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charts/chart5.xml" ContentType="application/vnd.openxmlformats-officedocument.drawingml.chart+xml"/>
  <Override PartName="/xl/charts/style5.xml" ContentType="application/vnd.ms-office.chartstyle+xml"/>
  <Override PartName="/xl/charts/colors5.xml" ContentType="application/vnd.ms-office.chartcolorstyle+xml"/>
  <Override PartName="/xl/charts/chart6.xml" ContentType="application/vnd.openxmlformats-officedocument.drawingml.chart+xml"/>
  <Override PartName="/xl/charts/style6.xml" ContentType="application/vnd.ms-office.chartstyle+xml"/>
  <Override PartName="/xl/charts/colors6.xml" ContentType="application/vnd.ms-office.chartcolorstyle+xml"/>
  <Override PartName="/xl/charts/chart7.xml" ContentType="application/vnd.openxmlformats-officedocument.drawingml.chart+xml"/>
  <Override PartName="/xl/charts/style7.xml" ContentType="application/vnd.ms-office.chartstyle+xml"/>
  <Override PartName="/xl/charts/colors7.xml" ContentType="application/vnd.ms-office.chartcolorstyle+xml"/>
  <Override PartName="/xl/charts/chart8.xml" ContentType="application/vnd.openxmlformats-officedocument.drawingml.chart+xml"/>
  <Override PartName="/xl/charts/style8.xml" ContentType="application/vnd.ms-office.chartstyle+xml"/>
  <Override PartName="/xl/charts/colors8.xml" ContentType="application/vnd.ms-office.chartcolorsty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workbookPr defaultThemeVersion="166925"/>
  <mc:AlternateContent xmlns:mc="http://schemas.openxmlformats.org/markup-compatibility/2006">
    <mc:Choice Requires="x15">
      <x15ac:absPath xmlns:x15ac="http://schemas.microsoft.com/office/spreadsheetml/2010/11/ac" url="C:\Users\L724012\Downloads\Comprobación de reportes 2025 ASC\"/>
    </mc:Choice>
  </mc:AlternateContent>
  <xr:revisionPtr revIDLastSave="0" documentId="13_ncr:1_{85DADAD9-E62C-4CB7-BA92-936E7DF2419E}" xr6:coauthVersionLast="47" xr6:coauthVersionMax="47" xr10:uidLastSave="{00000000-0000-0000-0000-000000000000}"/>
  <workbookProtection workbookAlgorithmName="SHA-512" workbookHashValue="2C30S0w+Uf1+UIhZDdrdoXjX+DsHKAkVQOmvIIDTY58KnRoGQ6MGH1nxau58AEicmvCfdWw15lzodw/J7+uZyw==" workbookSaltValue="pSEP/On8tN82bbyZ6zQDVw==" workbookSpinCount="100000" lockStructure="1"/>
  <bookViews>
    <workbookView xWindow="-110" yWindow="-110" windowWidth="19420" windowHeight="10300" xr2:uid="{896E212C-2E4A-47C1-989B-F51C9BF8FAA8}"/>
  </bookViews>
  <sheets>
    <sheet name="1.21.2" sheetId="5" r:id="rId1"/>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H22" i="5" l="1"/>
  <c r="H16" i="5"/>
  <c r="H24" i="5"/>
  <c r="H25" i="5"/>
  <c r="H17" i="5"/>
  <c r="H18" i="5"/>
  <c r="H19" i="5"/>
  <c r="H20" i="5"/>
  <c r="H21" i="5"/>
  <c r="H23" i="5"/>
  <c r="H26" i="5"/>
  <c r="H27" i="5" l="1"/>
</calcChain>
</file>

<file path=xl/sharedStrings.xml><?xml version="1.0" encoding="utf-8"?>
<sst xmlns="http://schemas.openxmlformats.org/spreadsheetml/2006/main" count="41" uniqueCount="34">
  <si>
    <t>Report title</t>
  </si>
  <si>
    <t>Indicator</t>
  </si>
  <si>
    <t>1.21.2</t>
  </si>
  <si>
    <t>Instructions</t>
  </si>
  <si>
    <t>Table 1. Production year</t>
  </si>
  <si>
    <t>Year of production (yyyy)</t>
  </si>
  <si>
    <t xml:space="preserve">Table 2. Energy input per energy carrier and </t>
  </si>
  <si>
    <t>Energy input</t>
  </si>
  <si>
    <t>Input units</t>
  </si>
  <si>
    <t>Quantity per tonne of feed</t>
  </si>
  <si>
    <t>Energy density (MJ) per unit</t>
  </si>
  <si>
    <t>Energy per tonne of feed</t>
  </si>
  <si>
    <t>Electricity</t>
  </si>
  <si>
    <t>kWh</t>
  </si>
  <si>
    <t>Diesel</t>
  </si>
  <si>
    <t>L</t>
  </si>
  <si>
    <t>Petrol/gasoline</t>
  </si>
  <si>
    <t>Fuel oil</t>
  </si>
  <si>
    <t>Natural gas (gaseous)</t>
  </si>
  <si>
    <r>
      <t>m</t>
    </r>
    <r>
      <rPr>
        <vertAlign val="superscript"/>
        <sz val="11"/>
        <color rgb="FF000000"/>
        <rFont val="Calibri"/>
        <family val="2"/>
        <scheme val="minor"/>
      </rPr>
      <t>3</t>
    </r>
  </si>
  <si>
    <t>Liquid natural gas</t>
  </si>
  <si>
    <t>Liquid petroleum gas</t>
  </si>
  <si>
    <t>Biomass</t>
  </si>
  <si>
    <t>kg</t>
  </si>
  <si>
    <t>Biodiesel</t>
  </si>
  <si>
    <t>Biogas</t>
  </si>
  <si>
    <t>Other</t>
  </si>
  <si>
    <t>MJ</t>
  </si>
  <si>
    <t>Total</t>
  </si>
  <si>
    <t>Notes</t>
  </si>
  <si>
    <t>Default energy density values for fuels are calculated based on data from the Department for Environment, Food &amp; Rural Affairs of the United Kingdom. https://www.gov.uk/government/collections/government-conversion-factors-for-company-reporting</t>
  </si>
  <si>
    <t>Biomass energy density is averaged across wood logs, wood chips, and wood pellets. Energy densities of biomass may vary substantially based on material, form, and moisture level and should be indicated specific to the biomass fuel used if possible. They are not adjusted to reflect any rate of efficiency or loss or upstream life cycle energy requirements.</t>
  </si>
  <si>
    <r>
      <t xml:space="preserve">This template is intended for reporting feed mill energy use results to ASC. Values should reflect the energy inputs to the feed mill per tonne of feed in the previous production year.  Energy inputs do not need to be specific to ASC-compliant feed, but producers should ensure that the quantities of energy inputs and quantities of feed produced are measured on the same scale (i.e. entire feed mill) and over the same temporal period (the most recent full year of production).
Common energy inputs are listed along with default energy density values. If energy density values are changed, the data source and justification for the changed values should be verified by the auditor to ensure accurate values per reported unit (this may be particularly relevant to burning of biomass). Additional energy inputs that are not listed here should be combined and reported as 'Other' inputs with MJ units, and the details of those inputs should be made available to the auditor.
</t>
    </r>
    <r>
      <rPr>
        <b/>
        <i/>
        <sz val="11"/>
        <color rgb="FF000000"/>
        <rFont val="Calibri"/>
        <family val="2"/>
        <scheme val="minor"/>
      </rPr>
      <t>Only enter data in blue cells.</t>
    </r>
  </si>
  <si>
    <t>Energy Consumption Report, v1.1</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9" x14ac:knownFonts="1">
    <font>
      <sz val="11"/>
      <color theme="1"/>
      <name val="Calibri"/>
      <family val="2"/>
      <scheme val="minor"/>
    </font>
    <font>
      <sz val="11"/>
      <color rgb="FF000000"/>
      <name val="Calibri"/>
      <family val="2"/>
      <scheme val="minor"/>
    </font>
    <font>
      <b/>
      <sz val="11"/>
      <color rgb="FF000000"/>
      <name val="Calibri"/>
      <family val="2"/>
      <scheme val="minor"/>
    </font>
    <font>
      <i/>
      <sz val="11"/>
      <color rgb="FF000000"/>
      <name val="Calibri"/>
      <family val="2"/>
      <scheme val="minor"/>
    </font>
    <font>
      <vertAlign val="superscript"/>
      <sz val="11"/>
      <color rgb="FF000000"/>
      <name val="Calibri"/>
      <family val="2"/>
      <scheme val="minor"/>
    </font>
    <font>
      <sz val="10"/>
      <color rgb="FF000000"/>
      <name val="Calibri"/>
      <family val="2"/>
      <scheme val="minor"/>
    </font>
    <font>
      <b/>
      <sz val="11"/>
      <color theme="0"/>
      <name val="Calibri"/>
      <family val="2"/>
      <scheme val="minor"/>
    </font>
    <font>
      <b/>
      <sz val="11"/>
      <color theme="1"/>
      <name val="Calibri"/>
      <family val="2"/>
      <scheme val="minor"/>
    </font>
    <font>
      <b/>
      <i/>
      <sz val="11"/>
      <color rgb="FF000000"/>
      <name val="Calibri"/>
      <family val="2"/>
      <scheme val="minor"/>
    </font>
  </fonts>
  <fills count="8">
    <fill>
      <patternFill patternType="none"/>
    </fill>
    <fill>
      <patternFill patternType="gray125"/>
    </fill>
    <fill>
      <patternFill patternType="solid">
        <fgColor rgb="FFFFFFFF"/>
        <bgColor rgb="FF000000"/>
      </patternFill>
    </fill>
    <fill>
      <patternFill patternType="solid">
        <fgColor rgb="FFB4C6E7"/>
        <bgColor rgb="FF000000"/>
      </patternFill>
    </fill>
    <fill>
      <patternFill patternType="solid">
        <fgColor theme="0"/>
        <bgColor rgb="FF000000"/>
      </patternFill>
    </fill>
    <fill>
      <patternFill patternType="solid">
        <fgColor theme="0"/>
        <bgColor indexed="64"/>
      </patternFill>
    </fill>
    <fill>
      <patternFill patternType="solid">
        <fgColor theme="5" tint="0.39997558519241921"/>
        <bgColor indexed="64"/>
      </patternFill>
    </fill>
    <fill>
      <patternFill patternType="solid">
        <fgColor theme="5" tint="0.59999389629810485"/>
        <bgColor indexed="64"/>
      </patternFill>
    </fill>
  </fills>
  <borders count="9">
    <border>
      <left/>
      <right/>
      <top/>
      <bottom/>
      <diagonal/>
    </border>
    <border>
      <left style="thin">
        <color indexed="64"/>
      </left>
      <right/>
      <top style="thin">
        <color indexed="64"/>
      </top>
      <bottom/>
      <diagonal/>
    </border>
    <border>
      <left/>
      <right/>
      <top style="thin">
        <color indexed="64"/>
      </top>
      <bottom/>
      <diagonal/>
    </border>
    <border>
      <left style="thin">
        <color indexed="64"/>
      </left>
      <right/>
      <top/>
      <bottom/>
      <diagonal/>
    </border>
    <border>
      <left style="thin">
        <color indexed="64"/>
      </left>
      <right/>
      <top/>
      <bottom style="thin">
        <color indexed="64"/>
      </bottom>
      <diagonal/>
    </border>
    <border>
      <left/>
      <right/>
      <top/>
      <bottom style="thin">
        <color indexed="64"/>
      </bottom>
      <diagonal/>
    </border>
    <border>
      <left/>
      <right style="thin">
        <color indexed="64"/>
      </right>
      <top style="thin">
        <color indexed="64"/>
      </top>
      <bottom/>
      <diagonal/>
    </border>
    <border>
      <left/>
      <right style="thin">
        <color indexed="64"/>
      </right>
      <top/>
      <bottom style="thin">
        <color indexed="64"/>
      </bottom>
      <diagonal/>
    </border>
    <border>
      <left style="thin">
        <color rgb="FF000000"/>
      </left>
      <right style="thin">
        <color rgb="FF000000"/>
      </right>
      <top style="thin">
        <color rgb="FF000000"/>
      </top>
      <bottom style="thin">
        <color rgb="FF000000"/>
      </bottom>
      <diagonal/>
    </border>
  </borders>
  <cellStyleXfs count="1">
    <xf numFmtId="0" fontId="0" fillId="0" borderId="0"/>
  </cellStyleXfs>
  <cellXfs count="53">
    <xf numFmtId="0" fontId="0" fillId="0" borderId="0" xfId="0"/>
    <xf numFmtId="0" fontId="1" fillId="0" borderId="0" xfId="0" applyFont="1"/>
    <xf numFmtId="0" fontId="1" fillId="2" borderId="0" xfId="0" applyFont="1" applyFill="1"/>
    <xf numFmtId="0" fontId="1" fillId="2" borderId="2" xfId="0" applyFont="1" applyFill="1" applyBorder="1"/>
    <xf numFmtId="0" fontId="1" fillId="2" borderId="3" xfId="0" applyFont="1" applyFill="1" applyBorder="1"/>
    <xf numFmtId="0" fontId="2" fillId="2" borderId="0" xfId="0" applyFont="1" applyFill="1" applyAlignment="1">
      <alignment horizontal="left" vertical="top"/>
    </xf>
    <xf numFmtId="0" fontId="1" fillId="2" borderId="0" xfId="0" applyFont="1" applyFill="1" applyAlignment="1">
      <alignment horizontal="left" vertical="top"/>
    </xf>
    <xf numFmtId="0" fontId="2" fillId="2" borderId="5" xfId="0" applyFont="1" applyFill="1" applyBorder="1" applyAlignment="1">
      <alignment horizontal="left" vertical="top"/>
    </xf>
    <xf numFmtId="0" fontId="1" fillId="2" borderId="5" xfId="0" applyFont="1" applyFill="1" applyBorder="1" applyAlignment="1">
      <alignment horizontal="left" vertical="top"/>
    </xf>
    <xf numFmtId="0" fontId="3" fillId="2" borderId="5" xfId="0" applyFont="1" applyFill="1" applyBorder="1" applyAlignment="1">
      <alignment horizontal="left" vertical="top" wrapText="1"/>
    </xf>
    <xf numFmtId="0" fontId="1" fillId="2" borderId="3" xfId="0" applyFont="1" applyFill="1" applyBorder="1" applyAlignment="1">
      <alignment horizontal="left" vertical="top"/>
    </xf>
    <xf numFmtId="0" fontId="3" fillId="2" borderId="0" xfId="0" applyFont="1" applyFill="1" applyAlignment="1">
      <alignment horizontal="left" vertical="top" wrapText="1"/>
    </xf>
    <xf numFmtId="0" fontId="1" fillId="4" borderId="0" xfId="0" applyFont="1" applyFill="1" applyAlignment="1">
      <alignment horizontal="right" vertical="top"/>
    </xf>
    <xf numFmtId="0" fontId="1" fillId="4" borderId="0" xfId="0" applyFont="1" applyFill="1" applyAlignment="1">
      <alignment horizontal="left" vertical="top"/>
    </xf>
    <xf numFmtId="0" fontId="2" fillId="2" borderId="0" xfId="0" applyFont="1" applyFill="1"/>
    <xf numFmtId="0" fontId="2" fillId="2" borderId="0" xfId="0" applyFont="1" applyFill="1" applyAlignment="1">
      <alignment horizontal="center"/>
    </xf>
    <xf numFmtId="0" fontId="1" fillId="2" borderId="0" xfId="0" applyFont="1" applyFill="1" applyAlignment="1">
      <alignment horizontal="center"/>
    </xf>
    <xf numFmtId="0" fontId="1" fillId="2" borderId="4" xfId="0" applyFont="1" applyFill="1" applyBorder="1"/>
    <xf numFmtId="0" fontId="1" fillId="2" borderId="1" xfId="0" applyFont="1" applyFill="1" applyBorder="1"/>
    <xf numFmtId="0" fontId="1" fillId="4" borderId="2" xfId="0" applyFont="1" applyFill="1" applyBorder="1"/>
    <xf numFmtId="0" fontId="1" fillId="4" borderId="3" xfId="0" applyFont="1" applyFill="1" applyBorder="1"/>
    <xf numFmtId="0" fontId="1" fillId="4" borderId="0" xfId="0" applyFont="1" applyFill="1"/>
    <xf numFmtId="0" fontId="2" fillId="4" borderId="0" xfId="0" applyFont="1" applyFill="1" applyAlignment="1">
      <alignment horizontal="left"/>
    </xf>
    <xf numFmtId="0" fontId="2" fillId="4" borderId="0" xfId="0" applyFont="1" applyFill="1" applyAlignment="1">
      <alignment horizontal="left" vertical="top"/>
    </xf>
    <xf numFmtId="0" fontId="2" fillId="2" borderId="0" xfId="0" applyFont="1" applyFill="1" applyAlignment="1">
      <alignment vertical="top" wrapText="1"/>
    </xf>
    <xf numFmtId="0" fontId="7" fillId="5" borderId="0" xfId="0" applyFont="1" applyFill="1"/>
    <xf numFmtId="0" fontId="1" fillId="2" borderId="0" xfId="0" applyFont="1" applyFill="1" applyAlignment="1">
      <alignment horizontal="left" vertical="top" wrapText="1"/>
    </xf>
    <xf numFmtId="0" fontId="1" fillId="7" borderId="0" xfId="0" applyFont="1" applyFill="1" applyAlignment="1">
      <alignment horizontal="right" vertical="top"/>
    </xf>
    <xf numFmtId="0" fontId="2" fillId="5" borderId="0" xfId="0" applyFont="1" applyFill="1" applyAlignment="1">
      <alignment horizontal="right" vertical="top"/>
    </xf>
    <xf numFmtId="0" fontId="6" fillId="6" borderId="0" xfId="0" applyFont="1" applyFill="1" applyAlignment="1">
      <alignment horizontal="center" wrapText="1"/>
    </xf>
    <xf numFmtId="0" fontId="6" fillId="0" borderId="3" xfId="0" applyFont="1" applyBorder="1" applyAlignment="1">
      <alignment horizontal="center" wrapText="1"/>
    </xf>
    <xf numFmtId="0" fontId="2" fillId="7" borderId="4" xfId="0" applyFont="1" applyFill="1" applyBorder="1" applyAlignment="1">
      <alignment horizontal="right" vertical="top"/>
    </xf>
    <xf numFmtId="0" fontId="2" fillId="2" borderId="2" xfId="0" applyFont="1" applyFill="1" applyBorder="1" applyAlignment="1">
      <alignment vertical="top" wrapText="1"/>
    </xf>
    <xf numFmtId="0" fontId="3" fillId="2" borderId="2" xfId="0" applyFont="1" applyFill="1" applyBorder="1" applyAlignment="1">
      <alignment horizontal="left" vertical="top" wrapText="1"/>
    </xf>
    <xf numFmtId="0" fontId="1" fillId="2" borderId="6" xfId="0" applyFont="1" applyFill="1" applyBorder="1"/>
    <xf numFmtId="0" fontId="2" fillId="2" borderId="5" xfId="0" applyFont="1" applyFill="1" applyBorder="1" applyAlignment="1">
      <alignment vertical="top" wrapText="1"/>
    </xf>
    <xf numFmtId="0" fontId="1" fillId="2" borderId="7" xfId="0" applyFont="1" applyFill="1" applyBorder="1"/>
    <xf numFmtId="0" fontId="1" fillId="2" borderId="3" xfId="0" applyFont="1" applyFill="1" applyBorder="1" applyAlignment="1">
      <alignment horizontal="center"/>
    </xf>
    <xf numFmtId="0" fontId="0" fillId="0" borderId="0" xfId="0" applyAlignment="1">
      <alignment horizontal="center"/>
    </xf>
    <xf numFmtId="0" fontId="1" fillId="3" borderId="8" xfId="0" applyFont="1" applyFill="1" applyBorder="1" applyAlignment="1" applyProtection="1">
      <alignment horizontal="right" vertical="top"/>
      <protection locked="0"/>
    </xf>
    <xf numFmtId="0" fontId="1" fillId="0" borderId="3" xfId="0" applyFont="1" applyBorder="1" applyAlignment="1" applyProtection="1">
      <alignment horizontal="right" vertical="top"/>
      <protection locked="0"/>
    </xf>
    <xf numFmtId="0" fontId="1" fillId="0" borderId="4" xfId="0" applyFont="1" applyBorder="1" applyAlignment="1" applyProtection="1">
      <alignment horizontal="right" vertical="top"/>
      <protection locked="0"/>
    </xf>
    <xf numFmtId="0" fontId="0" fillId="5" borderId="0" xfId="0" applyFill="1"/>
    <xf numFmtId="0" fontId="3" fillId="4" borderId="0" xfId="0" applyFont="1" applyFill="1" applyAlignment="1">
      <alignment horizontal="left" vertical="top" wrapText="1"/>
    </xf>
    <xf numFmtId="0" fontId="1" fillId="7" borderId="0" xfId="0" applyFont="1" applyFill="1" applyAlignment="1" applyProtection="1">
      <alignment horizontal="right" vertical="top"/>
      <protection locked="0"/>
    </xf>
    <xf numFmtId="0" fontId="1" fillId="7" borderId="5" xfId="0" applyFont="1" applyFill="1" applyBorder="1" applyAlignment="1" applyProtection="1">
      <alignment horizontal="right" vertical="top"/>
      <protection locked="0"/>
    </xf>
    <xf numFmtId="0" fontId="5" fillId="2" borderId="0" xfId="0" applyFont="1" applyFill="1" applyAlignment="1">
      <alignment horizontal="left" vertical="top" wrapText="1"/>
    </xf>
    <xf numFmtId="0" fontId="1" fillId="2" borderId="4" xfId="0" applyFont="1" applyFill="1" applyBorder="1"/>
    <xf numFmtId="0" fontId="1" fillId="2" borderId="5" xfId="0" applyFont="1" applyFill="1" applyBorder="1"/>
    <xf numFmtId="0" fontId="1" fillId="2" borderId="0" xfId="0" applyFont="1" applyFill="1"/>
    <xf numFmtId="0" fontId="1" fillId="4" borderId="1" xfId="0" applyFont="1" applyFill="1" applyBorder="1"/>
    <xf numFmtId="0" fontId="1" fillId="4" borderId="2" xfId="0" applyFont="1" applyFill="1" applyBorder="1"/>
    <xf numFmtId="0" fontId="3" fillId="2" borderId="5" xfId="0" applyFont="1" applyFill="1" applyBorder="1" applyAlignment="1">
      <alignment horizontal="left" vertical="top" wrapText="1"/>
    </xf>
  </cellXfs>
  <cellStyles count="1">
    <cellStyle name="Normal" xfId="0" builtinId="0"/>
  </cellStyles>
  <dxfs count="6">
    <dxf>
      <font>
        <b val="0"/>
        <i val="0"/>
        <strike val="0"/>
        <condense val="0"/>
        <extend val="0"/>
        <outline val="0"/>
        <shadow val="0"/>
        <u val="none"/>
        <vertAlign val="baseline"/>
        <sz val="11"/>
        <color rgb="FF000000"/>
        <name val="Calibri"/>
        <family val="2"/>
        <scheme val="minor"/>
      </font>
      <fill>
        <patternFill patternType="none">
          <fgColor indexed="64"/>
          <bgColor auto="1"/>
        </patternFill>
      </fill>
      <alignment horizontal="right" vertical="top" textRotation="0" wrapText="0" indent="0" justifyLastLine="0" shrinkToFit="0" readingOrder="0"/>
    </dxf>
    <dxf>
      <font>
        <b val="0"/>
        <i val="0"/>
        <strike val="0"/>
        <condense val="0"/>
        <extend val="0"/>
        <outline val="0"/>
        <shadow val="0"/>
        <u val="none"/>
        <vertAlign val="baseline"/>
        <sz val="11"/>
        <color rgb="FF000000"/>
        <name val="Calibri"/>
        <family val="2"/>
        <scheme val="minor"/>
      </font>
      <fill>
        <patternFill patternType="none">
          <fgColor indexed="64"/>
          <bgColor auto="1"/>
        </patternFill>
      </fill>
      <alignment horizontal="right" vertical="top" textRotation="0" wrapText="0" indent="0" justifyLastLine="0" shrinkToFit="0" readingOrder="0"/>
    </dxf>
    <dxf>
      <font>
        <b val="0"/>
        <i val="0"/>
        <strike val="0"/>
        <condense val="0"/>
        <extend val="0"/>
        <outline val="0"/>
        <shadow val="0"/>
        <u val="none"/>
        <vertAlign val="baseline"/>
        <sz val="11"/>
        <color rgb="FF000000"/>
        <name val="Calibri"/>
        <family val="2"/>
        <scheme val="minor"/>
      </font>
      <fill>
        <patternFill patternType="none">
          <fgColor indexed="64"/>
          <bgColor auto="1"/>
        </patternFill>
      </fill>
      <alignment horizontal="right" vertical="top" textRotation="0" wrapText="0" indent="0" justifyLastLine="0" shrinkToFit="0" readingOrder="0"/>
    </dxf>
    <dxf>
      <border diagonalUp="0" diagonalDown="0">
        <left/>
        <right style="thin">
          <color indexed="64"/>
        </right>
        <top style="thin">
          <color indexed="64"/>
        </top>
        <bottom/>
      </border>
    </dxf>
    <dxf>
      <fill>
        <patternFill patternType="none">
          <fgColor indexed="64"/>
          <bgColor auto="1"/>
        </patternFill>
      </fill>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bottom" textRotation="0" wrapText="1" indent="0" justifyLastLine="0" shrinkToFit="0" readingOrder="0"/>
    </dxf>
  </dxfs>
  <tableStyles count="0" defaultTableStyle="TableStyleMedium2" defaultPivotStyle="PivotStyleLight16"/>
  <colors>
    <mruColors>
      <color rgb="FFCC66FF"/>
      <color rgb="FFFF66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3.xml"/><Relationship Id="rId3" Type="http://schemas.openxmlformats.org/officeDocument/2006/relationships/styles" Target="styles.xml"/><Relationship Id="rId7" Type="http://schemas.openxmlformats.org/officeDocument/2006/relationships/customXml" Target="../customXml/item2.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1.xml"/><Relationship Id="rId5" Type="http://schemas.openxmlformats.org/officeDocument/2006/relationships/calcChain" Target="calcChain.xml"/><Relationship Id="rId4" Type="http://schemas.openxmlformats.org/officeDocument/2006/relationships/sharedStrings" Target="sharedStrings.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7.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8.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en-NL"/>
        </a:p>
      </c:txPr>
    </c:title>
    <c:autoTitleDeleted val="0"/>
    <c:plotArea>
      <c:layout/>
      <c:barChart>
        <c:barDir val="col"/>
        <c:grouping val="clustered"/>
        <c:varyColors val="0"/>
        <c:ser>
          <c:idx val="0"/>
          <c:order val="0"/>
          <c:spPr>
            <a:solidFill>
              <a:schemeClr val="accent1"/>
            </a:solidFill>
            <a:ln>
              <a:noFill/>
            </a:ln>
            <a:effectLst/>
          </c:spPr>
          <c:invertIfNegative val="0"/>
          <c:val>
            <c:numRef>
              <c:f>Energy!#REF!</c:f>
              <c:numCache>
                <c:formatCode>General</c:formatCode>
                <c:ptCount val="1"/>
                <c:pt idx="0">
                  <c:v>1</c:v>
                </c:pt>
              </c:numCache>
            </c:numRef>
          </c:val>
          <c:extLst>
            <c:ext xmlns:c15="http://schemas.microsoft.com/office/drawing/2012/chart" uri="{02D57815-91ED-43cb-92C2-25804820EDAC}">
              <c15:filteredSeriesTitle>
                <c15:tx>
                  <c:strRef>
                    <c:extLst>
                      <c:ext uri="{02D57815-91ED-43cb-92C2-25804820EDAC}">
                        <c15:formulaRef>
                          <c15:sqref>Energy!#REF!</c15:sqref>
                        </c15:formulaRef>
                      </c:ext>
                    </c:extLst>
                    <c:strCache>
                      <c:ptCount val="1"/>
                      <c:pt idx="0">
                        <c:v>#REF!</c:v>
                      </c:pt>
                    </c:strCache>
                  </c:strRef>
                </c15:tx>
              </c15:filteredSeriesTitle>
            </c:ext>
            <c:ext xmlns:c15="http://schemas.microsoft.com/office/drawing/2012/chart" uri="{02D57815-91ED-43cb-92C2-25804820EDAC}">
              <c15:filteredCategoryTitle>
                <c15:cat>
                  <c:strRef>
                    <c:extLst>
                      <c:ext uri="{02D57815-91ED-43cb-92C2-25804820EDAC}">
                        <c15:formulaRef>
                          <c15:sqref>Energy!#REF!</c15:sqref>
                        </c15:formulaRef>
                      </c:ext>
                    </c:extLst>
                    <c:strCache>
                      <c:ptCount val="1"/>
                      <c:pt idx="0">
                        <c:v>#REF!</c:v>
                      </c:pt>
                    </c:strCache>
                  </c:strRef>
                </c15:cat>
              </c15:filteredCategoryTitle>
            </c:ext>
            <c:ext xmlns:c16="http://schemas.microsoft.com/office/drawing/2014/chart" uri="{C3380CC4-5D6E-409C-BE32-E72D297353CC}">
              <c16:uniqueId val="{00000000-FF92-4E6D-9C79-B6E07035F98C}"/>
            </c:ext>
          </c:extLst>
        </c:ser>
        <c:dLbls>
          <c:showLegendKey val="0"/>
          <c:showVal val="0"/>
          <c:showCatName val="0"/>
          <c:showSerName val="0"/>
          <c:showPercent val="0"/>
          <c:showBubbleSize val="0"/>
        </c:dLbls>
        <c:gapWidth val="219"/>
        <c:overlap val="-27"/>
        <c:axId val="1090707760"/>
        <c:axId val="742499488"/>
      </c:barChart>
      <c:catAx>
        <c:axId val="1090707760"/>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742499488"/>
        <c:crosses val="autoZero"/>
        <c:auto val="1"/>
        <c:lblAlgn val="ctr"/>
        <c:lblOffset val="100"/>
        <c:noMultiLvlLbl val="0"/>
      </c:catAx>
      <c:valAx>
        <c:axId val="742499488"/>
        <c:scaling>
          <c:orientation val="minMax"/>
          <c:max val="20"/>
        </c:scaling>
        <c:delete val="0"/>
        <c:axPos val="l"/>
        <c:numFmt formatCode="General" sourceLinked="1"/>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109070776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NL"/>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en-NL"/>
        </a:p>
      </c:txPr>
    </c:title>
    <c:autoTitleDeleted val="0"/>
    <c:plotArea>
      <c:layout/>
      <c:barChart>
        <c:barDir val="col"/>
        <c:grouping val="clustered"/>
        <c:varyColors val="0"/>
        <c:ser>
          <c:idx val="0"/>
          <c:order val="0"/>
          <c:spPr>
            <a:solidFill>
              <a:schemeClr val="accent1"/>
            </a:solidFill>
            <a:ln>
              <a:noFill/>
            </a:ln>
            <a:effectLst/>
          </c:spPr>
          <c:invertIfNegative val="0"/>
          <c:val>
            <c:numRef>
              <c:f>Energy!#REF!</c:f>
              <c:numCache>
                <c:formatCode>General</c:formatCode>
                <c:ptCount val="1"/>
                <c:pt idx="0">
                  <c:v>1</c:v>
                </c:pt>
              </c:numCache>
            </c:numRef>
          </c:val>
          <c:extLst>
            <c:ext xmlns:c15="http://schemas.microsoft.com/office/drawing/2012/chart" uri="{02D57815-91ED-43cb-92C2-25804820EDAC}">
              <c15:filteredSeriesTitle>
                <c15:tx>
                  <c:strRef>
                    <c:extLst>
                      <c:ext uri="{02D57815-91ED-43cb-92C2-25804820EDAC}">
                        <c15:formulaRef>
                          <c15:sqref>Energy!#REF!</c15:sqref>
                        </c15:formulaRef>
                      </c:ext>
                    </c:extLst>
                    <c:strCache>
                      <c:ptCount val="1"/>
                      <c:pt idx="0">
                        <c:v>#REF!</c:v>
                      </c:pt>
                    </c:strCache>
                  </c:strRef>
                </c15:tx>
              </c15:filteredSeriesTitle>
            </c:ext>
            <c:ext xmlns:c15="http://schemas.microsoft.com/office/drawing/2012/chart" uri="{02D57815-91ED-43cb-92C2-25804820EDAC}">
              <c15:filteredCategoryTitle>
                <c15:cat>
                  <c:strRef>
                    <c:extLst>
                      <c:ext uri="{02D57815-91ED-43cb-92C2-25804820EDAC}">
                        <c15:formulaRef>
                          <c15:sqref>Energy!#REF!</c15:sqref>
                        </c15:formulaRef>
                      </c:ext>
                    </c:extLst>
                    <c:strCache>
                      <c:ptCount val="1"/>
                      <c:pt idx="0">
                        <c:v>#REF!</c:v>
                      </c:pt>
                    </c:strCache>
                  </c:strRef>
                </c15:cat>
              </c15:filteredCategoryTitle>
            </c:ext>
            <c:ext xmlns:c16="http://schemas.microsoft.com/office/drawing/2014/chart" uri="{C3380CC4-5D6E-409C-BE32-E72D297353CC}">
              <c16:uniqueId val="{00000000-1692-4FDE-82D6-F97D00E2D446}"/>
            </c:ext>
          </c:extLst>
        </c:ser>
        <c:dLbls>
          <c:showLegendKey val="0"/>
          <c:showVal val="0"/>
          <c:showCatName val="0"/>
          <c:showSerName val="0"/>
          <c:showPercent val="0"/>
          <c:showBubbleSize val="0"/>
        </c:dLbls>
        <c:gapWidth val="219"/>
        <c:overlap val="-27"/>
        <c:axId val="1090707760"/>
        <c:axId val="742499488"/>
      </c:barChart>
      <c:catAx>
        <c:axId val="1090707760"/>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742499488"/>
        <c:crosses val="autoZero"/>
        <c:auto val="1"/>
        <c:lblAlgn val="ctr"/>
        <c:lblOffset val="100"/>
        <c:noMultiLvlLbl val="0"/>
      </c:catAx>
      <c:valAx>
        <c:axId val="742499488"/>
        <c:scaling>
          <c:orientation val="minMax"/>
          <c:max val="20"/>
        </c:scaling>
        <c:delete val="0"/>
        <c:axPos val="l"/>
        <c:numFmt formatCode="General" sourceLinked="1"/>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109070776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NL"/>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en-NL"/>
        </a:p>
      </c:txPr>
    </c:title>
    <c:autoTitleDeleted val="0"/>
    <c:plotArea>
      <c:layout/>
      <c:barChart>
        <c:barDir val="col"/>
        <c:grouping val="clustered"/>
        <c:varyColors val="0"/>
        <c:ser>
          <c:idx val="0"/>
          <c:order val="0"/>
          <c:spPr>
            <a:solidFill>
              <a:schemeClr val="accent1"/>
            </a:solidFill>
            <a:ln>
              <a:noFill/>
            </a:ln>
            <a:effectLst/>
          </c:spPr>
          <c:invertIfNegative val="0"/>
          <c:val>
            <c:numRef>
              <c:f>Energy!#REF!</c:f>
              <c:numCache>
                <c:formatCode>General</c:formatCode>
                <c:ptCount val="1"/>
                <c:pt idx="0">
                  <c:v>1</c:v>
                </c:pt>
              </c:numCache>
            </c:numRef>
          </c:val>
          <c:extLst>
            <c:ext xmlns:c15="http://schemas.microsoft.com/office/drawing/2012/chart" uri="{02D57815-91ED-43cb-92C2-25804820EDAC}">
              <c15:filteredSeriesTitle>
                <c15:tx>
                  <c:strRef>
                    <c:extLst>
                      <c:ext uri="{02D57815-91ED-43cb-92C2-25804820EDAC}">
                        <c15:formulaRef>
                          <c15:sqref>Energy!#REF!</c15:sqref>
                        </c15:formulaRef>
                      </c:ext>
                    </c:extLst>
                    <c:strCache>
                      <c:ptCount val="1"/>
                      <c:pt idx="0">
                        <c:v>#REF!</c:v>
                      </c:pt>
                    </c:strCache>
                  </c:strRef>
                </c15:tx>
              </c15:filteredSeriesTitle>
            </c:ext>
            <c:ext xmlns:c15="http://schemas.microsoft.com/office/drawing/2012/chart" uri="{02D57815-91ED-43cb-92C2-25804820EDAC}">
              <c15:filteredCategoryTitle>
                <c15:cat>
                  <c:strRef>
                    <c:extLst>
                      <c:ext uri="{02D57815-91ED-43cb-92C2-25804820EDAC}">
                        <c15:formulaRef>
                          <c15:sqref>Energy!#REF!</c15:sqref>
                        </c15:formulaRef>
                      </c:ext>
                    </c:extLst>
                    <c:strCache>
                      <c:ptCount val="1"/>
                      <c:pt idx="0">
                        <c:v>#REF!</c:v>
                      </c:pt>
                    </c:strCache>
                  </c:strRef>
                </c15:cat>
              </c15:filteredCategoryTitle>
            </c:ext>
            <c:ext xmlns:c16="http://schemas.microsoft.com/office/drawing/2014/chart" uri="{C3380CC4-5D6E-409C-BE32-E72D297353CC}">
              <c16:uniqueId val="{00000000-D733-442F-B171-E435F785923F}"/>
            </c:ext>
          </c:extLst>
        </c:ser>
        <c:dLbls>
          <c:showLegendKey val="0"/>
          <c:showVal val="0"/>
          <c:showCatName val="0"/>
          <c:showSerName val="0"/>
          <c:showPercent val="0"/>
          <c:showBubbleSize val="0"/>
        </c:dLbls>
        <c:gapWidth val="219"/>
        <c:overlap val="-27"/>
        <c:axId val="1090707760"/>
        <c:axId val="742499488"/>
      </c:barChart>
      <c:catAx>
        <c:axId val="1090707760"/>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742499488"/>
        <c:crosses val="autoZero"/>
        <c:auto val="1"/>
        <c:lblAlgn val="ctr"/>
        <c:lblOffset val="100"/>
        <c:noMultiLvlLbl val="0"/>
      </c:catAx>
      <c:valAx>
        <c:axId val="742499488"/>
        <c:scaling>
          <c:orientation val="minMax"/>
          <c:max val="20"/>
        </c:scaling>
        <c:delete val="0"/>
        <c:axPos val="l"/>
        <c:numFmt formatCode="General" sourceLinked="1"/>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109070776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NL"/>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en-NL"/>
        </a:p>
      </c:txPr>
    </c:title>
    <c:autoTitleDeleted val="0"/>
    <c:plotArea>
      <c:layout/>
      <c:barChart>
        <c:barDir val="col"/>
        <c:grouping val="clustered"/>
        <c:varyColors val="0"/>
        <c:ser>
          <c:idx val="0"/>
          <c:order val="0"/>
          <c:spPr>
            <a:solidFill>
              <a:schemeClr val="accent1"/>
            </a:solidFill>
            <a:ln>
              <a:noFill/>
            </a:ln>
            <a:effectLst/>
          </c:spPr>
          <c:invertIfNegative val="0"/>
          <c:val>
            <c:numRef>
              <c:f>Energy!#REF!</c:f>
              <c:numCache>
                <c:formatCode>General</c:formatCode>
                <c:ptCount val="1"/>
                <c:pt idx="0">
                  <c:v>1</c:v>
                </c:pt>
              </c:numCache>
            </c:numRef>
          </c:val>
          <c:extLst>
            <c:ext xmlns:c15="http://schemas.microsoft.com/office/drawing/2012/chart" uri="{02D57815-91ED-43cb-92C2-25804820EDAC}">
              <c15:filteredSeriesTitle>
                <c15:tx>
                  <c:strRef>
                    <c:extLst>
                      <c:ext uri="{02D57815-91ED-43cb-92C2-25804820EDAC}">
                        <c15:formulaRef>
                          <c15:sqref>Energy!#REF!</c15:sqref>
                        </c15:formulaRef>
                      </c:ext>
                    </c:extLst>
                    <c:strCache>
                      <c:ptCount val="1"/>
                      <c:pt idx="0">
                        <c:v>#REF!</c:v>
                      </c:pt>
                    </c:strCache>
                  </c:strRef>
                </c15:tx>
              </c15:filteredSeriesTitle>
            </c:ext>
            <c:ext xmlns:c15="http://schemas.microsoft.com/office/drawing/2012/chart" uri="{02D57815-91ED-43cb-92C2-25804820EDAC}">
              <c15:filteredCategoryTitle>
                <c15:cat>
                  <c:strRef>
                    <c:extLst>
                      <c:ext uri="{02D57815-91ED-43cb-92C2-25804820EDAC}">
                        <c15:formulaRef>
                          <c15:sqref>Energy!#REF!</c15:sqref>
                        </c15:formulaRef>
                      </c:ext>
                    </c:extLst>
                    <c:strCache>
                      <c:ptCount val="1"/>
                      <c:pt idx="0">
                        <c:v>#REF!</c:v>
                      </c:pt>
                    </c:strCache>
                  </c:strRef>
                </c15:cat>
              </c15:filteredCategoryTitle>
            </c:ext>
            <c:ext xmlns:c16="http://schemas.microsoft.com/office/drawing/2014/chart" uri="{C3380CC4-5D6E-409C-BE32-E72D297353CC}">
              <c16:uniqueId val="{00000000-3FE2-45C2-A2A4-A529AFCA70B1}"/>
            </c:ext>
          </c:extLst>
        </c:ser>
        <c:dLbls>
          <c:showLegendKey val="0"/>
          <c:showVal val="0"/>
          <c:showCatName val="0"/>
          <c:showSerName val="0"/>
          <c:showPercent val="0"/>
          <c:showBubbleSize val="0"/>
        </c:dLbls>
        <c:gapWidth val="219"/>
        <c:overlap val="-27"/>
        <c:axId val="1090707760"/>
        <c:axId val="742499488"/>
      </c:barChart>
      <c:catAx>
        <c:axId val="1090707760"/>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742499488"/>
        <c:crosses val="autoZero"/>
        <c:auto val="1"/>
        <c:lblAlgn val="ctr"/>
        <c:lblOffset val="100"/>
        <c:noMultiLvlLbl val="0"/>
      </c:catAx>
      <c:valAx>
        <c:axId val="742499488"/>
        <c:scaling>
          <c:orientation val="minMax"/>
          <c:max val="10"/>
        </c:scaling>
        <c:delete val="0"/>
        <c:axPos val="l"/>
        <c:numFmt formatCode="General" sourceLinked="1"/>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109070776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NL"/>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en-NL"/>
        </a:p>
      </c:txPr>
    </c:title>
    <c:autoTitleDeleted val="0"/>
    <c:plotArea>
      <c:layout/>
      <c:barChart>
        <c:barDir val="col"/>
        <c:grouping val="clustered"/>
        <c:varyColors val="0"/>
        <c:ser>
          <c:idx val="0"/>
          <c:order val="0"/>
          <c:spPr>
            <a:solidFill>
              <a:schemeClr val="accent1"/>
            </a:solidFill>
            <a:ln>
              <a:noFill/>
            </a:ln>
            <a:effectLst/>
          </c:spPr>
          <c:invertIfNegative val="0"/>
          <c:val>
            <c:numRef>
              <c:f>Energy!#REF!</c:f>
              <c:numCache>
                <c:formatCode>General</c:formatCode>
                <c:ptCount val="1"/>
                <c:pt idx="0">
                  <c:v>1</c:v>
                </c:pt>
              </c:numCache>
            </c:numRef>
          </c:val>
          <c:extLst>
            <c:ext xmlns:c15="http://schemas.microsoft.com/office/drawing/2012/chart" uri="{02D57815-91ED-43cb-92C2-25804820EDAC}">
              <c15:filteredSeriesTitle>
                <c15:tx>
                  <c:strRef>
                    <c:extLst>
                      <c:ext uri="{02D57815-91ED-43cb-92C2-25804820EDAC}">
                        <c15:formulaRef>
                          <c15:sqref>Energy!#REF!</c15:sqref>
                        </c15:formulaRef>
                      </c:ext>
                    </c:extLst>
                    <c:strCache>
                      <c:ptCount val="1"/>
                      <c:pt idx="0">
                        <c:v>#REF!</c:v>
                      </c:pt>
                    </c:strCache>
                  </c:strRef>
                </c15:tx>
              </c15:filteredSeriesTitle>
            </c:ext>
            <c:ext xmlns:c15="http://schemas.microsoft.com/office/drawing/2012/chart" uri="{02D57815-91ED-43cb-92C2-25804820EDAC}">
              <c15:filteredCategoryTitle>
                <c15:cat>
                  <c:strRef>
                    <c:extLst>
                      <c:ext uri="{02D57815-91ED-43cb-92C2-25804820EDAC}">
                        <c15:formulaRef>
                          <c15:sqref>Energy!#REF!</c15:sqref>
                        </c15:formulaRef>
                      </c:ext>
                    </c:extLst>
                    <c:strCache>
                      <c:ptCount val="1"/>
                      <c:pt idx="0">
                        <c:v>#REF!</c:v>
                      </c:pt>
                    </c:strCache>
                  </c:strRef>
                </c15:cat>
              </c15:filteredCategoryTitle>
            </c:ext>
            <c:ext xmlns:c16="http://schemas.microsoft.com/office/drawing/2014/chart" uri="{C3380CC4-5D6E-409C-BE32-E72D297353CC}">
              <c16:uniqueId val="{00000000-65FF-449E-B559-462CC64AA395}"/>
            </c:ext>
          </c:extLst>
        </c:ser>
        <c:dLbls>
          <c:showLegendKey val="0"/>
          <c:showVal val="0"/>
          <c:showCatName val="0"/>
          <c:showSerName val="0"/>
          <c:showPercent val="0"/>
          <c:showBubbleSize val="0"/>
        </c:dLbls>
        <c:gapWidth val="219"/>
        <c:overlap val="-27"/>
        <c:axId val="1090707760"/>
        <c:axId val="742499488"/>
      </c:barChart>
      <c:catAx>
        <c:axId val="1090707760"/>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742499488"/>
        <c:crosses val="autoZero"/>
        <c:auto val="1"/>
        <c:lblAlgn val="ctr"/>
        <c:lblOffset val="100"/>
        <c:noMultiLvlLbl val="0"/>
      </c:catAx>
      <c:valAx>
        <c:axId val="742499488"/>
        <c:scaling>
          <c:orientation val="minMax"/>
          <c:max val="30"/>
        </c:scaling>
        <c:delete val="0"/>
        <c:axPos val="l"/>
        <c:numFmt formatCode="General" sourceLinked="1"/>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109070776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NL"/>
    </a:p>
  </c:tx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en-NL"/>
        </a:p>
      </c:txPr>
    </c:title>
    <c:autoTitleDeleted val="0"/>
    <c:plotArea>
      <c:layout/>
      <c:barChart>
        <c:barDir val="col"/>
        <c:grouping val="clustered"/>
        <c:varyColors val="0"/>
        <c:ser>
          <c:idx val="0"/>
          <c:order val="0"/>
          <c:spPr>
            <a:solidFill>
              <a:schemeClr val="accent1"/>
            </a:solidFill>
            <a:ln>
              <a:noFill/>
            </a:ln>
            <a:effectLst/>
          </c:spPr>
          <c:invertIfNegative val="0"/>
          <c:val>
            <c:numRef>
              <c:f>Energy!#REF!</c:f>
              <c:numCache>
                <c:formatCode>General</c:formatCode>
                <c:ptCount val="1"/>
                <c:pt idx="0">
                  <c:v>1</c:v>
                </c:pt>
              </c:numCache>
            </c:numRef>
          </c:val>
          <c:extLst>
            <c:ext xmlns:c15="http://schemas.microsoft.com/office/drawing/2012/chart" uri="{02D57815-91ED-43cb-92C2-25804820EDAC}">
              <c15:filteredSeriesTitle>
                <c15:tx>
                  <c:strRef>
                    <c:extLst>
                      <c:ext uri="{02D57815-91ED-43cb-92C2-25804820EDAC}">
                        <c15:formulaRef>
                          <c15:sqref>Energy!#REF!</c15:sqref>
                        </c15:formulaRef>
                      </c:ext>
                    </c:extLst>
                    <c:strCache>
                      <c:ptCount val="1"/>
                      <c:pt idx="0">
                        <c:v>#REF!</c:v>
                      </c:pt>
                    </c:strCache>
                  </c:strRef>
                </c15:tx>
              </c15:filteredSeriesTitle>
            </c:ext>
            <c:ext xmlns:c15="http://schemas.microsoft.com/office/drawing/2012/chart" uri="{02D57815-91ED-43cb-92C2-25804820EDAC}">
              <c15:filteredCategoryTitle>
                <c15:cat>
                  <c:strRef>
                    <c:extLst>
                      <c:ext uri="{02D57815-91ED-43cb-92C2-25804820EDAC}">
                        <c15:formulaRef>
                          <c15:sqref>Energy!#REF!</c15:sqref>
                        </c15:formulaRef>
                      </c:ext>
                    </c:extLst>
                    <c:strCache>
                      <c:ptCount val="1"/>
                      <c:pt idx="0">
                        <c:v>#REF!</c:v>
                      </c:pt>
                    </c:strCache>
                  </c:strRef>
                </c15:cat>
              </c15:filteredCategoryTitle>
            </c:ext>
            <c:ext xmlns:c16="http://schemas.microsoft.com/office/drawing/2014/chart" uri="{C3380CC4-5D6E-409C-BE32-E72D297353CC}">
              <c16:uniqueId val="{00000000-75E9-45B6-9A99-EBBF9B22A861}"/>
            </c:ext>
          </c:extLst>
        </c:ser>
        <c:dLbls>
          <c:showLegendKey val="0"/>
          <c:showVal val="0"/>
          <c:showCatName val="0"/>
          <c:showSerName val="0"/>
          <c:showPercent val="0"/>
          <c:showBubbleSize val="0"/>
        </c:dLbls>
        <c:gapWidth val="219"/>
        <c:overlap val="-27"/>
        <c:axId val="1090707760"/>
        <c:axId val="742499488"/>
      </c:barChart>
      <c:catAx>
        <c:axId val="1090707760"/>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742499488"/>
        <c:crosses val="autoZero"/>
        <c:auto val="1"/>
        <c:lblAlgn val="ctr"/>
        <c:lblOffset val="100"/>
        <c:noMultiLvlLbl val="0"/>
      </c:catAx>
      <c:valAx>
        <c:axId val="742499488"/>
        <c:scaling>
          <c:orientation val="minMax"/>
          <c:max val="10"/>
          <c:min val="0"/>
        </c:scaling>
        <c:delete val="0"/>
        <c:axPos val="l"/>
        <c:numFmt formatCode="General" sourceLinked="1"/>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109070776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NL"/>
    </a:p>
  </c:tx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en-NL"/>
        </a:p>
      </c:txPr>
    </c:title>
    <c:autoTitleDeleted val="0"/>
    <c:plotArea>
      <c:layout/>
      <c:barChart>
        <c:barDir val="col"/>
        <c:grouping val="clustered"/>
        <c:varyColors val="0"/>
        <c:ser>
          <c:idx val="0"/>
          <c:order val="0"/>
          <c:spPr>
            <a:solidFill>
              <a:schemeClr val="accent1"/>
            </a:solidFill>
            <a:ln>
              <a:noFill/>
            </a:ln>
            <a:effectLst/>
          </c:spPr>
          <c:invertIfNegative val="0"/>
          <c:val>
            <c:numRef>
              <c:f>Energy!#REF!</c:f>
              <c:numCache>
                <c:formatCode>General</c:formatCode>
                <c:ptCount val="1"/>
                <c:pt idx="0">
                  <c:v>1</c:v>
                </c:pt>
              </c:numCache>
            </c:numRef>
          </c:val>
          <c:extLst>
            <c:ext xmlns:c15="http://schemas.microsoft.com/office/drawing/2012/chart" uri="{02D57815-91ED-43cb-92C2-25804820EDAC}">
              <c15:filteredSeriesTitle>
                <c15:tx>
                  <c:strRef>
                    <c:extLst>
                      <c:ext uri="{02D57815-91ED-43cb-92C2-25804820EDAC}">
                        <c15:formulaRef>
                          <c15:sqref>Energy!#REF!</c15:sqref>
                        </c15:formulaRef>
                      </c:ext>
                    </c:extLst>
                    <c:strCache>
                      <c:ptCount val="1"/>
                      <c:pt idx="0">
                        <c:v>#REF!</c:v>
                      </c:pt>
                    </c:strCache>
                  </c:strRef>
                </c15:tx>
              </c15:filteredSeriesTitle>
            </c:ext>
            <c:ext xmlns:c15="http://schemas.microsoft.com/office/drawing/2012/chart" uri="{02D57815-91ED-43cb-92C2-25804820EDAC}">
              <c15:filteredCategoryTitle>
                <c15:cat>
                  <c:strRef>
                    <c:extLst>
                      <c:ext uri="{02D57815-91ED-43cb-92C2-25804820EDAC}">
                        <c15:formulaRef>
                          <c15:sqref>Energy!#REF!</c15:sqref>
                        </c15:formulaRef>
                      </c:ext>
                    </c:extLst>
                    <c:strCache>
                      <c:ptCount val="1"/>
                      <c:pt idx="0">
                        <c:v>#REF!</c:v>
                      </c:pt>
                    </c:strCache>
                  </c:strRef>
                </c15:cat>
              </c15:filteredCategoryTitle>
            </c:ext>
            <c:ext xmlns:c16="http://schemas.microsoft.com/office/drawing/2014/chart" uri="{C3380CC4-5D6E-409C-BE32-E72D297353CC}">
              <c16:uniqueId val="{00000000-A883-4E59-9370-2D35B69759F0}"/>
            </c:ext>
          </c:extLst>
        </c:ser>
        <c:dLbls>
          <c:showLegendKey val="0"/>
          <c:showVal val="0"/>
          <c:showCatName val="0"/>
          <c:showSerName val="0"/>
          <c:showPercent val="0"/>
          <c:showBubbleSize val="0"/>
        </c:dLbls>
        <c:gapWidth val="219"/>
        <c:overlap val="-27"/>
        <c:axId val="1090707760"/>
        <c:axId val="742499488"/>
      </c:barChart>
      <c:catAx>
        <c:axId val="1090707760"/>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742499488"/>
        <c:crosses val="autoZero"/>
        <c:auto val="1"/>
        <c:lblAlgn val="ctr"/>
        <c:lblOffset val="100"/>
        <c:noMultiLvlLbl val="0"/>
      </c:catAx>
      <c:valAx>
        <c:axId val="742499488"/>
        <c:scaling>
          <c:orientation val="minMax"/>
          <c:max val="20"/>
        </c:scaling>
        <c:delete val="0"/>
        <c:axPos val="l"/>
        <c:numFmt formatCode="General" sourceLinked="1"/>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109070776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NL"/>
    </a:p>
  </c:tx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en-NL"/>
        </a:p>
      </c:txPr>
    </c:title>
    <c:autoTitleDeleted val="0"/>
    <c:plotArea>
      <c:layout/>
      <c:barChart>
        <c:barDir val="col"/>
        <c:grouping val="clustered"/>
        <c:varyColors val="0"/>
        <c:ser>
          <c:idx val="0"/>
          <c:order val="0"/>
          <c:spPr>
            <a:solidFill>
              <a:schemeClr val="accent1"/>
            </a:solidFill>
            <a:ln>
              <a:noFill/>
            </a:ln>
            <a:effectLst/>
          </c:spPr>
          <c:invertIfNegative val="0"/>
          <c:val>
            <c:numRef>
              <c:f>Energy!#REF!</c:f>
              <c:numCache>
                <c:formatCode>General</c:formatCode>
                <c:ptCount val="1"/>
                <c:pt idx="0">
                  <c:v>1</c:v>
                </c:pt>
              </c:numCache>
            </c:numRef>
          </c:val>
          <c:extLst>
            <c:ext xmlns:c15="http://schemas.microsoft.com/office/drawing/2012/chart" uri="{02D57815-91ED-43cb-92C2-25804820EDAC}">
              <c15:filteredSeriesTitle>
                <c15:tx>
                  <c:strRef>
                    <c:extLst>
                      <c:ext uri="{02D57815-91ED-43cb-92C2-25804820EDAC}">
                        <c15:formulaRef>
                          <c15:sqref>Energy!#REF!</c15:sqref>
                        </c15:formulaRef>
                      </c:ext>
                    </c:extLst>
                    <c:strCache>
                      <c:ptCount val="1"/>
                      <c:pt idx="0">
                        <c:v>#REF!</c:v>
                      </c:pt>
                    </c:strCache>
                  </c:strRef>
                </c15:tx>
              </c15:filteredSeriesTitle>
            </c:ext>
            <c:ext xmlns:c15="http://schemas.microsoft.com/office/drawing/2012/chart" uri="{02D57815-91ED-43cb-92C2-25804820EDAC}">
              <c15:filteredCategoryTitle>
                <c15:cat>
                  <c:strRef>
                    <c:extLst>
                      <c:ext uri="{02D57815-91ED-43cb-92C2-25804820EDAC}">
                        <c15:formulaRef>
                          <c15:sqref>Energy!#REF!</c15:sqref>
                        </c15:formulaRef>
                      </c:ext>
                    </c:extLst>
                    <c:strCache>
                      <c:ptCount val="1"/>
                      <c:pt idx="0">
                        <c:v>#REF!</c:v>
                      </c:pt>
                    </c:strCache>
                  </c:strRef>
                </c15:cat>
              </c15:filteredCategoryTitle>
            </c:ext>
            <c:ext xmlns:c16="http://schemas.microsoft.com/office/drawing/2014/chart" uri="{C3380CC4-5D6E-409C-BE32-E72D297353CC}">
              <c16:uniqueId val="{00000000-D3CC-4938-811C-7A4A8A36BCB2}"/>
            </c:ext>
          </c:extLst>
        </c:ser>
        <c:dLbls>
          <c:showLegendKey val="0"/>
          <c:showVal val="0"/>
          <c:showCatName val="0"/>
          <c:showSerName val="0"/>
          <c:showPercent val="0"/>
          <c:showBubbleSize val="0"/>
        </c:dLbls>
        <c:gapWidth val="219"/>
        <c:overlap val="-27"/>
        <c:axId val="1090707760"/>
        <c:axId val="742499488"/>
      </c:barChart>
      <c:catAx>
        <c:axId val="1090707760"/>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742499488"/>
        <c:crosses val="autoZero"/>
        <c:auto val="1"/>
        <c:lblAlgn val="ctr"/>
        <c:lblOffset val="100"/>
        <c:noMultiLvlLbl val="0"/>
      </c:catAx>
      <c:valAx>
        <c:axId val="742499488"/>
        <c:scaling>
          <c:orientation val="minMax"/>
          <c:max val="20"/>
        </c:scaling>
        <c:delete val="0"/>
        <c:axPos val="l"/>
        <c:numFmt formatCode="General" sourceLinked="1"/>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n-NL"/>
          </a:p>
        </c:txPr>
        <c:crossAx val="109070776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NL"/>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8" Type="http://schemas.openxmlformats.org/officeDocument/2006/relationships/chart" Target="../charts/chart8.xml"/><Relationship Id="rId3" Type="http://schemas.openxmlformats.org/officeDocument/2006/relationships/chart" Target="../charts/chart3.xml"/><Relationship Id="rId7" Type="http://schemas.openxmlformats.org/officeDocument/2006/relationships/chart" Target="../charts/chart7.xml"/><Relationship Id="rId2" Type="http://schemas.openxmlformats.org/officeDocument/2006/relationships/chart" Target="../charts/chart2.xml"/><Relationship Id="rId1" Type="http://schemas.openxmlformats.org/officeDocument/2006/relationships/chart" Target="../charts/chart1.xml"/><Relationship Id="rId6" Type="http://schemas.openxmlformats.org/officeDocument/2006/relationships/chart" Target="../charts/chart6.xml"/><Relationship Id="rId5" Type="http://schemas.openxmlformats.org/officeDocument/2006/relationships/chart" Target="../charts/chart5.xml"/><Relationship Id="rId4" Type="http://schemas.openxmlformats.org/officeDocument/2006/relationships/chart" Target="../charts/chart4.xml"/><Relationship Id="rId9"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16</xdr:col>
      <xdr:colOff>444086</xdr:colOff>
      <xdr:row>28</xdr:row>
      <xdr:rowOff>0</xdr:rowOff>
    </xdr:from>
    <xdr:to>
      <xdr:col>20</xdr:col>
      <xdr:colOff>758825</xdr:colOff>
      <xdr:row>35</xdr:row>
      <xdr:rowOff>64191</xdr:rowOff>
    </xdr:to>
    <xdr:graphicFrame macro="">
      <xdr:nvGraphicFramePr>
        <xdr:cNvPr id="2" name="Chart 1">
          <a:extLst>
            <a:ext uri="{FF2B5EF4-FFF2-40B4-BE49-F238E27FC236}">
              <a16:creationId xmlns:a16="http://schemas.microsoft.com/office/drawing/2014/main" id="{1674A303-1C36-455E-A75B-AC14282B015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21</xdr:col>
      <xdr:colOff>74543</xdr:colOff>
      <xdr:row>28</xdr:row>
      <xdr:rowOff>0</xdr:rowOff>
    </xdr:from>
    <xdr:to>
      <xdr:col>25</xdr:col>
      <xdr:colOff>286716</xdr:colOff>
      <xdr:row>35</xdr:row>
      <xdr:rowOff>57702</xdr:rowOff>
    </xdr:to>
    <xdr:graphicFrame macro="">
      <xdr:nvGraphicFramePr>
        <xdr:cNvPr id="3" name="Chart 2">
          <a:extLst>
            <a:ext uri="{FF2B5EF4-FFF2-40B4-BE49-F238E27FC236}">
              <a16:creationId xmlns:a16="http://schemas.microsoft.com/office/drawing/2014/main" id="{254C12B9-C2B5-4212-B3EA-E4A688A4F51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25</xdr:col>
      <xdr:colOff>422413</xdr:colOff>
      <xdr:row>28</xdr:row>
      <xdr:rowOff>0</xdr:rowOff>
    </xdr:from>
    <xdr:to>
      <xdr:col>30</xdr:col>
      <xdr:colOff>124239</xdr:colOff>
      <xdr:row>35</xdr:row>
      <xdr:rowOff>57701</xdr:rowOff>
    </xdr:to>
    <xdr:graphicFrame macro="">
      <xdr:nvGraphicFramePr>
        <xdr:cNvPr id="4" name="Chart 3">
          <a:extLst>
            <a:ext uri="{FF2B5EF4-FFF2-40B4-BE49-F238E27FC236}">
              <a16:creationId xmlns:a16="http://schemas.microsoft.com/office/drawing/2014/main" id="{A53B2BD8-20AD-4119-860B-56E8AA12251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16</xdr:col>
      <xdr:colOff>422413</xdr:colOff>
      <xdr:row>36</xdr:row>
      <xdr:rowOff>0</xdr:rowOff>
    </xdr:from>
    <xdr:to>
      <xdr:col>20</xdr:col>
      <xdr:colOff>733977</xdr:colOff>
      <xdr:row>51</xdr:row>
      <xdr:rowOff>16289</xdr:rowOff>
    </xdr:to>
    <xdr:graphicFrame macro="">
      <xdr:nvGraphicFramePr>
        <xdr:cNvPr id="5" name="Chart 4">
          <a:extLst>
            <a:ext uri="{FF2B5EF4-FFF2-40B4-BE49-F238E27FC236}">
              <a16:creationId xmlns:a16="http://schemas.microsoft.com/office/drawing/2014/main" id="{E0DA74F4-AC5B-422C-9E8C-9DDF6648CE8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21</xdr:col>
      <xdr:colOff>82826</xdr:colOff>
      <xdr:row>35</xdr:row>
      <xdr:rowOff>173935</xdr:rowOff>
    </xdr:from>
    <xdr:to>
      <xdr:col>25</xdr:col>
      <xdr:colOff>294999</xdr:colOff>
      <xdr:row>51</xdr:row>
      <xdr:rowOff>8007</xdr:rowOff>
    </xdr:to>
    <xdr:graphicFrame macro="">
      <xdr:nvGraphicFramePr>
        <xdr:cNvPr id="6" name="Chart 5">
          <a:extLst>
            <a:ext uri="{FF2B5EF4-FFF2-40B4-BE49-F238E27FC236}">
              <a16:creationId xmlns:a16="http://schemas.microsoft.com/office/drawing/2014/main" id="{31DB4340-4237-4557-9BF5-B3D8CC670ED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25</xdr:col>
      <xdr:colOff>438978</xdr:colOff>
      <xdr:row>36</xdr:row>
      <xdr:rowOff>16565</xdr:rowOff>
    </xdr:from>
    <xdr:to>
      <xdr:col>30</xdr:col>
      <xdr:colOff>137629</xdr:colOff>
      <xdr:row>51</xdr:row>
      <xdr:rowOff>32854</xdr:rowOff>
    </xdr:to>
    <xdr:graphicFrame macro="">
      <xdr:nvGraphicFramePr>
        <xdr:cNvPr id="7" name="Chart 6">
          <a:extLst>
            <a:ext uri="{FF2B5EF4-FFF2-40B4-BE49-F238E27FC236}">
              <a16:creationId xmlns:a16="http://schemas.microsoft.com/office/drawing/2014/main" id="{37B0A373-18C5-4439-9023-D347A37C12A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xdr:from>
      <xdr:col>31</xdr:col>
      <xdr:colOff>0</xdr:colOff>
      <xdr:row>28</xdr:row>
      <xdr:rowOff>0</xdr:rowOff>
    </xdr:from>
    <xdr:to>
      <xdr:col>35</xdr:col>
      <xdr:colOff>308389</xdr:colOff>
      <xdr:row>35</xdr:row>
      <xdr:rowOff>132245</xdr:rowOff>
    </xdr:to>
    <xdr:graphicFrame macro="">
      <xdr:nvGraphicFramePr>
        <xdr:cNvPr id="8" name="Chart 7">
          <a:extLst>
            <a:ext uri="{FF2B5EF4-FFF2-40B4-BE49-F238E27FC236}">
              <a16:creationId xmlns:a16="http://schemas.microsoft.com/office/drawing/2014/main" id="{733BB455-9FF8-41BF-B35D-A77D83450FB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twoCellAnchor>
    <xdr:from>
      <xdr:col>30</xdr:col>
      <xdr:colOff>596348</xdr:colOff>
      <xdr:row>36</xdr:row>
      <xdr:rowOff>16566</xdr:rowOff>
    </xdr:from>
    <xdr:to>
      <xdr:col>35</xdr:col>
      <xdr:colOff>294999</xdr:colOff>
      <xdr:row>51</xdr:row>
      <xdr:rowOff>32855</xdr:rowOff>
    </xdr:to>
    <xdr:graphicFrame macro="">
      <xdr:nvGraphicFramePr>
        <xdr:cNvPr id="9" name="Chart 8">
          <a:extLst>
            <a:ext uri="{FF2B5EF4-FFF2-40B4-BE49-F238E27FC236}">
              <a16:creationId xmlns:a16="http://schemas.microsoft.com/office/drawing/2014/main" id="{99350827-FA48-4BE2-8456-69B063F892B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
        </a:graphicData>
      </a:graphic>
    </xdr:graphicFrame>
    <xdr:clientData/>
  </xdr:twoCellAnchor>
  <xdr:twoCellAnchor editAs="oneCell">
    <xdr:from>
      <xdr:col>2</xdr:col>
      <xdr:colOff>88105</xdr:colOff>
      <xdr:row>5</xdr:row>
      <xdr:rowOff>1619249</xdr:rowOff>
    </xdr:from>
    <xdr:to>
      <xdr:col>3</xdr:col>
      <xdr:colOff>1315961</xdr:colOff>
      <xdr:row>5</xdr:row>
      <xdr:rowOff>2274767</xdr:rowOff>
    </xdr:to>
    <xdr:pic>
      <xdr:nvPicPr>
        <xdr:cNvPr id="10" name="Picture 9">
          <a:extLst>
            <a:ext uri="{FF2B5EF4-FFF2-40B4-BE49-F238E27FC236}">
              <a16:creationId xmlns:a16="http://schemas.microsoft.com/office/drawing/2014/main" id="{CFA1F0A2-51E2-4964-ACD6-04DD1465E268}"/>
            </a:ext>
          </a:extLst>
        </xdr:cNvPr>
        <xdr:cNvPicPr>
          <a:picLocks noChangeAspect="1"/>
        </xdr:cNvPicPr>
      </xdr:nvPicPr>
      <xdr:blipFill>
        <a:blip xmlns:r="http://schemas.openxmlformats.org/officeDocument/2006/relationships" r:embed="rId9"/>
        <a:stretch>
          <a:fillRect/>
        </a:stretch>
      </xdr:blipFill>
      <xdr:spPr>
        <a:xfrm>
          <a:off x="314324" y="2512218"/>
          <a:ext cx="1465981" cy="655518"/>
        </a:xfrm>
        <a:prstGeom prst="rect">
          <a:avLst/>
        </a:prstGeom>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94AA61-5CE7-4986-9172-EF75114DA148}" name="Table1" displayName="Table1" ref="F15:H27" totalsRowShown="0" headerRowDxfId="5" dataDxfId="4" tableBorderDxfId="3">
  <tableColumns count="3">
    <tableColumn id="1" xr3:uid="{C8F70722-6E76-4D3E-998B-80DCCBE66FB7}" name="Quantity per tonne of feed" dataDxfId="2"/>
    <tableColumn id="2" xr3:uid="{6D6AD0A7-9D81-4D41-B93F-6EE4E206B358}" name="Energy density (MJ) per unit" dataDxfId="1"/>
    <tableColumn id="3" xr3:uid="{0726CCA4-A30A-4BDC-80DF-1D6619BC8FBC}" name="Energy per tonne of feed" dataDxfId="0"/>
  </tableColumns>
  <tableStyleInfo name="TableStyleMedium13" showFirstColumn="0" showLastColumn="0" showRowStripes="1" showColumnStripes="0"/>
</table>
</file>

<file path=xl/theme/theme1.xml><?xml version="1.0" encoding="utf-8"?>
<a:theme xmlns:a="http://schemas.openxmlformats.org/drawingml/2006/main" name="Office 2013 - Tema de 2022">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42BA85-7C1B-4180-964B-AF46372B8DD9}">
  <dimension ref="A1:V33"/>
  <sheetViews>
    <sheetView tabSelected="1" topLeftCell="B4" zoomScale="80" zoomScaleNormal="80" workbookViewId="0">
      <selection activeCell="F19" sqref="F19"/>
    </sheetView>
  </sheetViews>
  <sheetFormatPr baseColWidth="10" defaultColWidth="8.7265625" defaultRowHeight="14.5" x14ac:dyDescent="0.35"/>
  <cols>
    <col min="1" max="1" width="3.08984375" hidden="1" customWidth="1"/>
    <col min="2" max="2" width="3.08984375" customWidth="1"/>
    <col min="3" max="3" width="3.26953125" customWidth="1"/>
    <col min="4" max="4" width="25.08984375" customWidth="1"/>
    <col min="5" max="5" width="15.36328125" customWidth="1"/>
    <col min="6" max="6" width="24.26953125" customWidth="1"/>
    <col min="7" max="7" width="25.26953125" customWidth="1"/>
    <col min="8" max="8" width="22.6328125" customWidth="1"/>
    <col min="9" max="9" width="3" customWidth="1"/>
    <col min="10" max="11" width="3.6328125" customWidth="1"/>
    <col min="12" max="20" width="0" hidden="1" customWidth="1"/>
    <col min="21" max="21" width="11.08984375" hidden="1" customWidth="1"/>
    <col min="22" max="22" width="10.26953125" hidden="1" customWidth="1"/>
    <col min="23" max="42" width="0" hidden="1" customWidth="1"/>
  </cols>
  <sheetData>
    <row r="1" spans="1:13" x14ac:dyDescent="0.35">
      <c r="A1" s="49"/>
      <c r="B1" s="49"/>
      <c r="C1" s="49"/>
      <c r="D1" s="49"/>
      <c r="E1" s="2"/>
      <c r="F1" s="2"/>
      <c r="G1" s="2"/>
      <c r="H1" s="2"/>
      <c r="I1" s="2"/>
      <c r="J1" s="2"/>
      <c r="L1" s="2"/>
      <c r="M1" s="1"/>
    </row>
    <row r="2" spans="1:13" x14ac:dyDescent="0.35">
      <c r="A2" s="2"/>
      <c r="B2" s="2"/>
      <c r="C2" s="50"/>
      <c r="D2" s="51"/>
      <c r="E2" s="19"/>
      <c r="F2" s="19"/>
      <c r="G2" s="3"/>
      <c r="H2" s="3"/>
      <c r="I2" s="3"/>
      <c r="J2" s="4"/>
    </row>
    <row r="3" spans="1:13" x14ac:dyDescent="0.35">
      <c r="A3" s="2"/>
      <c r="B3" s="2"/>
      <c r="C3" s="20"/>
      <c r="D3" s="25" t="s">
        <v>0</v>
      </c>
      <c r="E3" s="23" t="s">
        <v>33</v>
      </c>
      <c r="F3" s="21"/>
      <c r="G3" s="14"/>
      <c r="H3" s="2"/>
      <c r="I3" s="2"/>
      <c r="J3" s="4"/>
    </row>
    <row r="4" spans="1:13" x14ac:dyDescent="0.35">
      <c r="A4" s="2"/>
      <c r="B4" s="2"/>
      <c r="C4" s="20"/>
      <c r="D4" s="25" t="s">
        <v>1</v>
      </c>
      <c r="E4" s="22" t="s">
        <v>2</v>
      </c>
      <c r="F4" s="21"/>
      <c r="G4" s="2"/>
      <c r="H4" s="2"/>
      <c r="I4" s="2"/>
      <c r="J4" s="4"/>
    </row>
    <row r="5" spans="1:13" x14ac:dyDescent="0.35">
      <c r="A5" s="2"/>
      <c r="B5" s="2"/>
      <c r="C5" s="4"/>
      <c r="D5" s="14"/>
      <c r="E5" s="2"/>
      <c r="F5" s="2"/>
      <c r="G5" s="2"/>
      <c r="H5" s="2"/>
      <c r="I5" s="2"/>
      <c r="J5" s="4"/>
    </row>
    <row r="6" spans="1:13" ht="181.5" customHeight="1" x14ac:dyDescent="0.35">
      <c r="A6" s="2"/>
      <c r="B6" s="2"/>
      <c r="C6" s="17"/>
      <c r="D6" s="35" t="s">
        <v>3</v>
      </c>
      <c r="E6" s="52" t="s">
        <v>32</v>
      </c>
      <c r="F6" s="52"/>
      <c r="G6" s="52"/>
      <c r="H6" s="52"/>
      <c r="I6" s="36"/>
      <c r="J6" s="4"/>
    </row>
    <row r="7" spans="1:13" x14ac:dyDescent="0.35">
      <c r="A7" s="2"/>
      <c r="B7" s="2"/>
      <c r="C7" s="2"/>
      <c r="D7" s="24"/>
      <c r="E7" s="11"/>
      <c r="F7" s="11"/>
      <c r="G7" s="11"/>
      <c r="H7" s="11"/>
      <c r="I7" s="2"/>
      <c r="J7" s="2"/>
    </row>
    <row r="8" spans="1:13" x14ac:dyDescent="0.35">
      <c r="A8" s="2"/>
      <c r="B8" s="2"/>
      <c r="C8" s="18"/>
      <c r="D8" s="32"/>
      <c r="E8" s="33"/>
      <c r="F8" s="33"/>
      <c r="G8" s="33"/>
      <c r="H8" s="33"/>
      <c r="I8" s="34"/>
      <c r="J8" s="4"/>
    </row>
    <row r="9" spans="1:13" x14ac:dyDescent="0.35">
      <c r="A9" s="2"/>
      <c r="B9" s="2"/>
      <c r="C9" s="4"/>
      <c r="D9" s="24" t="s">
        <v>4</v>
      </c>
      <c r="E9" s="43"/>
      <c r="F9" s="11"/>
      <c r="G9" s="11"/>
      <c r="H9" s="11"/>
      <c r="I9" s="2"/>
      <c r="J9" s="4"/>
    </row>
    <row r="10" spans="1:13" ht="16.5" customHeight="1" x14ac:dyDescent="0.35">
      <c r="A10" s="2">
        <v>1.1000000000000001</v>
      </c>
      <c r="B10" s="2"/>
      <c r="C10" s="4"/>
      <c r="D10" s="26" t="s">
        <v>5</v>
      </c>
      <c r="E10" s="42"/>
      <c r="F10" s="39">
        <v>2025</v>
      </c>
      <c r="G10" s="42"/>
      <c r="H10" s="42"/>
      <c r="I10" s="2"/>
      <c r="J10" s="4"/>
    </row>
    <row r="11" spans="1:13" ht="16.5" customHeight="1" x14ac:dyDescent="0.35">
      <c r="A11" s="2"/>
      <c r="B11" s="2"/>
      <c r="C11" s="4"/>
      <c r="D11" s="26"/>
      <c r="E11" s="42"/>
      <c r="F11" s="2"/>
      <c r="G11" s="42"/>
      <c r="H11" s="42"/>
      <c r="I11" s="2"/>
      <c r="J11" s="4"/>
    </row>
    <row r="12" spans="1:13" x14ac:dyDescent="0.35">
      <c r="A12" s="2"/>
      <c r="B12" s="2"/>
      <c r="C12" s="4"/>
      <c r="D12" s="14"/>
      <c r="E12" s="2"/>
      <c r="F12" s="2"/>
      <c r="G12" s="2"/>
      <c r="H12" s="2"/>
      <c r="I12" s="2"/>
      <c r="J12" s="4"/>
    </row>
    <row r="13" spans="1:13" x14ac:dyDescent="0.35">
      <c r="A13" s="2"/>
      <c r="B13" s="2"/>
      <c r="C13" s="4"/>
      <c r="D13" s="14" t="s">
        <v>6</v>
      </c>
      <c r="E13" s="2"/>
      <c r="F13" s="2"/>
      <c r="G13" s="2"/>
      <c r="H13" s="2"/>
      <c r="I13" s="2"/>
      <c r="J13" s="4"/>
    </row>
    <row r="14" spans="1:13" s="38" customFormat="1" hidden="1" x14ac:dyDescent="0.35">
      <c r="A14" s="16"/>
      <c r="B14" s="16"/>
      <c r="C14" s="37"/>
      <c r="D14" s="15">
        <v>1.2</v>
      </c>
      <c r="E14" s="16">
        <v>1.3</v>
      </c>
      <c r="F14" s="16">
        <v>1.4</v>
      </c>
      <c r="G14" s="16">
        <v>1.5</v>
      </c>
      <c r="H14" s="16">
        <v>1.6</v>
      </c>
      <c r="I14" s="16"/>
      <c r="J14" s="37"/>
    </row>
    <row r="15" spans="1:13" x14ac:dyDescent="0.35">
      <c r="A15" s="2"/>
      <c r="B15" s="2"/>
      <c r="C15" s="4"/>
      <c r="D15" s="14" t="s">
        <v>7</v>
      </c>
      <c r="E15" s="15" t="s">
        <v>8</v>
      </c>
      <c r="F15" s="30" t="s">
        <v>9</v>
      </c>
      <c r="G15" s="29" t="s">
        <v>10</v>
      </c>
      <c r="H15" s="29" t="s">
        <v>11</v>
      </c>
      <c r="I15" s="2"/>
      <c r="J15" s="4"/>
    </row>
    <row r="16" spans="1:13" x14ac:dyDescent="0.35">
      <c r="A16" s="2"/>
      <c r="B16" s="2"/>
      <c r="C16" s="4"/>
      <c r="D16" s="2" t="s">
        <v>12</v>
      </c>
      <c r="E16" s="16" t="s">
        <v>13</v>
      </c>
      <c r="F16" s="40">
        <v>36.549999999999997</v>
      </c>
      <c r="G16" s="44">
        <v>3.6</v>
      </c>
      <c r="H16" s="27">
        <f t="shared" ref="H16:H26" si="0">F16*G16</f>
        <v>131.57999999999998</v>
      </c>
      <c r="I16" s="2"/>
      <c r="J16" s="4"/>
    </row>
    <row r="17" spans="1:10" x14ac:dyDescent="0.35">
      <c r="A17" s="2"/>
      <c r="B17" s="2"/>
      <c r="C17" s="4"/>
      <c r="D17" s="2" t="s">
        <v>14</v>
      </c>
      <c r="E17" s="16" t="s">
        <v>15</v>
      </c>
      <c r="F17" s="40">
        <v>1.59</v>
      </c>
      <c r="G17" s="44">
        <v>38.200000000000003</v>
      </c>
      <c r="H17" s="27">
        <f t="shared" si="0"/>
        <v>60.738000000000007</v>
      </c>
      <c r="I17" s="2"/>
      <c r="J17" s="4"/>
    </row>
    <row r="18" spans="1:10" x14ac:dyDescent="0.35">
      <c r="A18" s="2"/>
      <c r="B18" s="2"/>
      <c r="C18" s="4"/>
      <c r="D18" s="2" t="s">
        <v>16</v>
      </c>
      <c r="E18" s="16" t="s">
        <v>15</v>
      </c>
      <c r="F18" s="40"/>
      <c r="G18" s="44">
        <v>34.4</v>
      </c>
      <c r="H18" s="27">
        <f t="shared" si="0"/>
        <v>0</v>
      </c>
      <c r="I18" s="2"/>
      <c r="J18" s="4"/>
    </row>
    <row r="19" spans="1:10" x14ac:dyDescent="0.35">
      <c r="A19" s="2"/>
      <c r="B19" s="2"/>
      <c r="C19" s="4"/>
      <c r="D19" s="2" t="s">
        <v>17</v>
      </c>
      <c r="E19" s="16" t="s">
        <v>15</v>
      </c>
      <c r="F19" s="40">
        <v>0.93</v>
      </c>
      <c r="G19" s="44">
        <v>42.6</v>
      </c>
      <c r="H19" s="27">
        <f t="shared" si="0"/>
        <v>39.618000000000002</v>
      </c>
      <c r="I19" s="2"/>
      <c r="J19" s="4"/>
    </row>
    <row r="20" spans="1:10" ht="16.5" x14ac:dyDescent="0.35">
      <c r="A20" s="2"/>
      <c r="B20" s="2"/>
      <c r="C20" s="4"/>
      <c r="D20" s="2" t="s">
        <v>18</v>
      </c>
      <c r="E20" s="16" t="s">
        <v>19</v>
      </c>
      <c r="F20" s="40"/>
      <c r="G20" s="44">
        <v>39.799999999999997</v>
      </c>
      <c r="H20" s="27">
        <f t="shared" si="0"/>
        <v>0</v>
      </c>
      <c r="I20" s="2"/>
      <c r="J20" s="4"/>
    </row>
    <row r="21" spans="1:10" x14ac:dyDescent="0.35">
      <c r="A21" s="2"/>
      <c r="B21" s="2"/>
      <c r="C21" s="4"/>
      <c r="D21" s="2" t="s">
        <v>20</v>
      </c>
      <c r="E21" s="16" t="s">
        <v>15</v>
      </c>
      <c r="F21" s="40"/>
      <c r="G21" s="44">
        <v>22.6</v>
      </c>
      <c r="H21" s="27">
        <f t="shared" si="0"/>
        <v>0</v>
      </c>
      <c r="I21" s="2"/>
      <c r="J21" s="4"/>
    </row>
    <row r="22" spans="1:10" x14ac:dyDescent="0.35">
      <c r="A22" s="2"/>
      <c r="B22" s="2"/>
      <c r="C22" s="4"/>
      <c r="D22" s="2" t="s">
        <v>21</v>
      </c>
      <c r="E22" s="16" t="s">
        <v>15</v>
      </c>
      <c r="F22" s="40">
        <v>0.92</v>
      </c>
      <c r="G22" s="44">
        <v>26.1</v>
      </c>
      <c r="H22" s="27">
        <f t="shared" si="0"/>
        <v>24.012000000000004</v>
      </c>
      <c r="I22" s="2"/>
      <c r="J22" s="4"/>
    </row>
    <row r="23" spans="1:10" x14ac:dyDescent="0.35">
      <c r="A23" s="2"/>
      <c r="B23" s="2"/>
      <c r="C23" s="4"/>
      <c r="D23" s="2" t="s">
        <v>22</v>
      </c>
      <c r="E23" s="16" t="s">
        <v>23</v>
      </c>
      <c r="F23" s="40"/>
      <c r="G23" s="44">
        <v>15.2</v>
      </c>
      <c r="H23" s="27">
        <f t="shared" si="0"/>
        <v>0</v>
      </c>
      <c r="I23" s="2"/>
      <c r="J23" s="4"/>
    </row>
    <row r="24" spans="1:10" x14ac:dyDescent="0.35">
      <c r="A24" s="2"/>
      <c r="B24" s="2"/>
      <c r="C24" s="4"/>
      <c r="D24" s="2" t="s">
        <v>24</v>
      </c>
      <c r="E24" s="16" t="s">
        <v>15</v>
      </c>
      <c r="F24" s="40"/>
      <c r="G24" s="44">
        <v>30.2</v>
      </c>
      <c r="H24" s="27">
        <f t="shared" si="0"/>
        <v>0</v>
      </c>
      <c r="I24" s="2"/>
      <c r="J24" s="4"/>
    </row>
    <row r="25" spans="1:10" x14ac:dyDescent="0.35">
      <c r="A25" s="2"/>
      <c r="B25" s="2"/>
      <c r="C25" s="4"/>
      <c r="D25" s="2" t="s">
        <v>25</v>
      </c>
      <c r="E25" s="16" t="s">
        <v>23</v>
      </c>
      <c r="F25" s="40"/>
      <c r="G25" s="44">
        <v>19.899999999999999</v>
      </c>
      <c r="H25" s="27">
        <f t="shared" si="0"/>
        <v>0</v>
      </c>
      <c r="I25" s="2"/>
      <c r="J25" s="4"/>
    </row>
    <row r="26" spans="1:10" x14ac:dyDescent="0.35">
      <c r="A26" s="2"/>
      <c r="B26" s="2"/>
      <c r="C26" s="4"/>
      <c r="D26" s="2" t="s">
        <v>26</v>
      </c>
      <c r="E26" s="16" t="s">
        <v>27</v>
      </c>
      <c r="F26" s="41"/>
      <c r="G26" s="45">
        <v>1</v>
      </c>
      <c r="H26" s="27">
        <f t="shared" si="0"/>
        <v>0</v>
      </c>
      <c r="I26" s="2"/>
      <c r="J26" s="4"/>
    </row>
    <row r="27" spans="1:10" x14ac:dyDescent="0.35">
      <c r="A27" s="2"/>
      <c r="B27" s="2"/>
      <c r="C27" s="4"/>
      <c r="D27" s="14" t="s">
        <v>28</v>
      </c>
      <c r="E27" s="15" t="s">
        <v>27</v>
      </c>
      <c r="F27" s="28"/>
      <c r="G27" s="28"/>
      <c r="H27" s="31">
        <f>SUM(H16:H26)</f>
        <v>255.94799999999998</v>
      </c>
      <c r="I27" s="2"/>
      <c r="J27" s="4"/>
    </row>
    <row r="28" spans="1:10" x14ac:dyDescent="0.35">
      <c r="A28" s="2"/>
      <c r="B28" s="2"/>
      <c r="C28" s="4"/>
      <c r="D28" s="14"/>
      <c r="E28" s="2"/>
      <c r="F28" s="2"/>
      <c r="G28" s="2"/>
      <c r="H28" s="2"/>
      <c r="I28" s="2"/>
      <c r="J28" s="4"/>
    </row>
    <row r="29" spans="1:10" x14ac:dyDescent="0.35">
      <c r="A29" s="2"/>
      <c r="B29" s="2"/>
      <c r="C29" s="4"/>
      <c r="D29" s="5" t="s">
        <v>29</v>
      </c>
      <c r="E29" s="13"/>
      <c r="F29" s="13"/>
      <c r="G29" s="13"/>
      <c r="H29" s="13"/>
      <c r="I29" s="12"/>
      <c r="J29" s="10"/>
    </row>
    <row r="30" spans="1:10" ht="49.5" customHeight="1" x14ac:dyDescent="0.35">
      <c r="A30" s="2"/>
      <c r="B30" s="2"/>
      <c r="C30" s="4"/>
      <c r="D30" s="46" t="s">
        <v>30</v>
      </c>
      <c r="E30" s="46"/>
      <c r="F30" s="46"/>
      <c r="G30" s="46"/>
      <c r="H30" s="46"/>
      <c r="I30" s="12"/>
      <c r="J30" s="10"/>
    </row>
    <row r="31" spans="1:10" ht="58.5" customHeight="1" x14ac:dyDescent="0.35">
      <c r="A31" s="2"/>
      <c r="B31" s="2"/>
      <c r="C31" s="4"/>
      <c r="D31" s="46" t="s">
        <v>31</v>
      </c>
      <c r="E31" s="46"/>
      <c r="F31" s="46"/>
      <c r="G31" s="46"/>
      <c r="H31" s="46"/>
      <c r="I31" s="12"/>
      <c r="J31" s="10"/>
    </row>
    <row r="32" spans="1:10" x14ac:dyDescent="0.35">
      <c r="A32" s="2"/>
      <c r="B32" s="2"/>
      <c r="C32" s="47"/>
      <c r="D32" s="48"/>
      <c r="E32" s="7"/>
      <c r="F32" s="8"/>
      <c r="G32" s="8"/>
      <c r="H32" s="9"/>
      <c r="I32" s="9"/>
      <c r="J32" s="10"/>
    </row>
    <row r="33" spans="1:13" x14ac:dyDescent="0.35">
      <c r="A33" s="2"/>
      <c r="B33" s="2"/>
      <c r="C33" s="2"/>
      <c r="D33" s="2"/>
      <c r="E33" s="5"/>
      <c r="F33" s="6"/>
      <c r="G33" s="6"/>
      <c r="H33" s="11"/>
      <c r="I33" s="11"/>
      <c r="J33" s="11"/>
      <c r="K33" s="11"/>
      <c r="L33" s="6"/>
      <c r="M33" s="6"/>
    </row>
  </sheetData>
  <sheetProtection algorithmName="SHA-512" hashValue="AZmP8E6AnjK45ke/rA5naPei26KEP/rEwrJk3T5m8hELfTD5BKXIMaF2dUoDrd5lKstNAbrDWxhQ8MNESXKjSw==" saltValue="PldMFH7qSeehD9aJnaFk6g==" spinCount="100000" sheet="1" objects="1" scenarios="1"/>
  <mergeCells count="6">
    <mergeCell ref="D31:H31"/>
    <mergeCell ref="C32:D32"/>
    <mergeCell ref="A1:D1"/>
    <mergeCell ref="C2:D2"/>
    <mergeCell ref="D30:H30"/>
    <mergeCell ref="E6:H6"/>
  </mergeCells>
  <dataValidations count="2">
    <dataValidation type="whole" allowBlank="1" showInputMessage="1" showErrorMessage="1" errorTitle="Date error" error="Enter a year (yyyy)" sqref="F10" xr:uid="{A6BD93AC-45BB-4A13-AB87-7A321C08BCE2}">
      <formula1>2020</formula1>
      <formula2>2100</formula2>
    </dataValidation>
    <dataValidation type="decimal" operator="greaterThanOrEqual" allowBlank="1" showInputMessage="1" showErrorMessage="1" errorTitle="Incorrect number entered" error="Only numbers allowed" sqref="F16:F26" xr:uid="{D395B6E1-3E8B-410C-978A-CCF6E6B74DEF}">
      <formula1>0</formula1>
    </dataValidation>
  </dataValidations>
  <pageMargins left="0.7" right="0.7" top="0.75" bottom="0.75" header="0.3" footer="0.3"/>
  <pageSetup orientation="portrait" r:id="rId1"/>
  <drawing r:id="rId2"/>
  <tableParts count="1">
    <tablePart r:id="rId3"/>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b73420db-2878-4fa8-b79c-323a13fb000a">
      <Terms xmlns="http://schemas.microsoft.com/office/infopath/2007/PartnerControls"/>
    </lcf76f155ced4ddcb4097134ff3c332f>
    <TaxCatchAll xmlns="4d58c573-75e2-4ef0-a43e-8d0fc650368f"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o" ma:contentTypeID="0x01010044FCAE520D19E64FB923B030D637E88F" ma:contentTypeVersion="11" ma:contentTypeDescription="Crear nuevo documento." ma:contentTypeScope="" ma:versionID="026ea6791bc875b35ac860e13fff89da">
  <xsd:schema xmlns:xsd="http://www.w3.org/2001/XMLSchema" xmlns:xs="http://www.w3.org/2001/XMLSchema" xmlns:p="http://schemas.microsoft.com/office/2006/metadata/properties" xmlns:ns2="b73420db-2878-4fa8-b79c-323a13fb000a" xmlns:ns3="4d58c573-75e2-4ef0-a43e-8d0fc650368f" targetNamespace="http://schemas.microsoft.com/office/2006/metadata/properties" ma:root="true" ma:fieldsID="ab55933c7de501b98a9d96e453002949" ns2:_="" ns3:_="">
    <xsd:import namespace="b73420db-2878-4fa8-b79c-323a13fb000a"/>
    <xsd:import namespace="4d58c573-75e2-4ef0-a43e-8d0fc650368f"/>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73420db-2878-4fa8-b79c-323a13fb000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Etiquetas de imagen" ma:readOnly="false" ma:fieldId="{5cf76f15-5ced-4ddc-b409-7134ff3c332f}" ma:taxonomyMulti="true" ma:sspId="17a0dbe1-8282-4a1b-9e52-b81f8cfc2a01"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d58c573-75e2-4ef0-a43e-8d0fc650368f"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82b80517-f559-461d-841a-27c388d0540d}" ma:internalName="TaxCatchAll" ma:showField="CatchAllData" ma:web="4d58c573-75e2-4ef0-a43e-8d0fc650368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1732322-79EC-4D25-9412-3F05F13D6846}">
  <ds:schemaRefs>
    <ds:schemaRef ds:uri="http://purl.org/dc/terms/"/>
    <ds:schemaRef ds:uri="http://schemas.microsoft.com/office/infopath/2007/PartnerControls"/>
    <ds:schemaRef ds:uri="http://purl.org/dc/dcmitype/"/>
    <ds:schemaRef ds:uri="http://schemas.microsoft.com/office/2006/documentManagement/types"/>
    <ds:schemaRef ds:uri="http://purl.org/dc/elements/1.1/"/>
    <ds:schemaRef ds:uri="0f605ec0-e14f-4811-97c1-26937caacf56"/>
    <ds:schemaRef ds:uri="http://schemas.openxmlformats.org/package/2006/metadata/core-properties"/>
    <ds:schemaRef ds:uri="6cd45ae4-7cd8-4bac-8b98-0fdbe6ad7ecb"/>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0C049A6F-8C83-4760-9CB3-B04AD9962DC2}"/>
</file>

<file path=customXml/itemProps3.xml><?xml version="1.0" encoding="utf-8"?>
<ds:datastoreItem xmlns:ds="http://schemas.openxmlformats.org/officeDocument/2006/customXml" ds:itemID="{B9F369E0-B791-448A-B0A5-AF746E7C6C3A}">
  <ds:schemaRefs>
    <ds:schemaRef ds:uri="http://schemas.microsoft.com/sharepoint/v3/contenttype/forms"/>
  </ds:schemaRefs>
</ds:datastoreItem>
</file>

<file path=docMetadata/LabelInfo.xml><?xml version="1.0" encoding="utf-8"?>
<clbl:labelList xmlns:clbl="http://schemas.microsoft.com/office/2020/mipLabelMetadata">
  <clbl:label id="{ba9c6bc5-92dc-4cf8-8aa7-3508258fbd06}" enabled="1" method="Standard" siteId="{57368c21-b8cf-42cf-bd0b-43ecd4bc62ae}"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Hojas de cálculo</vt:lpstr>
      </vt:variant>
      <vt:variant>
        <vt:i4>1</vt:i4>
      </vt:variant>
    </vt:vector>
  </HeadingPairs>
  <TitlesOfParts>
    <vt:vector size="1" baseType="lpstr">
      <vt:lpstr>1.21.2</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Rob</dc:creator>
  <cp:keywords/>
  <dc:description/>
  <cp:lastModifiedBy>Larry Anariba</cp:lastModifiedBy>
  <cp:revision/>
  <dcterms:created xsi:type="dcterms:W3CDTF">2022-02-08T13:37:26Z</dcterms:created>
  <dcterms:modified xsi:type="dcterms:W3CDTF">2026-09-17T22:50:55Z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0x01010044FCAE520D19E64FB923B030D637E88F</vt:lpwstr>
  </property>
</Properties>
</file>