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429" r:id="rId3"/>
    <p:sldId id="431" r:id="rId4"/>
    <p:sldId id="435" r:id="rId5"/>
    <p:sldId id="436" r:id="rId6"/>
    <p:sldId id="437" r:id="rId7"/>
    <p:sldId id="440" r:id="rId8"/>
    <p:sldId id="441" r:id="rId9"/>
    <p:sldId id="442" r:id="rId10"/>
    <p:sldId id="443" r:id="rId11"/>
    <p:sldId id="444" r:id="rId12"/>
    <p:sldId id="445" r:id="rId13"/>
    <p:sldId id="446" r:id="rId14"/>
    <p:sldId id="447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91A6E-F1DB-419B-BCA1-D5BB6FEBC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9304F2-998B-43BB-9C1F-4798BA4FE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4D3A6-B2BD-44D6-829F-8F99D4D8D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1414B9-EA1B-4B9A-B701-73F463F90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CF303C-F0DB-45F1-9029-E236B4F18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0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B3CC4C-C9B0-46ED-982B-F3556029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A3A39E-F99C-41E7-89A5-21118DB0D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E3E11A-3D46-4011-A4B9-CCD257CC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E8C241-E280-4194-9A10-80B9A417A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D1272E-28A2-46C2-A5CC-FB99A3E9E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5417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DEDD3-8CB9-46FB-97EC-5B8BEC4C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920D8A-6DEA-4CFC-A560-A47229762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D97D0A-4B04-4DA7-A3E5-5A3D2E077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D7DF3E-A162-46F1-A11C-0B79A731E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AB5BDA-2804-467C-9FDD-5AAD5572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6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F1EA9-FB00-4D00-894B-EEF5E2297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0ABE9A-A589-419A-A61F-A117CB3C2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2FD4C17-B65E-4404-9C31-09C199B8D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2A5D8C-B301-459D-8397-78D41C14C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5342DE-409C-466C-8529-02D810374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C8E065-80DF-427A-9167-2A5F8EC5E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98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39989-210C-4DCC-B908-431733082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88A6A1-EFB5-4CAE-AA95-C7B47F974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94C415-D12A-4250-B539-1A6B70424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D62C0E8-0792-41FB-80A6-9B48B803A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D2C1D9F-0118-4787-8475-140893C9AD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21A577-7B86-41DD-ADFC-75EF8F125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C2A67E0-2640-4009-81AD-6B78860EA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CC0836-A8B6-4E02-BF44-0BC494756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853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CB82B-085D-4A34-8A31-AA293497A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A5839FA-B7FA-46EE-9C22-14BE9F2B5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5FD0BD-86E2-412D-9C6F-3ADC2AB7E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29F509A-A813-497E-B268-41304AAA5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0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2633ED9-59B0-41C6-877B-78004568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F176781-BED1-4468-B85C-EFFABB156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E4038F0-D6A9-49E7-83AD-C98E39328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798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D099AD-86FE-45E4-8A5E-0665A07F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D0C530-9E4C-48D7-933E-B2F09AC52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8D7D70-ADAF-4FA0-8333-D973BF53E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AE8CCAF-382E-48FB-96F8-08AFA8DC0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03E2EB-5D20-4D17-8F6C-9CFDB5789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29DEDE-2B91-4696-B73A-83EC03C0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4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0172B-22A0-43AC-B23C-B8892D8C8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905D019-47A6-478F-B02B-DBDF473D3A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F34042-907A-4153-8B9F-567BC50CE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989A542-36A5-4204-B535-30D355AEC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8509BC-A04C-4939-8B78-D49755EF9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3809C62-A5A3-42FE-B8F2-82CDE9BA5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050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FAF630-8E52-47A3-820F-7D850A60B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637490B-B879-4BA2-B3D2-8DE1E8D264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738D02-FBBC-4769-8E18-4D8D76E82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4B8177-9399-44B4-900C-3FC440789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C6D77-3E41-496B-AC2D-70A7E6E23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227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7B04470-5352-44FD-A9EC-C20EA67B70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9A8539D-6E11-4633-A020-93F574259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843834-AB06-4157-A06D-22D533D4B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9ABDC8-89B6-49B0-AA2E-FBB29D68D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503A44-551B-4D1C-86D0-4DA6F8054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339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NoThriv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306917" y="228600"/>
            <a:ext cx="7668768" cy="5715000"/>
          </a:xfrm>
          <a:prstGeom prst="round2DiagRect">
            <a:avLst>
              <a:gd name="adj1" fmla="val 3724"/>
              <a:gd name="adj2" fmla="val 0"/>
            </a:avLst>
          </a:prstGeom>
          <a:solidFill>
            <a:schemeClr val="bg1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Round Diagonal Corner Rectangle 15"/>
          <p:cNvSpPr/>
          <p:nvPr userDrawn="1"/>
        </p:nvSpPr>
        <p:spPr>
          <a:xfrm>
            <a:off x="8123572" y="2368296"/>
            <a:ext cx="3757280" cy="3575304"/>
          </a:xfrm>
          <a:prstGeom prst="round2DiagRect">
            <a:avLst>
              <a:gd name="adj1" fmla="val 0"/>
              <a:gd name="adj2" fmla="val 8742"/>
            </a:avLst>
          </a:prstGeom>
          <a:solidFill>
            <a:srgbClr val="005F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510015" y="2697481"/>
            <a:ext cx="2999232" cy="1619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06917" y="6354053"/>
            <a:ext cx="2868083" cy="293688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>
              <a:defRPr sz="11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Cargill_graphics-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439549" y="6187350"/>
            <a:ext cx="1527937" cy="512022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3388426" y="6438827"/>
            <a:ext cx="4441373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defRPr/>
            </a:pPr>
            <a:r>
              <a:rPr lang="en-US" sz="700" baseline="30000" dirty="0">
                <a:solidFill>
                  <a:srgbClr val="959595"/>
                </a:solidFill>
              </a:rPr>
              <a:t>CONFIDENTIAL. This document contains trade secret information. Disclosure, use or reproduction outside Cargill or inside Cargill, to or by those employees who do not have a need to know is prohibited except as authorized by Cargill in writing.</a:t>
            </a:r>
          </a:p>
          <a:p>
            <a:pPr>
              <a:defRPr/>
            </a:pPr>
            <a:r>
              <a:rPr lang="en-US" sz="700" baseline="30000" dirty="0">
                <a:solidFill>
                  <a:srgbClr val="959595"/>
                </a:solidFill>
              </a:rPr>
              <a:t>© 2013 Cargill, Incorporated. All rights reserved.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/>
          </p:nvPr>
        </p:nvSpPr>
        <p:spPr bwMode="gray">
          <a:xfrm>
            <a:off x="8510016" y="4206241"/>
            <a:ext cx="2999232" cy="1317625"/>
          </a:xfrm>
        </p:spPr>
        <p:txBody>
          <a:bodyPr tIns="0" bIns="0">
            <a:noAutofit/>
          </a:bodyPr>
          <a:lstStyle>
            <a:lvl1pPr>
              <a:buFontTx/>
              <a:buNone/>
              <a:defRPr sz="1400" b="1" baseline="0">
                <a:solidFill>
                  <a:schemeClr val="bg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Round Diagonal Corner Rectangle 23"/>
          <p:cNvSpPr/>
          <p:nvPr userDrawn="1"/>
        </p:nvSpPr>
        <p:spPr>
          <a:xfrm>
            <a:off x="8114475" y="685800"/>
            <a:ext cx="3140379" cy="1572768"/>
          </a:xfrm>
          <a:prstGeom prst="round2DiagRect">
            <a:avLst>
              <a:gd name="adj1" fmla="val 12797"/>
              <a:gd name="adj2" fmla="val 0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171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erLar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306917" y="228600"/>
            <a:ext cx="11582400" cy="5711825"/>
          </a:xfrm>
          <a:prstGeom prst="round2DiagRect">
            <a:avLst>
              <a:gd name="adj1" fmla="val 0"/>
              <a:gd name="adj2" fmla="val 3917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87552" y="1847088"/>
            <a:ext cx="9899904" cy="2340864"/>
          </a:xfrm>
        </p:spPr>
        <p:txBody>
          <a:bodyPr/>
          <a:lstStyle>
            <a:lvl1pPr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53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w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8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8BD97C1-A9E4-421B-B515-DB3F346B3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96B8BF-C5C3-4DAF-AB57-041633601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A3143D-45D4-4F76-8246-59F9284A7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D4313-6836-4DBE-9FC8-FA41F29B3FB9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B9EC74-EC5C-4E69-A02D-50513C5F9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B94184-432D-4DE4-8560-4471AAE37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9EC2F-CA6F-4E49-A0FE-F031600A7C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60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ervice.ariba.com/Supplier.aw/124996061/aw?awh=r&amp;awssk=xncLyBI7&amp;dard=1" TargetMode="Externa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676B9CEB-2B64-41C4-9B10-2E85FD0B60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04164" y="1170433"/>
            <a:ext cx="5801600" cy="3939451"/>
          </a:xfrm>
        </p:spPr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70790234-CD07-4028-962D-62C6567BC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490" y="2593911"/>
            <a:ext cx="2717592" cy="2995127"/>
          </a:xfrm>
        </p:spPr>
        <p:txBody>
          <a:bodyPr/>
          <a:lstStyle/>
          <a:p>
            <a:endParaRPr lang="pt-BR" dirty="0"/>
          </a:p>
          <a:p>
            <a:r>
              <a:rPr lang="es-CR" dirty="0"/>
              <a:t>Programa Maestro</a:t>
            </a:r>
            <a:br>
              <a:rPr lang="es-CR" dirty="0"/>
            </a:br>
            <a:r>
              <a:rPr lang="es-CR" dirty="0"/>
              <a:t>Información a Proveedores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30" y="241380"/>
            <a:ext cx="1560631" cy="755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BF52221-CAEA-4498-B2EF-882276BAA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64" y="1152234"/>
            <a:ext cx="5801600" cy="386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43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78FE9-91EE-48E7-B811-3A6A13CF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447" y="2282093"/>
            <a:ext cx="8057107" cy="2431949"/>
          </a:xfrm>
        </p:spPr>
        <p:txBody>
          <a:bodyPr/>
          <a:lstStyle/>
          <a:p>
            <a:pPr algn="ctr"/>
            <a:r>
              <a:rPr lang="es-CR" sz="3600" dirty="0"/>
              <a:t>Creación de Cuenta</a:t>
            </a:r>
            <a:br>
              <a:rPr lang="es-CR" dirty="0"/>
            </a:b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E9D75B5-D3CF-4B76-9632-B3D997028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2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445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576282" y="709201"/>
            <a:ext cx="86473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Ingrese al link </a:t>
            </a:r>
            <a:r>
              <a:rPr lang="es-CR" sz="1500" b="1" dirty="0">
                <a:solidFill>
                  <a:srgbClr val="279989"/>
                </a:solidFill>
                <a:hlinkClick r:id="rId2"/>
              </a:rPr>
              <a:t>https://service.ariba.com/Supplier.aw/124996061/aw?awh=r&amp;awssk=xncLyBI7&amp;dard=1#</a:t>
            </a:r>
            <a:r>
              <a:rPr lang="es-CR" sz="1500" b="1" dirty="0">
                <a:solidFill>
                  <a:srgbClr val="279989"/>
                </a:solidFill>
              </a:rPr>
              <a:t>  y de clic en “Regístrese ahora”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627594" y="21647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C77D1A-D97E-44EF-9A0E-E0ADE70BF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714" y="1730079"/>
            <a:ext cx="8502796" cy="4439324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F2171991-5E6C-44DC-960F-D780C7072741}"/>
              </a:ext>
            </a:extLst>
          </p:cNvPr>
          <p:cNvCxnSpPr>
            <a:cxnSpLocks/>
          </p:cNvCxnSpPr>
          <p:nvPr/>
        </p:nvCxnSpPr>
        <p:spPr>
          <a:xfrm flipH="1">
            <a:off x="2607077" y="4830902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98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4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576282" y="709201"/>
            <a:ext cx="86473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Ingrese los datos de la empresa, si su empresa tiene varias localidades, ingrese la dirección de la principal</a:t>
            </a:r>
          </a:p>
          <a:p>
            <a:r>
              <a:rPr lang="es-CR" sz="1500" b="1" dirty="0">
                <a:solidFill>
                  <a:srgbClr val="279989"/>
                </a:solidFill>
              </a:rPr>
              <a:t>Nombre de la Empresa: RAZÓN SOCIAL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627594" y="21647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D1AB5E5-23DF-438D-8E60-A8420F32E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625" y="1705399"/>
            <a:ext cx="9144000" cy="22575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5C6A707-FC6F-4AC3-913A-6966E3FB5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01" y="2329931"/>
            <a:ext cx="6279999" cy="3392017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AAF1B13D-0E07-4E18-90E3-AAFE82A898AD}"/>
              </a:ext>
            </a:extLst>
          </p:cNvPr>
          <p:cNvCxnSpPr>
            <a:cxnSpLocks/>
          </p:cNvCxnSpPr>
          <p:nvPr/>
        </p:nvCxnSpPr>
        <p:spPr>
          <a:xfrm flipH="1">
            <a:off x="2849469" y="1986757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44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5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576282" y="709202"/>
            <a:ext cx="86473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Ingrese los datos de la Cuenta del Usuario. Deje el check activo de esta manera su correo será el Nombre de usuario también</a:t>
            </a:r>
          </a:p>
          <a:p>
            <a:r>
              <a:rPr lang="es-CR" sz="1500" b="1" dirty="0">
                <a:solidFill>
                  <a:srgbClr val="279989"/>
                </a:solidFill>
              </a:rPr>
              <a:t>En nombre y Apellidos anote los datos de la persona que esta creado la cuenta. Puede agregar hasta 5 correos separados por </a:t>
            </a:r>
            <a:r>
              <a:rPr lang="es-CR" sz="1500" b="1" dirty="0">
                <a:solidFill>
                  <a:srgbClr val="279989"/>
                </a:solidFill>
                <a:highlight>
                  <a:srgbClr val="111E35"/>
                </a:highlight>
              </a:rPr>
              <a:t>COMA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627594" y="21647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AAF1B13D-0E07-4E18-90E3-AAFE82A898AD}"/>
              </a:ext>
            </a:extLst>
          </p:cNvPr>
          <p:cNvCxnSpPr>
            <a:cxnSpLocks/>
          </p:cNvCxnSpPr>
          <p:nvPr/>
        </p:nvCxnSpPr>
        <p:spPr>
          <a:xfrm flipH="1">
            <a:off x="2849469" y="1986757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CB46E9B5-F849-41BF-BA2C-E494AC281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625" y="1986757"/>
            <a:ext cx="9144000" cy="248321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7E50FE6-5E23-4E96-A07B-EA0DB52EE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468" y="2306598"/>
            <a:ext cx="5829934" cy="3456069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BCBB685-A9F2-49C9-91DE-FBB712ED620B}"/>
              </a:ext>
            </a:extLst>
          </p:cNvPr>
          <p:cNvCxnSpPr>
            <a:cxnSpLocks/>
          </p:cNvCxnSpPr>
          <p:nvPr/>
        </p:nvCxnSpPr>
        <p:spPr>
          <a:xfrm flipH="1">
            <a:off x="3392486" y="1735303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11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6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576282" y="709202"/>
            <a:ext cx="864734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Acepte los Términos y Condiciones</a:t>
            </a:r>
            <a:endParaRPr lang="es-CR" sz="1500" b="1" dirty="0">
              <a:solidFill>
                <a:srgbClr val="279989"/>
              </a:solidFill>
              <a:highlight>
                <a:srgbClr val="111E35"/>
              </a:highlight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627594" y="21647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2EBEB81-E8E1-4182-BD34-C1369132B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625" y="1685355"/>
            <a:ext cx="9144000" cy="148239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056F12C-AA8C-446B-8EA2-C729BE48C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362" y="3429001"/>
            <a:ext cx="5300131" cy="1223107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AAF1B13D-0E07-4E18-90E3-AAFE82A898AD}"/>
              </a:ext>
            </a:extLst>
          </p:cNvPr>
          <p:cNvCxnSpPr>
            <a:cxnSpLocks/>
          </p:cNvCxnSpPr>
          <p:nvPr/>
        </p:nvCxnSpPr>
        <p:spPr>
          <a:xfrm flipH="1">
            <a:off x="1657183" y="246476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BCBB685-A9F2-49C9-91DE-FBB712ED620B}"/>
              </a:ext>
            </a:extLst>
          </p:cNvPr>
          <p:cNvCxnSpPr>
            <a:cxnSpLocks/>
          </p:cNvCxnSpPr>
          <p:nvPr/>
        </p:nvCxnSpPr>
        <p:spPr>
          <a:xfrm flipH="1">
            <a:off x="1657183" y="2320546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8C5A915-3C1E-4A62-AF7B-1E877CD6DEB3}"/>
              </a:ext>
            </a:extLst>
          </p:cNvPr>
          <p:cNvCxnSpPr>
            <a:cxnSpLocks/>
          </p:cNvCxnSpPr>
          <p:nvPr/>
        </p:nvCxnSpPr>
        <p:spPr>
          <a:xfrm flipH="1">
            <a:off x="9882588" y="261568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61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7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576282" y="709202"/>
            <a:ext cx="864734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Si Ariba identifica que su correo ya tiene cuenta le mostrará este mensaje</a:t>
            </a:r>
            <a:endParaRPr lang="es-CR" sz="1500" b="1" dirty="0">
              <a:solidFill>
                <a:srgbClr val="279989"/>
              </a:solidFill>
              <a:highlight>
                <a:srgbClr val="111E35"/>
              </a:highlight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627594" y="21647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AA4390C-C6A3-4496-873E-0A2E216A0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56705"/>
            <a:ext cx="9144000" cy="334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8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8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576282" y="709202"/>
            <a:ext cx="86473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Si el nombre de su empresa y el correo coincide por favor trate de recuperar la cuenta (cierre la pestaña de Ariba), con el paso a paso que se estará compartiendo y una vez haya ingresado comparta el ANID</a:t>
            </a:r>
            <a:endParaRPr lang="es-CR" sz="1500" b="1" dirty="0">
              <a:solidFill>
                <a:srgbClr val="279989"/>
              </a:solidFill>
              <a:highlight>
                <a:srgbClr val="111E35"/>
              </a:highlight>
            </a:endParaRPr>
          </a:p>
          <a:p>
            <a:endParaRPr lang="es-CR" sz="1500" b="1" dirty="0">
              <a:solidFill>
                <a:srgbClr val="279989"/>
              </a:solidFill>
              <a:highlight>
                <a:srgbClr val="111E35"/>
              </a:highlight>
            </a:endParaRPr>
          </a:p>
          <a:p>
            <a:r>
              <a:rPr lang="es-CR" sz="1500" b="1" dirty="0">
                <a:solidFill>
                  <a:srgbClr val="279989"/>
                </a:solidFill>
              </a:rPr>
              <a:t>Si su empresa no coincide por favor de clic en “continuar con la creación de la cuenta”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627594" y="21647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0DF1286-9518-4AB1-BAAD-3A310AE5B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7518"/>
            <a:ext cx="9144000" cy="2282964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36F188B-C541-4F3A-B5D7-A52522625011}"/>
              </a:ext>
            </a:extLst>
          </p:cNvPr>
          <p:cNvCxnSpPr>
            <a:cxnSpLocks/>
          </p:cNvCxnSpPr>
          <p:nvPr/>
        </p:nvCxnSpPr>
        <p:spPr>
          <a:xfrm flipH="1">
            <a:off x="5644119" y="400948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47D6ADA2-9366-4A29-9A51-BE223C6E2B7A}"/>
              </a:ext>
            </a:extLst>
          </p:cNvPr>
          <p:cNvCxnSpPr>
            <a:cxnSpLocks/>
          </p:cNvCxnSpPr>
          <p:nvPr/>
        </p:nvCxnSpPr>
        <p:spPr>
          <a:xfrm flipH="1">
            <a:off x="4384969" y="2927884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852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9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576282" y="709202"/>
            <a:ext cx="864734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Llegará un correo a su bandeja de entrada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627594" y="21647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6F2BE4D-7A4B-48DD-9D30-94F30E20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114457"/>
            <a:ext cx="9144000" cy="3268747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36F188B-C541-4F3A-B5D7-A52522625011}"/>
              </a:ext>
            </a:extLst>
          </p:cNvPr>
          <p:cNvCxnSpPr>
            <a:cxnSpLocks/>
          </p:cNvCxnSpPr>
          <p:nvPr/>
        </p:nvCxnSpPr>
        <p:spPr>
          <a:xfrm flipH="1">
            <a:off x="3329403" y="312716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578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10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922121" y="930334"/>
            <a:ext cx="33745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Llegará un correo a su cuenta y deberá dar clic en “</a:t>
            </a:r>
            <a:r>
              <a:rPr lang="es-ES" sz="1500" b="1" dirty="0">
                <a:solidFill>
                  <a:srgbClr val="279989"/>
                </a:solidFill>
              </a:rPr>
              <a:t>Haga clic aquí para activar su cuenta de Ariba”</a:t>
            </a:r>
            <a:endParaRPr lang="es-CR" sz="1500" b="1" dirty="0">
              <a:solidFill>
                <a:srgbClr val="279989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922122" y="24479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9AA1232-87EF-4157-BBC2-003A5E390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116" y="427232"/>
            <a:ext cx="4768162" cy="5826919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47D6ADA2-9366-4A29-9A51-BE223C6E2B7A}"/>
              </a:ext>
            </a:extLst>
          </p:cNvPr>
          <p:cNvCxnSpPr>
            <a:cxnSpLocks/>
          </p:cNvCxnSpPr>
          <p:nvPr/>
        </p:nvCxnSpPr>
        <p:spPr>
          <a:xfrm flipH="1">
            <a:off x="8237878" y="3038850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522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11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576282" y="709202"/>
            <a:ext cx="864734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De clic en “Completar el perfil de empresa más tarde”</a:t>
            </a:r>
            <a:endParaRPr lang="es-CR" sz="1500" b="1" dirty="0">
              <a:solidFill>
                <a:srgbClr val="279989"/>
              </a:solidFill>
              <a:highlight>
                <a:srgbClr val="111E35"/>
              </a:highlight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627594" y="21647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D46EDB-4EDE-4791-9052-F6C839CFC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123058"/>
            <a:ext cx="9144000" cy="2611884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BCBB685-A9F2-49C9-91DE-FBB712ED620B}"/>
              </a:ext>
            </a:extLst>
          </p:cNvPr>
          <p:cNvCxnSpPr>
            <a:cxnSpLocks/>
          </p:cNvCxnSpPr>
          <p:nvPr/>
        </p:nvCxnSpPr>
        <p:spPr>
          <a:xfrm flipH="1">
            <a:off x="9429302" y="4158907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749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12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922121" y="930334"/>
            <a:ext cx="3374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De clic en Ventas y Continúe a Ariba Network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922122" y="24479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9554488-E191-4F29-B0BB-46056685E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621" y="871768"/>
            <a:ext cx="5179692" cy="5001521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47D6ADA2-9366-4A29-9A51-BE223C6E2B7A}"/>
              </a:ext>
            </a:extLst>
          </p:cNvPr>
          <p:cNvCxnSpPr>
            <a:cxnSpLocks/>
          </p:cNvCxnSpPr>
          <p:nvPr/>
        </p:nvCxnSpPr>
        <p:spPr>
          <a:xfrm flipH="1">
            <a:off x="6133805" y="402380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27CC9247-AFFC-4315-86E4-D8141B175B09}"/>
              </a:ext>
            </a:extLst>
          </p:cNvPr>
          <p:cNvCxnSpPr>
            <a:cxnSpLocks/>
          </p:cNvCxnSpPr>
          <p:nvPr/>
        </p:nvCxnSpPr>
        <p:spPr>
          <a:xfrm flipH="1">
            <a:off x="6756721" y="5381704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109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13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922121" y="930335"/>
            <a:ext cx="584288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Puede dar clic en No volver a mostrar esto y en “x”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922122" y="24479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47D6ADA2-9366-4A29-9A51-BE223C6E2B7A}"/>
              </a:ext>
            </a:extLst>
          </p:cNvPr>
          <p:cNvCxnSpPr>
            <a:cxnSpLocks/>
          </p:cNvCxnSpPr>
          <p:nvPr/>
        </p:nvCxnSpPr>
        <p:spPr>
          <a:xfrm flipH="1">
            <a:off x="6133805" y="4023805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9BBB6137-2811-41CF-BE81-DAEBD7407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04365"/>
            <a:ext cx="9144000" cy="3449271"/>
          </a:xfrm>
          <a:prstGeom prst="rect">
            <a:avLst/>
          </a:prstGeom>
        </p:spPr>
      </p:pic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27CC9247-AFFC-4315-86E4-D8141B175B09}"/>
              </a:ext>
            </a:extLst>
          </p:cNvPr>
          <p:cNvCxnSpPr>
            <a:cxnSpLocks/>
          </p:cNvCxnSpPr>
          <p:nvPr/>
        </p:nvCxnSpPr>
        <p:spPr>
          <a:xfrm flipH="1">
            <a:off x="6818865" y="4325646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B6445897-D953-49BA-A86C-3B210F6E2AD7}"/>
              </a:ext>
            </a:extLst>
          </p:cNvPr>
          <p:cNvCxnSpPr>
            <a:cxnSpLocks/>
          </p:cNvCxnSpPr>
          <p:nvPr/>
        </p:nvCxnSpPr>
        <p:spPr>
          <a:xfrm flipH="1">
            <a:off x="10440954" y="1606821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534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14</a:t>
            </a:fld>
            <a:endParaRPr lang="en-US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BB3C96-1C09-4D3E-A07C-A9800D4526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33626" y="995364"/>
            <a:ext cx="8647113" cy="479583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214713-CD9F-4002-BB64-D3832EEEF80C}"/>
              </a:ext>
            </a:extLst>
          </p:cNvPr>
          <p:cNvSpPr/>
          <p:nvPr/>
        </p:nvSpPr>
        <p:spPr>
          <a:xfrm>
            <a:off x="1576282" y="709202"/>
            <a:ext cx="864734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500" b="1" dirty="0">
                <a:solidFill>
                  <a:srgbClr val="279989"/>
                </a:solidFill>
              </a:rPr>
              <a:t>Ha creado exitosamente la cuenta FELICIDADES </a:t>
            </a:r>
            <a:r>
              <a:rPr lang="es-CR" sz="1500" b="1" dirty="0">
                <a:solidFill>
                  <a:srgbClr val="279989"/>
                </a:solidFill>
                <a:sym typeface="Wingdings" panose="05000000000000000000" pitchFamily="2" charset="2"/>
              </a:rPr>
              <a:t></a:t>
            </a:r>
            <a:endParaRPr lang="es-CR" sz="1500" b="1" dirty="0">
              <a:solidFill>
                <a:srgbClr val="279989"/>
              </a:solidFill>
              <a:highlight>
                <a:srgbClr val="111E35"/>
              </a:highlight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DF48AF-D2B1-4EB2-875A-D32541D45691}"/>
              </a:ext>
            </a:extLst>
          </p:cNvPr>
          <p:cNvSpPr txBox="1">
            <a:spLocks/>
          </p:cNvSpPr>
          <p:nvPr/>
        </p:nvSpPr>
        <p:spPr>
          <a:xfrm>
            <a:off x="1627594" y="216477"/>
            <a:ext cx="8636431" cy="6530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Creación de Cuenta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2B66CFF-D3B3-4D9B-83AC-5951776FA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57376"/>
            <a:ext cx="9144000" cy="2254079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BCBB685-A9F2-49C9-91DE-FBB712ED620B}"/>
              </a:ext>
            </a:extLst>
          </p:cNvPr>
          <p:cNvCxnSpPr>
            <a:cxnSpLocks/>
          </p:cNvCxnSpPr>
          <p:nvPr/>
        </p:nvCxnSpPr>
        <p:spPr>
          <a:xfrm flipH="1">
            <a:off x="8967663" y="1725168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477F9A6E-38AE-4CED-8834-148EF8968208}"/>
              </a:ext>
            </a:extLst>
          </p:cNvPr>
          <p:cNvCxnSpPr>
            <a:cxnSpLocks/>
          </p:cNvCxnSpPr>
          <p:nvPr/>
        </p:nvCxnSpPr>
        <p:spPr>
          <a:xfrm flipH="1">
            <a:off x="10190364" y="1408471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tângulo 4">
            <a:extLst>
              <a:ext uri="{FF2B5EF4-FFF2-40B4-BE49-F238E27FC236}">
                <a16:creationId xmlns:a16="http://schemas.microsoft.com/office/drawing/2014/main" id="{8A94D8C7-3101-47D5-8C7B-1950BBFD560A}"/>
              </a:ext>
            </a:extLst>
          </p:cNvPr>
          <p:cNvSpPr/>
          <p:nvPr/>
        </p:nvSpPr>
        <p:spPr>
          <a:xfrm>
            <a:off x="1772329" y="4536464"/>
            <a:ext cx="86473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R" sz="2400" b="1" dirty="0">
                <a:solidFill>
                  <a:srgbClr val="279989"/>
                </a:solidFill>
              </a:rPr>
              <a:t>UNA VEZ HAYA CREADO LA CUENTA POR FAVOR CONFIRME EL ANID</a:t>
            </a:r>
            <a:endParaRPr lang="es-CR" sz="2400" b="1" dirty="0">
              <a:solidFill>
                <a:srgbClr val="279989"/>
              </a:solidFill>
              <a:highlight>
                <a:srgbClr val="111E35"/>
              </a:highligh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C6CFAB7-01FA-4B61-9A11-93E58F655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071" y="2027008"/>
            <a:ext cx="4181475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5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7F464D10C58545B54C64C2D51E6606" ma:contentTypeVersion="5" ma:contentTypeDescription="Create a new document." ma:contentTypeScope="" ma:versionID="0a786bddce194b40a11b7f35a4414491">
  <xsd:schema xmlns:xsd="http://www.w3.org/2001/XMLSchema" xmlns:xs="http://www.w3.org/2001/XMLSchema" xmlns:p="http://schemas.microsoft.com/office/2006/metadata/properties" xmlns:ns2="8b654af3-39d7-4995-ab04-979782c78590" xmlns:ns3="b7d389cb-5852-4bb0-8f43-350231a3431c" targetNamespace="http://schemas.microsoft.com/office/2006/metadata/properties" ma:root="true" ma:fieldsID="1ca0a6ced907ab1b9b1c90e847d0815a" ns2:_="" ns3:_="">
    <xsd:import namespace="8b654af3-39d7-4995-ab04-979782c78590"/>
    <xsd:import namespace="b7d389cb-5852-4bb0-8f43-350231a343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654af3-39d7-4995-ab04-979782c785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d389cb-5852-4bb0-8f43-350231a3431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36A936-1E52-40A3-B96F-2432314F3701}"/>
</file>

<file path=customXml/itemProps2.xml><?xml version="1.0" encoding="utf-8"?>
<ds:datastoreItem xmlns:ds="http://schemas.openxmlformats.org/officeDocument/2006/customXml" ds:itemID="{9BE96EBD-70E3-4F63-9711-E7D1E06ACA2E}"/>
</file>

<file path=customXml/itemProps3.xml><?xml version="1.0" encoding="utf-8"?>
<ds:datastoreItem xmlns:ds="http://schemas.openxmlformats.org/officeDocument/2006/customXml" ds:itemID="{73DE21C4-8C53-4A40-8AA0-B63F123F640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</Words>
  <Application>Microsoft Office PowerPoint</Application>
  <PresentationFormat>Widescreen</PresentationFormat>
  <Paragraphs>57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Tema do Office</vt:lpstr>
      <vt:lpstr>Apresentação do PowerPoint</vt:lpstr>
      <vt:lpstr>Creación de Cuenta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Thaynara Fernanda Barros Nunes</dc:creator>
  <cp:lastModifiedBy>Thaynara Fernanda Barros Nunes</cp:lastModifiedBy>
  <cp:revision>1</cp:revision>
  <dcterms:created xsi:type="dcterms:W3CDTF">2020-08-19T11:31:48Z</dcterms:created>
  <dcterms:modified xsi:type="dcterms:W3CDTF">2020-08-19T11:32:21Z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0x010100877F464D10C58545B54C64C2D51E6606</vt:lpwstr>
  </property>
</Properties>
</file>