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tags/tag1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60" r:id="rId2"/>
    <p:sldId id="318" r:id="rId3"/>
    <p:sldId id="319" r:id="rId4"/>
    <p:sldId id="314" r:id="rId5"/>
    <p:sldId id="426" r:id="rId6"/>
    <p:sldId id="259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7C22E-CDF3-4344-8CFA-295638BAC80F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C283C-31A1-460A-89F7-D01FD14C9D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848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kern="0" dirty="0">
                <a:ea typeface="Arial Unicode MS" pitchFamily="34" charset="-128"/>
                <a:cs typeface="Arial Unicode MS" pitchFamily="34" charset="-128"/>
              </a:rPr>
              <a:t>Troque com o slide 5.</a:t>
            </a:r>
            <a:endParaRPr lang="en-US" kern="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043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kern="0" baseline="0" dirty="0" err="1">
                <a:ea typeface="Arial Unicode MS" pitchFamily="34" charset="-128"/>
                <a:cs typeface="Arial Unicode MS" pitchFamily="34" charset="-128"/>
              </a:rPr>
              <a:t>Ejemplos</a:t>
            </a:r>
            <a:r>
              <a:rPr lang="en-US" kern="0" baseline="0" dirty="0">
                <a:ea typeface="Arial Unicode MS" pitchFamily="34" charset="-128"/>
                <a:cs typeface="Arial Unicode MS" pitchFamily="34" charset="-128"/>
              </a:rPr>
              <a:t> Staples-HP.  No forma </a:t>
            </a:r>
            <a:r>
              <a:rPr lang="en-US" kern="0" baseline="0" dirty="0" err="1">
                <a:ea typeface="Arial Unicode MS" pitchFamily="34" charset="-128"/>
                <a:cs typeface="Arial Unicode MS" pitchFamily="34" charset="-128"/>
              </a:rPr>
              <a:t>parte</a:t>
            </a:r>
            <a:r>
              <a:rPr lang="en-US" kern="0" baseline="0" dirty="0">
                <a:ea typeface="Arial Unicode MS" pitchFamily="34" charset="-128"/>
                <a:cs typeface="Arial Unicode MS" pitchFamily="34" charset="-128"/>
              </a:rPr>
              <a:t> de </a:t>
            </a:r>
            <a:r>
              <a:rPr lang="en-US" kern="0" baseline="0" dirty="0" err="1">
                <a:ea typeface="Arial Unicode MS" pitchFamily="34" charset="-128"/>
                <a:cs typeface="Arial Unicode MS" pitchFamily="34" charset="-128"/>
              </a:rPr>
              <a:t>esta</a:t>
            </a:r>
            <a:r>
              <a:rPr lang="en-US" kern="0" baseline="0" dirty="0"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kern="0" baseline="0" dirty="0" err="1">
                <a:ea typeface="Arial Unicode MS" pitchFamily="34" charset="-128"/>
                <a:cs typeface="Arial Unicode MS" pitchFamily="34" charset="-128"/>
              </a:rPr>
              <a:t>etapa</a:t>
            </a:r>
            <a:r>
              <a:rPr lang="en-US" kern="0" baseline="0" dirty="0"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kern="0" baseline="0" dirty="0" err="1">
                <a:ea typeface="Arial Unicode MS" pitchFamily="34" charset="-128"/>
                <a:cs typeface="Arial Unicode MS" pitchFamily="34" charset="-128"/>
              </a:rPr>
              <a:t>inicial</a:t>
            </a:r>
            <a:r>
              <a:rPr lang="en-US" kern="0" baseline="0" dirty="0">
                <a:ea typeface="Arial Unicode MS" pitchFamily="34" charset="-128"/>
                <a:cs typeface="Arial Unicode MS" pitchFamily="34" charset="-128"/>
              </a:rPr>
              <a:t>… Por </a:t>
            </a:r>
            <a:r>
              <a:rPr lang="en-US" kern="0" baseline="0" dirty="0" err="1">
                <a:ea typeface="Arial Unicode MS" pitchFamily="34" charset="-128"/>
                <a:cs typeface="Arial Unicode MS" pitchFamily="34" charset="-128"/>
              </a:rPr>
              <a:t>partes</a:t>
            </a:r>
            <a:r>
              <a:rPr lang="en-US" kern="0" baseline="0" dirty="0">
                <a:ea typeface="Arial Unicode MS" pitchFamily="34" charset="-128"/>
                <a:cs typeface="Arial Unicode MS" pitchFamily="34" charset="-128"/>
              </a:rPr>
              <a:t>..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250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7D8DB-7438-4227-BEF7-828B3C996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CA27A4-8A92-4628-8CBD-CCE951D6F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CE0FD2-BD65-45C3-A4A4-B47BB0213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2B081-7336-4B0E-BA64-35E8D4E2F57F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BFDAE1-E45D-4A28-A845-329424AE6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4CD6A1-1464-44CC-B2CE-81A2ED7AF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2B04-9326-4F4E-8EF6-BAE46B8DB2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4290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7528AD-6AA9-47F1-B59E-43BC88D29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4FADEA-42C2-4A98-9696-69F0DFCA5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20C2CB-E7D5-4F5A-B266-EC7D36429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2B081-7336-4B0E-BA64-35E8D4E2F57F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7E6842-EC04-419E-944F-334B68432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76AD96-FC45-4C2E-A99D-2E80B4C8F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2B04-9326-4F4E-8EF6-BAE46B8DB2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9052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E3F405-0741-4094-953F-74D8DC7A7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817CC6-0D41-48EA-A432-8035A58E9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8A87C6-6BEC-4171-80B5-61BDC9A4E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2B081-7336-4B0E-BA64-35E8D4E2F57F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944493-7F80-46A8-BB11-244052102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73ABB42-D214-44E4-9910-C8355BDCE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2B04-9326-4F4E-8EF6-BAE46B8DB2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068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AF7C62-CE07-44EA-91CE-8F78AA71E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DA2B82-BA85-4CED-96D0-B0CA3A5CD0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267AFD6-4F83-401D-9E72-4A2052BFF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A937BCD-C975-43DC-B606-58503C3C1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2B081-7336-4B0E-BA64-35E8D4E2F57F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281587E-1F0F-4FC0-A541-C325E178F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F4BC272-2462-4C30-83B1-CB5F812EE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2B04-9326-4F4E-8EF6-BAE46B8DB2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707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E109E5-54C4-471A-B242-5A84951C8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BB9990-5F7F-4F33-9C02-DA4381946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723A3FB-BF17-4E36-9BDD-1D3CC0835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7974CAE-BD7E-4A13-9554-5CB40EE718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6C61C59-C845-4878-BFD4-A3894361BE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F46E46C-4F56-4343-929A-0CEDDB4E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2B081-7336-4B0E-BA64-35E8D4E2F57F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51F4131-8E6D-423E-9018-071A74ADD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685A4D0-C91E-4511-9DBF-9E904EF1D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2B04-9326-4F4E-8EF6-BAE46B8DB2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6803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75D5B4-CF1E-44AD-A636-FF095481E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7171D06-6760-4A03-B9EC-24521AE67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2B081-7336-4B0E-BA64-35E8D4E2F57F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05865D2-CC3F-4ED4-B111-69B7513A8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8C8CB60-D27A-4C69-A2F9-54CBCD6CC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2B04-9326-4F4E-8EF6-BAE46B8DB2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2922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09F8B1D-D17B-4222-BCEB-B7D120AA6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2B081-7336-4B0E-BA64-35E8D4E2F57F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7608DF3-EEE5-4B94-9E0B-156B61963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719342-319C-4923-9933-840989363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2B04-9326-4F4E-8EF6-BAE46B8DB2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411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1961DA-CD44-43DE-A42F-F034C3AB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241FBC-F83A-425C-A8FF-94F0E9D0E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3924241-273C-43CA-932C-B0289A3DE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6400ED1-377C-41DA-B5BB-FF436C335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2B081-7336-4B0E-BA64-35E8D4E2F57F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8FCBCA-2170-4FAB-98E1-D40CB631A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01EB43-9030-4BEA-9FB0-3E05762B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2B04-9326-4F4E-8EF6-BAE46B8DB2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5439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FC51A9-022E-46B3-97B9-4F27374A5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26DA472-BE20-4790-9953-5DDFBACE15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E6FA280-1E1F-4AD7-AC22-4B8663D63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0FA794-0D14-4AA6-87A8-21969E5D5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2B081-7336-4B0E-BA64-35E8D4E2F57F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0C84CBD-5BE7-4746-AD0B-C3D3C468B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8B2F552-BB01-451C-B9BC-0B52387B1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2B04-9326-4F4E-8EF6-BAE46B8DB2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6318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F8AE7-4CCE-4E08-BC0C-BBE890F84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CCC7C12-26E8-4FAA-BB18-676A88FE6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3863C1-CFBB-403E-8AC8-E924DAA5C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2B081-7336-4B0E-BA64-35E8D4E2F57F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83D727-3123-4B8C-8C88-41965A68B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A6ED32-D365-479E-BDC0-EA494ABA0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2B04-9326-4F4E-8EF6-BAE46B8DB2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8106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4D6B0AE-C2FF-4B51-A62A-80BAB75FCB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67F1D5A-C99D-44CB-973A-2CC8F9087E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A4F3C0-367B-4898-A565-7E5620E9D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2B081-7336-4B0E-BA64-35E8D4E2F57F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A44359-3081-4F85-8D74-F8CD5CC6E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67D9DD-FF53-4CF3-9DC5-C4F4E923E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2B04-9326-4F4E-8EF6-BAE46B8DB2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7048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kerLarg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 userDrawn="1"/>
        </p:nvSpPr>
        <p:spPr>
          <a:xfrm>
            <a:off x="306917" y="228600"/>
            <a:ext cx="11582400" cy="5711825"/>
          </a:xfrm>
          <a:prstGeom prst="round2DiagRect">
            <a:avLst>
              <a:gd name="adj1" fmla="val 0"/>
              <a:gd name="adj2" fmla="val 3917"/>
            </a:avLst>
          </a:prstGeom>
          <a:solidFill>
            <a:srgbClr val="005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987552" y="1847088"/>
            <a:ext cx="9899904" cy="2340864"/>
          </a:xfrm>
        </p:spPr>
        <p:txBody>
          <a:bodyPr/>
          <a:lstStyle>
            <a:lvl1pPr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‹nº›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89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w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‹nº›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956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Bulle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1106" y="422567"/>
            <a:ext cx="10090149" cy="456304"/>
          </a:xfrm>
        </p:spPr>
        <p:txBody>
          <a:bodyPr/>
          <a:lstStyle>
            <a:lvl1pPr>
              <a:lnSpc>
                <a:spcPts val="4000"/>
              </a:lnSpc>
              <a:defRPr sz="3600">
                <a:solidFill>
                  <a:srgbClr val="005C8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11106" y="1003001"/>
            <a:ext cx="10095317" cy="397952"/>
          </a:xfrm>
        </p:spPr>
        <p:txBody>
          <a:bodyPr/>
          <a:lstStyle>
            <a:lvl1pPr marL="0" indent="0">
              <a:lnSpc>
                <a:spcPts val="2100"/>
              </a:lnSpc>
              <a:spcBef>
                <a:spcPts val="0"/>
              </a:spcBef>
              <a:buFontTx/>
              <a:buNone/>
              <a:defRPr sz="2000" b="1" cap="all" baseline="0">
                <a:solidFill>
                  <a:srgbClr val="1E9D8B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92718" y="2456329"/>
            <a:ext cx="10090149" cy="3484096"/>
          </a:xfrm>
        </p:spPr>
        <p:txBody>
          <a:bodyPr numCol="1">
            <a:noAutofit/>
          </a:bodyPr>
          <a:lstStyle>
            <a:lvl1pPr marL="182880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1pPr>
            <a:lvl2pPr marL="454025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2pPr>
            <a:lvl3pPr marL="731520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3pPr>
            <a:lvl4pPr marL="1005840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4pPr>
            <a:lvl5pPr marL="1280160" indent="-18288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 sz="20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‹nº›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252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s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92718" y="502921"/>
            <a:ext cx="10210801" cy="1154927"/>
          </a:xfrm>
        </p:spPr>
        <p:txBody>
          <a:bodyPr/>
          <a:lstStyle>
            <a:lvl1pPr>
              <a:lnSpc>
                <a:spcPts val="4000"/>
              </a:lnSpc>
              <a:defRPr sz="3600">
                <a:solidFill>
                  <a:srgbClr val="005C8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9619" y="6286105"/>
            <a:ext cx="504523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‹nº›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315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E221C01-3B73-475D-92B6-BD9D45143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B98F9B-2C63-4C81-B2E8-98052AD03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9BE34E-80C5-4230-930D-3812AC941D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2B081-7336-4B0E-BA64-35E8D4E2F57F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1F3478-8A2F-44C1-B576-7C1C4B7BC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A1BB40-4961-4DB0-A139-233CE9FDC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12B04-9326-4F4E-8EF6-BAE46B8DB2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5460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hyperlink" Target="https://bcove.video/2xeRG89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gif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 bwMode="gray">
          <a:xfrm>
            <a:off x="2383536" y="2258568"/>
            <a:ext cx="7424928" cy="2340864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1. </a:t>
            </a:r>
            <a:r>
              <a:rPr lang="es-CR" sz="3600" dirty="0"/>
              <a:t>Bienvenida</a:t>
            </a:r>
            <a:r>
              <a:rPr lang="en-US" sz="3600" dirty="0"/>
              <a:t> e </a:t>
            </a:r>
            <a:r>
              <a:rPr lang="es-CR" sz="3600" dirty="0"/>
              <a:t>Introducción a Ariba Network </a:t>
            </a:r>
            <a:br>
              <a:rPr lang="es-CR" sz="3600" dirty="0">
                <a:solidFill>
                  <a:srgbClr val="005C84"/>
                </a:solidFill>
              </a:rPr>
            </a:br>
            <a:endParaRPr lang="en-US" sz="36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F1AFCE-D540-41EE-B441-3ED6DEB25CD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634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1"/>
          <p:cNvSpPr txBox="1">
            <a:spLocks/>
          </p:cNvSpPr>
          <p:nvPr>
            <p:custDataLst>
              <p:tags r:id="rId1"/>
            </p:custDataLst>
          </p:nvPr>
        </p:nvSpPr>
        <p:spPr bwMode="gray">
          <a:xfrm>
            <a:off x="1858881" y="448581"/>
            <a:ext cx="8496000" cy="7256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2667" b="0" dirty="0">
              <a:solidFill>
                <a:srgbClr val="666666"/>
              </a:solidFill>
              <a:latin typeface="Arial"/>
            </a:endParaRPr>
          </a:p>
        </p:txBody>
      </p:sp>
      <p:sp>
        <p:nvSpPr>
          <p:cNvPr id="51" name="Title 1"/>
          <p:cNvSpPr>
            <a:spLocks noGrp="1"/>
          </p:cNvSpPr>
          <p:nvPr>
            <p:ph type="title"/>
          </p:nvPr>
        </p:nvSpPr>
        <p:spPr>
          <a:xfrm>
            <a:off x="1743922" y="292964"/>
            <a:ext cx="8496000" cy="998121"/>
          </a:xfrm>
        </p:spPr>
        <p:txBody>
          <a:bodyPr>
            <a:normAutofit fontScale="90000"/>
          </a:bodyPr>
          <a:lstStyle/>
          <a:p>
            <a:r>
              <a:rPr lang="en-US" sz="1800" dirty="0"/>
              <a:t>1. </a:t>
            </a:r>
            <a:r>
              <a:rPr lang="es-CR" sz="1800" dirty="0"/>
              <a:t>Bienvenida e Introducción</a:t>
            </a:r>
            <a:br>
              <a:rPr lang="es-CR" sz="2800" dirty="0"/>
            </a:br>
            <a:br>
              <a:rPr lang="es-CR" sz="2800" dirty="0"/>
            </a:br>
            <a:r>
              <a:rPr lang="es-CR" sz="2800" dirty="0"/>
              <a:t>       </a:t>
            </a:r>
            <a:r>
              <a:rPr lang="es-CR" sz="3200" dirty="0"/>
              <a:t>Mensaje</a:t>
            </a:r>
            <a:r>
              <a:rPr lang="en-US" sz="3200" dirty="0"/>
              <a:t> de Cargill Programa Maestro</a:t>
            </a:r>
            <a:endParaRPr lang="en-US" sz="2800" dirty="0"/>
          </a:p>
        </p:txBody>
      </p:sp>
      <p:sp>
        <p:nvSpPr>
          <p:cNvPr id="79" name="Rounded Rectangle 78"/>
          <p:cNvSpPr/>
          <p:nvPr/>
        </p:nvSpPr>
        <p:spPr bwMode="gray">
          <a:xfrm>
            <a:off x="1743923" y="1407923"/>
            <a:ext cx="8525361" cy="741507"/>
          </a:xfrm>
          <a:prstGeom prst="round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120000" tIns="96000" rIns="120000" bIns="96000" rtlCol="0" anchor="ctr">
            <a:noAutofit/>
          </a:bodyPr>
          <a:lstStyle/>
          <a:p>
            <a:pPr algn="just">
              <a:defRPr/>
            </a:pPr>
            <a:endParaRPr lang="en-US" sz="1400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97279" y="2064536"/>
            <a:ext cx="761920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s-CR" sz="2000" b="1" dirty="0">
                <a:solidFill>
                  <a:srgbClr val="279989"/>
                </a:solidFill>
                <a:latin typeface="+mj-lt"/>
                <a:ea typeface="+mj-ea"/>
                <a:cs typeface="+mj-cs"/>
              </a:rPr>
              <a:t>“Este</a:t>
            </a:r>
            <a:r>
              <a:rPr lang="es-CR" dirty="0"/>
              <a:t> </a:t>
            </a:r>
            <a:r>
              <a:rPr lang="es-CR" sz="2000" b="1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Programa Global </a:t>
            </a:r>
            <a:r>
              <a:rPr lang="es-CR" sz="2000" b="1" dirty="0">
                <a:solidFill>
                  <a:srgbClr val="279989"/>
                </a:solidFill>
                <a:latin typeface="+mj-lt"/>
                <a:ea typeface="+mj-ea"/>
                <a:cs typeface="+mj-cs"/>
              </a:rPr>
              <a:t>se esfuerza para alcanzar y mejorar el desempeño a nivel mundial con base en </a:t>
            </a:r>
            <a:r>
              <a:rPr lang="es-VE" sz="2000" b="1" dirty="0" err="1">
                <a:solidFill>
                  <a:srgbClr val="279989"/>
                </a:solidFill>
                <a:latin typeface="+mj-lt"/>
                <a:ea typeface="+mj-ea"/>
                <a:cs typeface="+mj-cs"/>
              </a:rPr>
              <a:t>benchmarks</a:t>
            </a:r>
            <a:r>
              <a:rPr lang="es-CR" sz="2000" b="1" dirty="0">
                <a:solidFill>
                  <a:srgbClr val="279989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s-CR" sz="2000" b="1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eficacia</a:t>
            </a:r>
            <a:r>
              <a:rPr lang="es-CR" sz="2000" b="1" dirty="0">
                <a:solidFill>
                  <a:srgbClr val="279989"/>
                </a:solidFill>
                <a:latin typeface="+mj-lt"/>
                <a:ea typeface="+mj-ea"/>
                <a:cs typeface="+mj-cs"/>
              </a:rPr>
              <a:t> y </a:t>
            </a:r>
            <a:r>
              <a:rPr lang="es-CR" sz="2000" b="1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eficiencia</a:t>
            </a:r>
            <a:r>
              <a:rPr lang="es-CR" sz="2000" b="1" dirty="0">
                <a:solidFill>
                  <a:srgbClr val="279989"/>
                </a:solidFill>
                <a:latin typeface="+mj-lt"/>
                <a:ea typeface="+mj-ea"/>
                <a:cs typeface="+mj-cs"/>
              </a:rPr>
              <a:t> de la industria, generando beneficios tanto para Cargill como para sus proveedores.”</a:t>
            </a:r>
            <a:endParaRPr lang="en-US" sz="2000" b="1" dirty="0">
              <a:solidFill>
                <a:srgbClr val="279989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endParaRPr lang="pt-BR" sz="2000" i="1" kern="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endParaRPr lang="pt-BR" sz="1600" b="1" i="1" kern="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es-CR" sz="1400" dirty="0"/>
              <a:t>Para saber más sobre el Programa Maestro y como lo impacta a usted como proveedor. Cargill: </a:t>
            </a:r>
            <a:r>
              <a:rPr lang="es-CR" sz="1400" u="sng" dirty="0">
                <a:hlinkClick r:id="rId4"/>
              </a:rPr>
              <a:t>Link</a:t>
            </a:r>
            <a:r>
              <a:rPr lang="es-CR" sz="1400" dirty="0"/>
              <a:t> (</a:t>
            </a:r>
            <a:r>
              <a:rPr lang="es-CR" sz="1400" u="sng" dirty="0"/>
              <a:t>Para subtítulos en español de click en CC en el campo inferior derecho y seleccione es-US</a:t>
            </a:r>
            <a:r>
              <a:rPr lang="es-CR" sz="1400" dirty="0"/>
              <a:t>)</a:t>
            </a:r>
            <a:endParaRPr lang="en-US" altLang="en-US" sz="1100" dirty="0">
              <a:solidFill>
                <a:srgbClr val="005C84"/>
              </a:solidFill>
              <a:ea typeface="+mj-ea"/>
              <a:cs typeface="+mj-cs"/>
            </a:endParaRP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9FBD813D-2F4F-48A6-8065-30507B8A54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714" y="6286104"/>
            <a:ext cx="378392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09EC75-700E-46CC-9B1D-95A6AC53FD42}" type="slidenum">
              <a:rPr lang="en-US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823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1"/>
          <p:cNvSpPr txBox="1">
            <a:spLocks/>
          </p:cNvSpPr>
          <p:nvPr>
            <p:custDataLst>
              <p:tags r:id="rId1"/>
            </p:custDataLst>
          </p:nvPr>
        </p:nvSpPr>
        <p:spPr bwMode="gray">
          <a:xfrm>
            <a:off x="1867759" y="448581"/>
            <a:ext cx="8496000" cy="7256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2667" b="0" dirty="0">
              <a:solidFill>
                <a:srgbClr val="666666"/>
              </a:solidFill>
              <a:latin typeface="Arial"/>
            </a:endParaRPr>
          </a:p>
        </p:txBody>
      </p:sp>
      <p:sp>
        <p:nvSpPr>
          <p:cNvPr id="51" name="Title 1"/>
          <p:cNvSpPr>
            <a:spLocks noGrp="1"/>
          </p:cNvSpPr>
          <p:nvPr>
            <p:ph type="title"/>
          </p:nvPr>
        </p:nvSpPr>
        <p:spPr>
          <a:xfrm>
            <a:off x="1844040" y="328919"/>
            <a:ext cx="8496000" cy="725667"/>
          </a:xfrm>
        </p:spPr>
        <p:txBody>
          <a:bodyPr>
            <a:normAutofit fontScale="90000"/>
          </a:bodyPr>
          <a:lstStyle/>
          <a:p>
            <a:pPr lvl="1" algn="l" defTabSz="457200" rtl="0">
              <a:spcBef>
                <a:spcPts val="1798"/>
              </a:spcBef>
            </a:pPr>
            <a:r>
              <a:rPr lang="es-CR" sz="2800" b="1" dirty="0">
                <a:solidFill>
                  <a:srgbClr val="005C84"/>
                </a:solidFill>
              </a:rPr>
              <a:t>Introducción a Ariba Network </a:t>
            </a:r>
            <a:br>
              <a:rPr lang="es-CR" sz="2800" b="1" dirty="0">
                <a:solidFill>
                  <a:srgbClr val="005C84"/>
                </a:solidFill>
              </a:rPr>
            </a:br>
            <a:br>
              <a:rPr lang="es-CR" sz="2800" b="1" dirty="0">
                <a:solidFill>
                  <a:srgbClr val="005C84"/>
                </a:solidFill>
              </a:rPr>
            </a:br>
            <a:endParaRPr lang="en-US" sz="2800" b="1" kern="1200" dirty="0">
              <a:solidFill>
                <a:srgbClr val="005C84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9" name="Rounded Rectangle 78"/>
          <p:cNvSpPr/>
          <p:nvPr/>
        </p:nvSpPr>
        <p:spPr bwMode="gray">
          <a:xfrm>
            <a:off x="1684075" y="916825"/>
            <a:ext cx="8525361" cy="741507"/>
          </a:xfrm>
          <a:prstGeom prst="round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120000" tIns="96000" rIns="120000" bIns="96000" rtlCol="0" anchor="ctr">
            <a:noAutofit/>
          </a:bodyPr>
          <a:lstStyle/>
          <a:p>
            <a:pPr lvl="0">
              <a:defRPr/>
            </a:pPr>
            <a:r>
              <a:rPr lang="es-CR" sz="1400" b="1" dirty="0">
                <a:solidFill>
                  <a:srgbClr val="007A87"/>
                </a:solidFill>
                <a:latin typeface="+mj-lt"/>
                <a:ea typeface="+mj-ea"/>
                <a:cs typeface="+mj-cs"/>
              </a:rPr>
              <a:t>Cargill seleccionó Ariba Network como se proveedor de transacciones electrónicas. Como un proveedor preferido, usted ha sido invitado a comenzar a transaccionar electrónicamente con nosotros en la Red de Ariba Network!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017792" y="1991550"/>
            <a:ext cx="8148496" cy="4280638"/>
            <a:chOff x="571547" y="2120043"/>
            <a:chExt cx="8148496" cy="4280638"/>
          </a:xfrm>
        </p:grpSpPr>
        <p:grpSp>
          <p:nvGrpSpPr>
            <p:cNvPr id="3" name="Group 4"/>
            <p:cNvGrpSpPr/>
            <p:nvPr/>
          </p:nvGrpSpPr>
          <p:grpSpPr>
            <a:xfrm>
              <a:off x="2435164" y="5279400"/>
              <a:ext cx="4291850" cy="1121281"/>
              <a:chOff x="2448202" y="3618213"/>
              <a:chExt cx="4291849" cy="1168150"/>
            </a:xfrm>
          </p:grpSpPr>
          <p:sp>
            <p:nvSpPr>
              <p:cNvPr id="33" name="Rectangle 11"/>
              <p:cNvSpPr>
                <a:spLocks noChangeArrowheads="1"/>
              </p:cNvSpPr>
              <p:nvPr/>
            </p:nvSpPr>
            <p:spPr bwMode="auto">
              <a:xfrm>
                <a:off x="2553947" y="3619627"/>
                <a:ext cx="1486304" cy="630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b">
                <a:spAutoFit/>
              </a:bodyPr>
              <a:lstStyle/>
              <a:p>
                <a:pPr algn="ctr">
                  <a:spcBef>
                    <a:spcPts val="196"/>
                  </a:spcBef>
                  <a:buClr>
                    <a:srgbClr val="F0AB00"/>
                  </a:buClr>
                  <a:defRPr/>
                </a:pPr>
                <a:r>
                  <a:rPr lang="en-US" sz="1600" b="1" dirty="0">
                    <a:solidFill>
                      <a:srgbClr val="0076CB"/>
                    </a:solidFill>
                    <a:latin typeface="Arial Black" pitchFamily="34" charset="0"/>
                    <a:cs typeface="Arial" pitchFamily="34" charset="0"/>
                  </a:rPr>
                  <a:t>2+ </a:t>
                </a:r>
                <a:r>
                  <a:rPr lang="es-CR" sz="1600" b="1" dirty="0">
                    <a:solidFill>
                      <a:srgbClr val="0076CB"/>
                    </a:solidFill>
                    <a:latin typeface="Arial Black" pitchFamily="34" charset="0"/>
                    <a:cs typeface="Arial" pitchFamily="34" charset="0"/>
                  </a:rPr>
                  <a:t>millones</a:t>
                </a:r>
              </a:p>
              <a:p>
                <a:pPr algn="ctr">
                  <a:spcBef>
                    <a:spcPts val="196"/>
                  </a:spcBef>
                  <a:buClr>
                    <a:srgbClr val="F0AB00"/>
                  </a:buClr>
                  <a:defRPr/>
                </a:pPr>
                <a:r>
                  <a:rPr lang="es-CR" sz="900" b="1" dirty="0">
                    <a:solidFill>
                      <a:srgbClr val="CCCCCC">
                        <a:lumMod val="25000"/>
                      </a:srgbClr>
                    </a:solidFill>
                    <a:latin typeface="Arial"/>
                    <a:cs typeface="Arial" pitchFamily="34" charset="0"/>
                  </a:rPr>
                  <a:t>Asociados Comerciales</a:t>
                </a:r>
                <a:endParaRPr lang="es-CR" sz="500" b="1" dirty="0">
                  <a:solidFill>
                    <a:srgbClr val="0076CB"/>
                  </a:solidFill>
                  <a:latin typeface="Arial Black" pitchFamily="34" charset="0"/>
                  <a:cs typeface="Arial" pitchFamily="34" charset="0"/>
                </a:endParaRPr>
              </a:p>
              <a:p>
                <a:pPr algn="ctr">
                  <a:spcBef>
                    <a:spcPts val="196"/>
                  </a:spcBef>
                  <a:buClr>
                    <a:srgbClr val="F0AB00"/>
                  </a:buClr>
                  <a:defRPr/>
                </a:pPr>
                <a:endParaRPr lang="en-US" sz="500" b="1" dirty="0">
                  <a:solidFill>
                    <a:srgbClr val="0076CB"/>
                  </a:solidFill>
                  <a:latin typeface="Arial Black" pitchFamily="34" charset="0"/>
                  <a:cs typeface="Arial" pitchFamily="34" charset="0"/>
                </a:endParaRPr>
              </a:p>
            </p:txBody>
          </p:sp>
          <p:sp>
            <p:nvSpPr>
              <p:cNvPr id="34" name="Rectangle 11"/>
              <p:cNvSpPr>
                <a:spLocks noChangeArrowheads="1"/>
              </p:cNvSpPr>
              <p:nvPr/>
            </p:nvSpPr>
            <p:spPr bwMode="auto">
              <a:xfrm>
                <a:off x="2448202" y="4240990"/>
                <a:ext cx="1608133" cy="5237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b">
                <a:spAutoFit/>
              </a:bodyPr>
              <a:lstStyle/>
              <a:p>
                <a:pPr algn="ctr">
                  <a:spcBef>
                    <a:spcPts val="196"/>
                  </a:spcBef>
                  <a:buClr>
                    <a:srgbClr val="F0AB00"/>
                  </a:buClr>
                  <a:defRPr/>
                </a:pPr>
                <a:r>
                  <a:rPr lang="en-US" sz="1600" b="1" dirty="0">
                    <a:solidFill>
                      <a:srgbClr val="0076CB"/>
                    </a:solidFill>
                    <a:latin typeface="Arial Black" pitchFamily="34" charset="0"/>
                    <a:cs typeface="Arial" pitchFamily="34" charset="0"/>
                  </a:rPr>
                  <a:t>65</a:t>
                </a:r>
                <a:r>
                  <a:rPr lang="es-CR" sz="1600" b="1" dirty="0">
                    <a:solidFill>
                      <a:srgbClr val="0076CB"/>
                    </a:solidFill>
                    <a:latin typeface="Arial Black" pitchFamily="34" charset="0"/>
                    <a:cs typeface="Arial" pitchFamily="34" charset="0"/>
                  </a:rPr>
                  <a:t>+ millones</a:t>
                </a:r>
              </a:p>
              <a:p>
                <a:pPr algn="ctr">
                  <a:spcBef>
                    <a:spcPts val="196"/>
                  </a:spcBef>
                  <a:buClr>
                    <a:srgbClr val="F0AB00"/>
                  </a:buClr>
                  <a:defRPr/>
                </a:pPr>
                <a:r>
                  <a:rPr lang="es-CR" sz="900" dirty="0">
                    <a:solidFill>
                      <a:srgbClr val="CCCCCC">
                        <a:lumMod val="25000"/>
                      </a:srgbClr>
                    </a:solidFill>
                    <a:latin typeface="Arial"/>
                    <a:cs typeface="Arial" pitchFamily="34" charset="0"/>
                  </a:rPr>
                  <a:t>Facturas Anuales</a:t>
                </a: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4078890" y="4246616"/>
                <a:ext cx="1075859" cy="539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196"/>
                  </a:spcBef>
                  <a:buClr>
                    <a:srgbClr val="F0AB00"/>
                  </a:buClr>
                  <a:defRPr/>
                </a:pPr>
                <a:r>
                  <a:rPr lang="en-US" sz="1600" b="1" dirty="0">
                    <a:solidFill>
                      <a:srgbClr val="0076CB"/>
                    </a:solidFill>
                    <a:latin typeface="Arial Black" pitchFamily="34" charset="0"/>
                    <a:cs typeface="Arial" pitchFamily="34" charset="0"/>
                  </a:rPr>
                  <a:t>190</a:t>
                </a:r>
              </a:p>
              <a:p>
                <a:pPr algn="ctr">
                  <a:spcBef>
                    <a:spcPts val="196"/>
                  </a:spcBef>
                  <a:buClr>
                    <a:srgbClr val="F0AB00"/>
                  </a:buClr>
                  <a:defRPr/>
                </a:pPr>
                <a:r>
                  <a:rPr lang="en-US" sz="900" dirty="0">
                    <a:solidFill>
                      <a:srgbClr val="CCCCCC">
                        <a:lumMod val="25000"/>
                      </a:srgbClr>
                    </a:solidFill>
                    <a:latin typeface="Arial"/>
                    <a:cs typeface="Arial" pitchFamily="34" charset="0"/>
                  </a:rPr>
                  <a:t>Países</a:t>
                </a: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4855061" y="3623911"/>
                <a:ext cx="1769293" cy="6680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2" algn="ctr">
                  <a:spcBef>
                    <a:spcPts val="196"/>
                  </a:spcBef>
                  <a:buClr>
                    <a:srgbClr val="F0AB00"/>
                  </a:buClr>
                  <a:buSzPct val="80000"/>
                  <a:defRPr/>
                </a:pPr>
                <a:r>
                  <a:rPr lang="en-US" sz="1600" b="1" dirty="0">
                    <a:solidFill>
                      <a:srgbClr val="0076CB"/>
                    </a:solidFill>
                    <a:latin typeface="Arial Black" pitchFamily="34" charset="0"/>
                    <a:cs typeface="Arial" pitchFamily="34" charset="0"/>
                  </a:rPr>
                  <a:t>&gt;60% </a:t>
                </a:r>
              </a:p>
              <a:p>
                <a:pPr algn="ctr">
                  <a:spcBef>
                    <a:spcPts val="196"/>
                  </a:spcBef>
                  <a:buClr>
                    <a:srgbClr val="F0AB00"/>
                  </a:buClr>
                  <a:defRPr/>
                </a:pPr>
                <a:r>
                  <a:rPr lang="es-CR" sz="900" dirty="0">
                    <a:solidFill>
                      <a:srgbClr val="CCCCCC">
                        <a:lumMod val="25000"/>
                      </a:srgbClr>
                    </a:solidFill>
                    <a:latin typeface="Arial"/>
                    <a:cs typeface="Arial" pitchFamily="34" charset="0"/>
                  </a:rPr>
                  <a:t>Global 2000 usa la Red Network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4043018" y="3618213"/>
                <a:ext cx="1083298" cy="5237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2" algn="ctr">
                  <a:spcBef>
                    <a:spcPts val="196"/>
                  </a:spcBef>
                  <a:buClr>
                    <a:srgbClr val="F0AB00"/>
                  </a:buClr>
                  <a:buSzPct val="80000"/>
                  <a:defRPr/>
                </a:pPr>
                <a:r>
                  <a:rPr lang="en-US" sz="1600" b="1" dirty="0">
                    <a:solidFill>
                      <a:srgbClr val="0076CB"/>
                    </a:solidFill>
                    <a:latin typeface="Arial Black" pitchFamily="34" charset="0"/>
                    <a:cs typeface="Arial" pitchFamily="34" charset="0"/>
                  </a:rPr>
                  <a:t>$850B </a:t>
                </a:r>
              </a:p>
              <a:p>
                <a:pPr algn="ctr">
                  <a:spcBef>
                    <a:spcPts val="196"/>
                  </a:spcBef>
                  <a:buClr>
                    <a:srgbClr val="F0AB00"/>
                  </a:buClr>
                  <a:defRPr/>
                </a:pPr>
                <a:r>
                  <a:rPr lang="es-CR" sz="900" dirty="0">
                    <a:solidFill>
                      <a:srgbClr val="CCCCCC">
                        <a:lumMod val="25000"/>
                      </a:srgbClr>
                    </a:solidFill>
                    <a:latin typeface="Arial"/>
                    <a:cs typeface="Arial" pitchFamily="34" charset="0"/>
                  </a:rPr>
                  <a:t>Comercio Anual</a:t>
                </a:r>
              </a:p>
            </p:txBody>
          </p:sp>
          <p:sp>
            <p:nvSpPr>
              <p:cNvPr id="39" name="Rectangle 11"/>
              <p:cNvSpPr>
                <a:spLocks noChangeArrowheads="1"/>
              </p:cNvSpPr>
              <p:nvPr/>
            </p:nvSpPr>
            <p:spPr bwMode="auto">
              <a:xfrm>
                <a:off x="5003678" y="4240989"/>
                <a:ext cx="1736373" cy="5237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b">
                <a:spAutoFit/>
              </a:bodyPr>
              <a:lstStyle/>
              <a:p>
                <a:pPr algn="ctr">
                  <a:spcBef>
                    <a:spcPts val="196"/>
                  </a:spcBef>
                  <a:buClr>
                    <a:srgbClr val="F0AB00"/>
                  </a:buClr>
                  <a:defRPr/>
                </a:pPr>
                <a:r>
                  <a:rPr lang="en-US" sz="1600" b="1" dirty="0">
                    <a:solidFill>
                      <a:srgbClr val="0076CB"/>
                    </a:solidFill>
                    <a:latin typeface="Arial Black" pitchFamily="34" charset="0"/>
                    <a:cs typeface="Arial" pitchFamily="34" charset="0"/>
                  </a:rPr>
                  <a:t>60+ </a:t>
                </a:r>
                <a:r>
                  <a:rPr lang="es-CR" sz="1600" b="1" dirty="0">
                    <a:solidFill>
                      <a:srgbClr val="0076CB"/>
                    </a:solidFill>
                    <a:latin typeface="Arial Black" pitchFamily="34" charset="0"/>
                    <a:cs typeface="Arial" pitchFamily="34" charset="0"/>
                  </a:rPr>
                  <a:t>millones</a:t>
                </a:r>
              </a:p>
              <a:p>
                <a:pPr algn="ctr">
                  <a:spcBef>
                    <a:spcPts val="196"/>
                  </a:spcBef>
                  <a:buClr>
                    <a:srgbClr val="F0AB00"/>
                  </a:buClr>
                  <a:defRPr/>
                </a:pPr>
                <a:r>
                  <a:rPr lang="es-CR" sz="900" dirty="0">
                    <a:solidFill>
                      <a:srgbClr val="CCCCCC">
                        <a:lumMod val="25000"/>
                      </a:srgbClr>
                    </a:solidFill>
                    <a:latin typeface="Arial"/>
                    <a:cs typeface="Arial" pitchFamily="34" charset="0"/>
                  </a:rPr>
                  <a:t>Ordenes de Compra Anuales</a:t>
                </a:r>
              </a:p>
            </p:txBody>
          </p:sp>
        </p:grpSp>
        <p:sp>
          <p:nvSpPr>
            <p:cNvPr id="73" name="Arc 72"/>
            <p:cNvSpPr/>
            <p:nvPr/>
          </p:nvSpPr>
          <p:spPr>
            <a:xfrm>
              <a:off x="2779685" y="2289193"/>
              <a:ext cx="3566107" cy="2768499"/>
            </a:xfrm>
            <a:prstGeom prst="arc">
              <a:avLst>
                <a:gd name="adj1" fmla="val 8518182"/>
                <a:gd name="adj2" fmla="val 2115407"/>
              </a:avLst>
            </a:prstGeom>
            <a:gradFill flip="none" rotWithShape="1">
              <a:gsLst>
                <a:gs pos="85000">
                  <a:schemeClr val="accent1">
                    <a:lumMod val="60000"/>
                    <a:lumOff val="40000"/>
                  </a:schemeClr>
                </a:gs>
                <a:gs pos="0">
                  <a:schemeClr val="bg1"/>
                </a:gs>
              </a:gsLst>
              <a:lin ang="16200000" scaled="1"/>
              <a:tileRect/>
            </a:gradFill>
            <a:ln w="63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89867" tIns="44933" rIns="89867" bIns="44933" rtlCol="0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 flipV="1">
              <a:off x="2654041" y="3286992"/>
              <a:ext cx="1904891" cy="827443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2692666" y="4114441"/>
              <a:ext cx="1866263" cy="365563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4558930" y="2289194"/>
              <a:ext cx="1025133" cy="182523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16 Forma libre"/>
            <p:cNvSpPr/>
            <p:nvPr/>
          </p:nvSpPr>
          <p:spPr>
            <a:xfrm>
              <a:off x="4603782" y="2574271"/>
              <a:ext cx="625757" cy="12920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0" tIns="0" rIns="0" bIns="0" spcCol="936" anchor="t" anchorCtr="0">
              <a:spAutoFit/>
            </a:bodyPr>
            <a:lstStyle/>
            <a:p>
              <a:pPr algn="ctr" defTabSz="148526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CR" sz="933" b="1" dirty="0">
                  <a:solidFill>
                    <a:srgbClr val="000000"/>
                  </a:solidFill>
                  <a:latin typeface="Arial"/>
                </a:rPr>
                <a:t>Facturas</a:t>
              </a:r>
            </a:p>
          </p:txBody>
        </p:sp>
        <p:sp>
          <p:nvSpPr>
            <p:cNvPr id="47" name="16 Forma libre"/>
            <p:cNvSpPr/>
            <p:nvPr/>
          </p:nvSpPr>
          <p:spPr>
            <a:xfrm>
              <a:off x="2906462" y="3073418"/>
              <a:ext cx="936504" cy="38760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0" tIns="0" rIns="0" bIns="0" spcCol="936" anchor="t" anchorCtr="0">
              <a:spAutoFit/>
            </a:bodyPr>
            <a:lstStyle/>
            <a:p>
              <a:pPr algn="ctr" defTabSz="148526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CR" sz="933" b="1" dirty="0">
                  <a:solidFill>
                    <a:srgbClr val="000000"/>
                  </a:solidFill>
                </a:rPr>
                <a:t>Confirmaciones de Ordenes de Compra</a:t>
              </a:r>
              <a:endParaRPr lang="es-CR" sz="933" b="1" i="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" name="16 Forma libre"/>
            <p:cNvSpPr/>
            <p:nvPr/>
          </p:nvSpPr>
          <p:spPr>
            <a:xfrm>
              <a:off x="3638048" y="2521830"/>
              <a:ext cx="942252" cy="38760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0" tIns="0" rIns="0" bIns="0" spcCol="936" anchor="t" anchorCtr="0">
              <a:spAutoFit/>
            </a:bodyPr>
            <a:lstStyle/>
            <a:p>
              <a:pPr algn="ctr" defTabSz="148526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CR" sz="933" b="1" dirty="0">
                  <a:solidFill>
                    <a:srgbClr val="000000"/>
                  </a:solidFill>
                  <a:latin typeface="Arial"/>
                </a:rPr>
                <a:t>Avisos Avanzados de Envío</a:t>
              </a:r>
              <a:endParaRPr lang="es-CR" sz="933" i="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" name="16 Forma libre"/>
            <p:cNvSpPr/>
            <p:nvPr/>
          </p:nvSpPr>
          <p:spPr>
            <a:xfrm>
              <a:off x="2862497" y="3653617"/>
              <a:ext cx="624953" cy="25840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0" tIns="0" rIns="0" bIns="0" spcCol="936" anchor="t" anchorCtr="0">
              <a:spAutoFit/>
            </a:bodyPr>
            <a:lstStyle/>
            <a:p>
              <a:pPr algn="ctr" defTabSz="148526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CR" sz="933" b="1" dirty="0">
                  <a:solidFill>
                    <a:srgbClr val="000000"/>
                  </a:solidFill>
                </a:rPr>
                <a:t>Órdenes de Compra</a:t>
              </a:r>
              <a:endParaRPr lang="es-CR" sz="933" b="1" i="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708363" y="2329247"/>
              <a:ext cx="2011680" cy="275410"/>
            </a:xfrm>
            <a:prstGeom prst="rect">
              <a:avLst/>
            </a:prstGeom>
            <a:noFill/>
          </p:spPr>
          <p:txBody>
            <a:bodyPr wrap="square" lIns="89867" tIns="44933" rIns="89867" bIns="44933" rtlCol="0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200" b="1" kern="0" dirty="0" err="1">
                  <a:solidFill>
                    <a:srgbClr val="000000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Proveedores</a:t>
              </a:r>
              <a:endParaRPr lang="en-US" sz="1200" b="1" kern="0" dirty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8" name="TextBox 107"/>
            <p:cNvSpPr txBox="1"/>
            <p:nvPr>
              <p:custDataLst>
                <p:tags r:id="rId2"/>
              </p:custDataLst>
            </p:nvPr>
          </p:nvSpPr>
          <p:spPr>
            <a:xfrm>
              <a:off x="607246" y="2339966"/>
              <a:ext cx="1759311" cy="275410"/>
            </a:xfrm>
            <a:prstGeom prst="rect">
              <a:avLst/>
            </a:prstGeom>
            <a:noFill/>
          </p:spPr>
          <p:txBody>
            <a:bodyPr wrap="square" lIns="89867" tIns="44933" rIns="89867" bIns="44933" rtlCol="0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200" b="1" kern="0" dirty="0">
                  <a:solidFill>
                    <a:srgbClr val="000000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Clientes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644542" y="2641553"/>
              <a:ext cx="17512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708363" y="2635393"/>
              <a:ext cx="20116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/>
            <p:cNvGrpSpPr/>
            <p:nvPr/>
          </p:nvGrpSpPr>
          <p:grpSpPr>
            <a:xfrm>
              <a:off x="571547" y="2966868"/>
              <a:ext cx="1417288" cy="1616089"/>
              <a:chOff x="272880" y="1921129"/>
              <a:chExt cx="1226380" cy="1398403"/>
            </a:xfrm>
          </p:grpSpPr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880" y="2466841"/>
                <a:ext cx="559970" cy="2272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7512" y="3229653"/>
                <a:ext cx="459562" cy="53388"/>
              </a:xfrm>
              <a:prstGeom prst="rect">
                <a:avLst/>
              </a:prstGeom>
            </p:spPr>
          </p:pic>
          <p:grpSp>
            <p:nvGrpSpPr>
              <p:cNvPr id="2" name="Group 71"/>
              <p:cNvGrpSpPr/>
              <p:nvPr/>
            </p:nvGrpSpPr>
            <p:grpSpPr>
              <a:xfrm>
                <a:off x="927632" y="2466841"/>
                <a:ext cx="511116" cy="233405"/>
                <a:chOff x="657946" y="4053966"/>
                <a:chExt cx="1575383" cy="777586"/>
              </a:xfrm>
            </p:grpSpPr>
            <p:pic>
              <p:nvPicPr>
                <p:cNvPr id="71" name="Picture 2" descr="http://tiburonsoft.com/blog/wp-content/uploads/2010/02/maximologo.gif"/>
                <p:cNvPicPr>
                  <a:picLocks noChangeAspect="1" noChangeArrowheads="1"/>
                </p:cNvPicPr>
                <p:nvPr/>
              </p:nvPicPr>
              <p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b="29160"/>
                <a:stretch>
                  <a:fillRect/>
                </a:stretch>
              </p:blipFill>
              <p:spPr bwMode="auto">
                <a:xfrm>
                  <a:off x="968091" y="4053966"/>
                  <a:ext cx="1265238" cy="542455"/>
                </a:xfrm>
                <a:prstGeom prst="rect">
                  <a:avLst/>
                </a:prstGeom>
                <a:noFill/>
              </p:spPr>
            </p:pic>
            <p:pic>
              <p:nvPicPr>
                <p:cNvPr id="72" name="Picture 2" descr="http://tiburonsoft.com/blog/wp-content/uploads/2010/02/maximologo.gif"/>
                <p:cNvPicPr>
                  <a:picLocks noChangeAspect="1" noChangeArrowheads="1"/>
                </p:cNvPicPr>
                <p:nvPr/>
              </p:nvPicPr>
              <p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70699"/>
                <a:stretch>
                  <a:fillRect/>
                </a:stretch>
              </p:blipFill>
              <p:spPr bwMode="auto">
                <a:xfrm>
                  <a:off x="657946" y="4607185"/>
                  <a:ext cx="1265238" cy="224367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77" name="Picture 3"/>
              <p:cNvPicPr>
                <a:picLocks noChangeAspect="1" noChangeArrowheads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626" y="2837088"/>
                <a:ext cx="521334" cy="1608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4"/>
              <p:cNvPicPr>
                <a:picLocks noChangeAspect="1" noChangeArrowheads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8874" y="3164218"/>
                <a:ext cx="489260" cy="1553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3" name="Picture 1"/>
              <p:cNvPicPr>
                <a:picLocks noChangeAspect="1" noChangeArrowheads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4892" y="2837088"/>
                <a:ext cx="497222" cy="1608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2" name="Picture 7" descr="SAP_grad_R_pref.png"/>
              <p:cNvPicPr>
                <a:picLocks noChangeAspect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468734" y="1921129"/>
                <a:ext cx="1030526" cy="4409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cxnSp>
          <p:nvCxnSpPr>
            <p:cNvPr id="76" name="Elbow Connector 75"/>
            <p:cNvCxnSpPr/>
            <p:nvPr/>
          </p:nvCxnSpPr>
          <p:spPr>
            <a:xfrm>
              <a:off x="1985567" y="3772674"/>
              <a:ext cx="820024" cy="1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16 Forma libre"/>
            <p:cNvSpPr/>
            <p:nvPr/>
          </p:nvSpPr>
          <p:spPr>
            <a:xfrm>
              <a:off x="5236237" y="3009933"/>
              <a:ext cx="771852" cy="12920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0" tIns="0" rIns="0" bIns="0" spcCol="936" anchor="t" anchorCtr="0">
              <a:spAutoFit/>
            </a:bodyPr>
            <a:lstStyle/>
            <a:p>
              <a:pPr algn="ctr" defTabSz="148526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933" b="1" dirty="0">
                  <a:solidFill>
                    <a:srgbClr val="000000"/>
                  </a:solidFill>
                  <a:latin typeface="Arial"/>
                </a:rPr>
                <a:t>Catálogos</a:t>
              </a:r>
            </a:p>
          </p:txBody>
        </p:sp>
        <p:cxnSp>
          <p:nvCxnSpPr>
            <p:cNvPr id="74" name="Straight Connector 73"/>
            <p:cNvCxnSpPr/>
            <p:nvPr/>
          </p:nvCxnSpPr>
          <p:spPr>
            <a:xfrm flipH="1" flipV="1">
              <a:off x="4485049" y="2120043"/>
              <a:ext cx="100776" cy="1981483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 flipV="1">
              <a:off x="3336872" y="2465315"/>
              <a:ext cx="1248952" cy="16362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4661399" y="3083355"/>
              <a:ext cx="1643867" cy="108147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596763" y="3624093"/>
              <a:ext cx="721203" cy="2871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933" b="1" dirty="0">
                  <a:solidFill>
                    <a:srgbClr val="000000"/>
                  </a:solidFill>
                  <a:latin typeface="Arial"/>
                </a:rPr>
                <a:t>Ariba Discovery</a:t>
              </a:r>
              <a:endParaRPr lang="en-US" sz="933" kern="0" dirty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61" name="Text Box 115"/>
            <p:cNvSpPr txBox="1">
              <a:spLocks noChangeArrowheads="1"/>
            </p:cNvSpPr>
            <p:nvPr/>
          </p:nvSpPr>
          <p:spPr bwMode="auto">
            <a:xfrm>
              <a:off x="6850589" y="3192418"/>
              <a:ext cx="486113" cy="17235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noFill/>
              <a:miter lim="800000"/>
              <a:headEnd type="none" w="sm" len="sm"/>
              <a:tailEnd type="none" w="sm" len="sm"/>
            </a:ln>
          </p:spPr>
          <p:txBody>
            <a:bodyPr wrap="square" lIns="24384" tIns="24384" rIns="24384" bIns="24384" anchor="ctr">
              <a:spAutoFit/>
            </a:bodyPr>
            <a:lstStyle>
              <a:lvl1pPr marL="63500" indent="-635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800" b="1" dirty="0">
                  <a:solidFill>
                    <a:srgbClr val="FFFFFF"/>
                  </a:solidFill>
                </a:rPr>
                <a:t>Online</a:t>
              </a: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6433032" y="3007823"/>
              <a:ext cx="658861" cy="1366707"/>
              <a:chOff x="4022444" y="1024569"/>
              <a:chExt cx="1635764" cy="3272285"/>
            </a:xfrm>
            <a:solidFill>
              <a:schemeClr val="tx1">
                <a:lumMod val="65000"/>
                <a:lumOff val="35000"/>
              </a:schemeClr>
            </a:solidFill>
          </p:grpSpPr>
          <p:cxnSp>
            <p:nvCxnSpPr>
              <p:cNvPr id="67" name="Elbow Connector 66"/>
              <p:cNvCxnSpPr/>
              <p:nvPr/>
            </p:nvCxnSpPr>
            <p:spPr>
              <a:xfrm flipV="1">
                <a:off x="4239045" y="1024569"/>
                <a:ext cx="1419160" cy="1389474"/>
              </a:xfrm>
              <a:prstGeom prst="bentConnector3">
                <a:avLst>
                  <a:gd name="adj1" fmla="val 44830"/>
                </a:avLst>
              </a:prstGeom>
              <a:grpFill/>
              <a:ln w="38100">
                <a:solidFill>
                  <a:schemeClr val="tx1">
                    <a:lumMod val="65000"/>
                    <a:lumOff val="35000"/>
                  </a:schemeClr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Elbow Connector 80"/>
              <p:cNvCxnSpPr/>
              <p:nvPr/>
            </p:nvCxnSpPr>
            <p:spPr>
              <a:xfrm>
                <a:off x="4022443" y="2414042"/>
                <a:ext cx="1635763" cy="1882811"/>
              </a:xfrm>
              <a:prstGeom prst="bentConnector3">
                <a:avLst>
                  <a:gd name="adj1" fmla="val 52329"/>
                </a:avLst>
              </a:prstGeom>
              <a:grpFill/>
              <a:ln w="38100">
                <a:solidFill>
                  <a:schemeClr val="tx1">
                    <a:lumMod val="65000"/>
                    <a:lumOff val="35000"/>
                  </a:schemeClr>
                </a:solidFill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7605160" y="2782827"/>
              <a:ext cx="494121" cy="1886683"/>
              <a:chOff x="5844507" y="2009158"/>
              <a:chExt cx="442949" cy="1691293"/>
            </a:xfrm>
          </p:grpSpPr>
          <p:grpSp>
            <p:nvGrpSpPr>
              <p:cNvPr id="5" name="Group 56"/>
              <p:cNvGrpSpPr/>
              <p:nvPr/>
            </p:nvGrpSpPr>
            <p:grpSpPr>
              <a:xfrm>
                <a:off x="5853950" y="2403961"/>
                <a:ext cx="424063" cy="316017"/>
                <a:chOff x="7068325" y="2305408"/>
                <a:chExt cx="375198" cy="291290"/>
              </a:xfrm>
            </p:grpSpPr>
            <p:sp>
              <p:nvSpPr>
                <p:cNvPr id="63" name="Freeform 62"/>
                <p:cNvSpPr>
                  <a:spLocks noEditPoints="1"/>
                </p:cNvSpPr>
                <p:nvPr/>
              </p:nvSpPr>
              <p:spPr bwMode="auto">
                <a:xfrm>
                  <a:off x="7068325" y="2414495"/>
                  <a:ext cx="186809" cy="18220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1"/>
                    </a:cxn>
                    <a:cxn ang="0">
                      <a:pos x="40" y="191"/>
                    </a:cxn>
                    <a:cxn ang="0">
                      <a:pos x="40" y="162"/>
                    </a:cxn>
                    <a:cxn ang="0">
                      <a:pos x="96" y="162"/>
                    </a:cxn>
                    <a:cxn ang="0">
                      <a:pos x="96" y="191"/>
                    </a:cxn>
                    <a:cxn ang="0">
                      <a:pos x="136" y="191"/>
                    </a:cxn>
                    <a:cxn ang="0">
                      <a:pos x="136" y="0"/>
                    </a:cxn>
                    <a:cxn ang="0">
                      <a:pos x="0" y="0"/>
                    </a:cxn>
                    <a:cxn ang="0">
                      <a:pos x="40" y="128"/>
                    </a:cxn>
                    <a:cxn ang="0">
                      <a:pos x="17" y="128"/>
                    </a:cxn>
                    <a:cxn ang="0">
                      <a:pos x="17" y="106"/>
                    </a:cxn>
                    <a:cxn ang="0">
                      <a:pos x="40" y="106"/>
                    </a:cxn>
                    <a:cxn ang="0">
                      <a:pos x="40" y="128"/>
                    </a:cxn>
                    <a:cxn ang="0">
                      <a:pos x="40" y="91"/>
                    </a:cxn>
                    <a:cxn ang="0">
                      <a:pos x="17" y="91"/>
                    </a:cxn>
                    <a:cxn ang="0">
                      <a:pos x="17" y="70"/>
                    </a:cxn>
                    <a:cxn ang="0">
                      <a:pos x="40" y="70"/>
                    </a:cxn>
                    <a:cxn ang="0">
                      <a:pos x="40" y="91"/>
                    </a:cxn>
                    <a:cxn ang="0">
                      <a:pos x="40" y="55"/>
                    </a:cxn>
                    <a:cxn ang="0">
                      <a:pos x="17" y="55"/>
                    </a:cxn>
                    <a:cxn ang="0">
                      <a:pos x="17" y="34"/>
                    </a:cxn>
                    <a:cxn ang="0">
                      <a:pos x="40" y="34"/>
                    </a:cxn>
                    <a:cxn ang="0">
                      <a:pos x="40" y="55"/>
                    </a:cxn>
                    <a:cxn ang="0">
                      <a:pos x="79" y="128"/>
                    </a:cxn>
                    <a:cxn ang="0">
                      <a:pos x="55" y="128"/>
                    </a:cxn>
                    <a:cxn ang="0">
                      <a:pos x="55" y="106"/>
                    </a:cxn>
                    <a:cxn ang="0">
                      <a:pos x="79" y="106"/>
                    </a:cxn>
                    <a:cxn ang="0">
                      <a:pos x="79" y="128"/>
                    </a:cxn>
                    <a:cxn ang="0">
                      <a:pos x="79" y="91"/>
                    </a:cxn>
                    <a:cxn ang="0">
                      <a:pos x="55" y="91"/>
                    </a:cxn>
                    <a:cxn ang="0">
                      <a:pos x="55" y="70"/>
                    </a:cxn>
                    <a:cxn ang="0">
                      <a:pos x="79" y="70"/>
                    </a:cxn>
                    <a:cxn ang="0">
                      <a:pos x="79" y="91"/>
                    </a:cxn>
                    <a:cxn ang="0">
                      <a:pos x="79" y="55"/>
                    </a:cxn>
                    <a:cxn ang="0">
                      <a:pos x="55" y="55"/>
                    </a:cxn>
                    <a:cxn ang="0">
                      <a:pos x="55" y="34"/>
                    </a:cxn>
                    <a:cxn ang="0">
                      <a:pos x="79" y="34"/>
                    </a:cxn>
                    <a:cxn ang="0">
                      <a:pos x="79" y="55"/>
                    </a:cxn>
                    <a:cxn ang="0">
                      <a:pos x="117" y="128"/>
                    </a:cxn>
                    <a:cxn ang="0">
                      <a:pos x="96" y="128"/>
                    </a:cxn>
                    <a:cxn ang="0">
                      <a:pos x="96" y="106"/>
                    </a:cxn>
                    <a:cxn ang="0">
                      <a:pos x="117" y="106"/>
                    </a:cxn>
                    <a:cxn ang="0">
                      <a:pos x="117" y="128"/>
                    </a:cxn>
                    <a:cxn ang="0">
                      <a:pos x="117" y="91"/>
                    </a:cxn>
                    <a:cxn ang="0">
                      <a:pos x="96" y="91"/>
                    </a:cxn>
                    <a:cxn ang="0">
                      <a:pos x="96" y="70"/>
                    </a:cxn>
                    <a:cxn ang="0">
                      <a:pos x="117" y="70"/>
                    </a:cxn>
                    <a:cxn ang="0">
                      <a:pos x="117" y="91"/>
                    </a:cxn>
                    <a:cxn ang="0">
                      <a:pos x="117" y="55"/>
                    </a:cxn>
                    <a:cxn ang="0">
                      <a:pos x="96" y="55"/>
                    </a:cxn>
                    <a:cxn ang="0">
                      <a:pos x="96" y="34"/>
                    </a:cxn>
                    <a:cxn ang="0">
                      <a:pos x="117" y="34"/>
                    </a:cxn>
                    <a:cxn ang="0">
                      <a:pos x="117" y="55"/>
                    </a:cxn>
                  </a:cxnLst>
                  <a:rect l="0" t="0" r="r" b="b"/>
                  <a:pathLst>
                    <a:path w="136" h="191">
                      <a:moveTo>
                        <a:pt x="0" y="0"/>
                      </a:moveTo>
                      <a:lnTo>
                        <a:pt x="0" y="191"/>
                      </a:lnTo>
                      <a:lnTo>
                        <a:pt x="40" y="191"/>
                      </a:lnTo>
                      <a:lnTo>
                        <a:pt x="40" y="162"/>
                      </a:lnTo>
                      <a:lnTo>
                        <a:pt x="96" y="162"/>
                      </a:lnTo>
                      <a:lnTo>
                        <a:pt x="96" y="191"/>
                      </a:lnTo>
                      <a:lnTo>
                        <a:pt x="136" y="191"/>
                      </a:lnTo>
                      <a:lnTo>
                        <a:pt x="136" y="0"/>
                      </a:lnTo>
                      <a:lnTo>
                        <a:pt x="0" y="0"/>
                      </a:lnTo>
                      <a:close/>
                      <a:moveTo>
                        <a:pt x="40" y="128"/>
                      </a:moveTo>
                      <a:lnTo>
                        <a:pt x="17" y="128"/>
                      </a:lnTo>
                      <a:lnTo>
                        <a:pt x="17" y="106"/>
                      </a:lnTo>
                      <a:lnTo>
                        <a:pt x="40" y="106"/>
                      </a:lnTo>
                      <a:lnTo>
                        <a:pt x="40" y="128"/>
                      </a:lnTo>
                      <a:close/>
                      <a:moveTo>
                        <a:pt x="40" y="91"/>
                      </a:moveTo>
                      <a:lnTo>
                        <a:pt x="17" y="91"/>
                      </a:lnTo>
                      <a:lnTo>
                        <a:pt x="17" y="70"/>
                      </a:lnTo>
                      <a:lnTo>
                        <a:pt x="40" y="70"/>
                      </a:lnTo>
                      <a:lnTo>
                        <a:pt x="40" y="91"/>
                      </a:lnTo>
                      <a:close/>
                      <a:moveTo>
                        <a:pt x="40" y="55"/>
                      </a:moveTo>
                      <a:lnTo>
                        <a:pt x="17" y="55"/>
                      </a:lnTo>
                      <a:lnTo>
                        <a:pt x="17" y="34"/>
                      </a:lnTo>
                      <a:lnTo>
                        <a:pt x="40" y="34"/>
                      </a:lnTo>
                      <a:lnTo>
                        <a:pt x="40" y="55"/>
                      </a:lnTo>
                      <a:close/>
                      <a:moveTo>
                        <a:pt x="79" y="128"/>
                      </a:moveTo>
                      <a:lnTo>
                        <a:pt x="55" y="128"/>
                      </a:lnTo>
                      <a:lnTo>
                        <a:pt x="55" y="106"/>
                      </a:lnTo>
                      <a:lnTo>
                        <a:pt x="79" y="106"/>
                      </a:lnTo>
                      <a:lnTo>
                        <a:pt x="79" y="128"/>
                      </a:lnTo>
                      <a:close/>
                      <a:moveTo>
                        <a:pt x="79" y="91"/>
                      </a:moveTo>
                      <a:lnTo>
                        <a:pt x="55" y="91"/>
                      </a:lnTo>
                      <a:lnTo>
                        <a:pt x="55" y="70"/>
                      </a:lnTo>
                      <a:lnTo>
                        <a:pt x="79" y="70"/>
                      </a:lnTo>
                      <a:lnTo>
                        <a:pt x="79" y="91"/>
                      </a:lnTo>
                      <a:close/>
                      <a:moveTo>
                        <a:pt x="79" y="55"/>
                      </a:moveTo>
                      <a:lnTo>
                        <a:pt x="55" y="55"/>
                      </a:lnTo>
                      <a:lnTo>
                        <a:pt x="55" y="34"/>
                      </a:lnTo>
                      <a:lnTo>
                        <a:pt x="79" y="34"/>
                      </a:lnTo>
                      <a:lnTo>
                        <a:pt x="79" y="55"/>
                      </a:lnTo>
                      <a:close/>
                      <a:moveTo>
                        <a:pt x="117" y="128"/>
                      </a:moveTo>
                      <a:lnTo>
                        <a:pt x="96" y="128"/>
                      </a:lnTo>
                      <a:lnTo>
                        <a:pt x="96" y="106"/>
                      </a:lnTo>
                      <a:lnTo>
                        <a:pt x="117" y="106"/>
                      </a:lnTo>
                      <a:lnTo>
                        <a:pt x="117" y="128"/>
                      </a:lnTo>
                      <a:close/>
                      <a:moveTo>
                        <a:pt x="117" y="91"/>
                      </a:moveTo>
                      <a:lnTo>
                        <a:pt x="96" y="91"/>
                      </a:lnTo>
                      <a:lnTo>
                        <a:pt x="96" y="70"/>
                      </a:lnTo>
                      <a:lnTo>
                        <a:pt x="117" y="70"/>
                      </a:lnTo>
                      <a:lnTo>
                        <a:pt x="117" y="91"/>
                      </a:lnTo>
                      <a:close/>
                      <a:moveTo>
                        <a:pt x="117" y="55"/>
                      </a:moveTo>
                      <a:lnTo>
                        <a:pt x="96" y="55"/>
                      </a:lnTo>
                      <a:lnTo>
                        <a:pt x="96" y="34"/>
                      </a:lnTo>
                      <a:lnTo>
                        <a:pt x="117" y="34"/>
                      </a:lnTo>
                      <a:lnTo>
                        <a:pt x="117" y="5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de-DE"/>
                  </a:defPPr>
                  <a:lvl1pPr marL="0" algn="l" defTabSz="914400" rtl="0" eaLnBrk="1" latinLnBrk="0" hangingPunct="1">
                    <a:defRPr lang="de-DE" sz="1800" kern="1200">
                      <a:solidFill>
                        <a:schemeClr val="tx1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buClr>
                      <a:srgbClr val="FDB913"/>
                    </a:buClr>
                    <a:buSzPct val="100000"/>
                    <a:buFont typeface="wingdings"/>
                    <a:buChar char=""/>
                    <a:defRPr lang="de-DE" sz="1800" kern="1200">
                      <a:solidFill>
                        <a:schemeClr val="tx1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buClr>
                      <a:srgbClr val="666666"/>
                    </a:buClr>
                    <a:buSzPct val="80000"/>
                    <a:buFont typeface="Wingdings"/>
                    <a:buChar char="n"/>
                    <a:defRPr lang="de-DE" sz="1400" kern="1200">
                      <a:solidFill>
                        <a:schemeClr val="tx1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buClr>
                      <a:srgbClr val="666666"/>
                    </a:buClr>
                    <a:buSzPct val="80000"/>
                    <a:buFont typeface="Arial"/>
                    <a:buChar char=""/>
                    <a:defRPr lang="de-DE" sz="1200" kern="1200">
                      <a:solidFill>
                        <a:schemeClr val="tx1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buClr>
                      <a:srgbClr val="666666"/>
                    </a:buClr>
                    <a:buSzPct val="80000"/>
                    <a:buFont typeface="Arial"/>
                    <a:buChar char=""/>
                    <a:defRPr lang="de-DE" sz="1000" kern="1200">
                      <a:solidFill>
                        <a:schemeClr val="tx1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 sz="24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8" name="Freeform 67"/>
                <p:cNvSpPr>
                  <a:spLocks noEditPoints="1"/>
                </p:cNvSpPr>
                <p:nvPr/>
              </p:nvSpPr>
              <p:spPr bwMode="auto">
                <a:xfrm>
                  <a:off x="7308910" y="2305408"/>
                  <a:ext cx="134613" cy="288090"/>
                </a:xfrm>
                <a:custGeom>
                  <a:avLst/>
                  <a:gdLst/>
                  <a:ahLst/>
                  <a:cxnLst>
                    <a:cxn ang="0">
                      <a:pos x="0" y="302"/>
                    </a:cxn>
                    <a:cxn ang="0">
                      <a:pos x="32" y="273"/>
                    </a:cxn>
                    <a:cxn ang="0">
                      <a:pos x="66" y="302"/>
                    </a:cxn>
                    <a:cxn ang="0">
                      <a:pos x="98" y="0"/>
                    </a:cxn>
                    <a:cxn ang="0">
                      <a:pos x="41" y="239"/>
                    </a:cxn>
                    <a:cxn ang="0">
                      <a:pos x="19" y="217"/>
                    </a:cxn>
                    <a:cxn ang="0">
                      <a:pos x="41" y="239"/>
                    </a:cxn>
                    <a:cxn ang="0">
                      <a:pos x="19" y="202"/>
                    </a:cxn>
                    <a:cxn ang="0">
                      <a:pos x="41" y="181"/>
                    </a:cxn>
                    <a:cxn ang="0">
                      <a:pos x="41" y="166"/>
                    </a:cxn>
                    <a:cxn ang="0">
                      <a:pos x="19" y="145"/>
                    </a:cxn>
                    <a:cxn ang="0">
                      <a:pos x="41" y="166"/>
                    </a:cxn>
                    <a:cxn ang="0">
                      <a:pos x="19" y="130"/>
                    </a:cxn>
                    <a:cxn ang="0">
                      <a:pos x="41" y="109"/>
                    </a:cxn>
                    <a:cxn ang="0">
                      <a:pos x="41" y="94"/>
                    </a:cxn>
                    <a:cxn ang="0">
                      <a:pos x="19" y="73"/>
                    </a:cxn>
                    <a:cxn ang="0">
                      <a:pos x="41" y="94"/>
                    </a:cxn>
                    <a:cxn ang="0">
                      <a:pos x="19" y="58"/>
                    </a:cxn>
                    <a:cxn ang="0">
                      <a:pos x="41" y="36"/>
                    </a:cxn>
                    <a:cxn ang="0">
                      <a:pos x="79" y="239"/>
                    </a:cxn>
                    <a:cxn ang="0">
                      <a:pos x="58" y="217"/>
                    </a:cxn>
                    <a:cxn ang="0">
                      <a:pos x="79" y="239"/>
                    </a:cxn>
                    <a:cxn ang="0">
                      <a:pos x="58" y="202"/>
                    </a:cxn>
                    <a:cxn ang="0">
                      <a:pos x="79" y="181"/>
                    </a:cxn>
                    <a:cxn ang="0">
                      <a:pos x="79" y="166"/>
                    </a:cxn>
                    <a:cxn ang="0">
                      <a:pos x="58" y="145"/>
                    </a:cxn>
                    <a:cxn ang="0">
                      <a:pos x="79" y="166"/>
                    </a:cxn>
                    <a:cxn ang="0">
                      <a:pos x="58" y="130"/>
                    </a:cxn>
                    <a:cxn ang="0">
                      <a:pos x="79" y="109"/>
                    </a:cxn>
                    <a:cxn ang="0">
                      <a:pos x="79" y="94"/>
                    </a:cxn>
                    <a:cxn ang="0">
                      <a:pos x="58" y="73"/>
                    </a:cxn>
                    <a:cxn ang="0">
                      <a:pos x="79" y="94"/>
                    </a:cxn>
                    <a:cxn ang="0">
                      <a:pos x="58" y="58"/>
                    </a:cxn>
                    <a:cxn ang="0">
                      <a:pos x="79" y="36"/>
                    </a:cxn>
                  </a:cxnLst>
                  <a:rect l="0" t="0" r="r" b="b"/>
                  <a:pathLst>
                    <a:path w="98" h="302">
                      <a:moveTo>
                        <a:pt x="0" y="0"/>
                      </a:moveTo>
                      <a:lnTo>
                        <a:pt x="0" y="302"/>
                      </a:lnTo>
                      <a:lnTo>
                        <a:pt x="32" y="302"/>
                      </a:lnTo>
                      <a:lnTo>
                        <a:pt x="32" y="273"/>
                      </a:lnTo>
                      <a:lnTo>
                        <a:pt x="66" y="273"/>
                      </a:lnTo>
                      <a:lnTo>
                        <a:pt x="66" y="302"/>
                      </a:lnTo>
                      <a:lnTo>
                        <a:pt x="98" y="302"/>
                      </a:lnTo>
                      <a:lnTo>
                        <a:pt x="98" y="0"/>
                      </a:lnTo>
                      <a:lnTo>
                        <a:pt x="0" y="0"/>
                      </a:lnTo>
                      <a:close/>
                      <a:moveTo>
                        <a:pt x="41" y="239"/>
                      </a:moveTo>
                      <a:lnTo>
                        <a:pt x="19" y="239"/>
                      </a:lnTo>
                      <a:lnTo>
                        <a:pt x="19" y="217"/>
                      </a:lnTo>
                      <a:lnTo>
                        <a:pt x="41" y="217"/>
                      </a:lnTo>
                      <a:lnTo>
                        <a:pt x="41" y="239"/>
                      </a:lnTo>
                      <a:close/>
                      <a:moveTo>
                        <a:pt x="41" y="202"/>
                      </a:moveTo>
                      <a:lnTo>
                        <a:pt x="19" y="202"/>
                      </a:lnTo>
                      <a:lnTo>
                        <a:pt x="19" y="181"/>
                      </a:lnTo>
                      <a:lnTo>
                        <a:pt x="41" y="181"/>
                      </a:lnTo>
                      <a:lnTo>
                        <a:pt x="41" y="202"/>
                      </a:lnTo>
                      <a:close/>
                      <a:moveTo>
                        <a:pt x="41" y="166"/>
                      </a:moveTo>
                      <a:lnTo>
                        <a:pt x="19" y="166"/>
                      </a:lnTo>
                      <a:lnTo>
                        <a:pt x="19" y="145"/>
                      </a:lnTo>
                      <a:lnTo>
                        <a:pt x="41" y="145"/>
                      </a:lnTo>
                      <a:lnTo>
                        <a:pt x="41" y="166"/>
                      </a:lnTo>
                      <a:close/>
                      <a:moveTo>
                        <a:pt x="41" y="130"/>
                      </a:moveTo>
                      <a:lnTo>
                        <a:pt x="19" y="130"/>
                      </a:lnTo>
                      <a:lnTo>
                        <a:pt x="19" y="109"/>
                      </a:lnTo>
                      <a:lnTo>
                        <a:pt x="41" y="109"/>
                      </a:lnTo>
                      <a:lnTo>
                        <a:pt x="41" y="130"/>
                      </a:lnTo>
                      <a:close/>
                      <a:moveTo>
                        <a:pt x="41" y="94"/>
                      </a:moveTo>
                      <a:lnTo>
                        <a:pt x="19" y="94"/>
                      </a:lnTo>
                      <a:lnTo>
                        <a:pt x="19" y="73"/>
                      </a:lnTo>
                      <a:lnTo>
                        <a:pt x="41" y="73"/>
                      </a:lnTo>
                      <a:lnTo>
                        <a:pt x="41" y="94"/>
                      </a:lnTo>
                      <a:close/>
                      <a:moveTo>
                        <a:pt x="41" y="58"/>
                      </a:moveTo>
                      <a:lnTo>
                        <a:pt x="19" y="58"/>
                      </a:lnTo>
                      <a:lnTo>
                        <a:pt x="19" y="36"/>
                      </a:lnTo>
                      <a:lnTo>
                        <a:pt x="41" y="36"/>
                      </a:lnTo>
                      <a:lnTo>
                        <a:pt x="41" y="58"/>
                      </a:lnTo>
                      <a:close/>
                      <a:moveTo>
                        <a:pt x="79" y="239"/>
                      </a:moveTo>
                      <a:lnTo>
                        <a:pt x="58" y="239"/>
                      </a:lnTo>
                      <a:lnTo>
                        <a:pt x="58" y="217"/>
                      </a:lnTo>
                      <a:lnTo>
                        <a:pt x="79" y="217"/>
                      </a:lnTo>
                      <a:lnTo>
                        <a:pt x="79" y="239"/>
                      </a:lnTo>
                      <a:close/>
                      <a:moveTo>
                        <a:pt x="79" y="202"/>
                      </a:moveTo>
                      <a:lnTo>
                        <a:pt x="58" y="202"/>
                      </a:lnTo>
                      <a:lnTo>
                        <a:pt x="58" y="181"/>
                      </a:lnTo>
                      <a:lnTo>
                        <a:pt x="79" y="181"/>
                      </a:lnTo>
                      <a:lnTo>
                        <a:pt x="79" y="202"/>
                      </a:lnTo>
                      <a:close/>
                      <a:moveTo>
                        <a:pt x="79" y="166"/>
                      </a:moveTo>
                      <a:lnTo>
                        <a:pt x="58" y="166"/>
                      </a:lnTo>
                      <a:lnTo>
                        <a:pt x="58" y="145"/>
                      </a:lnTo>
                      <a:lnTo>
                        <a:pt x="79" y="145"/>
                      </a:lnTo>
                      <a:lnTo>
                        <a:pt x="79" y="166"/>
                      </a:lnTo>
                      <a:close/>
                      <a:moveTo>
                        <a:pt x="79" y="130"/>
                      </a:moveTo>
                      <a:lnTo>
                        <a:pt x="58" y="130"/>
                      </a:lnTo>
                      <a:lnTo>
                        <a:pt x="58" y="109"/>
                      </a:lnTo>
                      <a:lnTo>
                        <a:pt x="79" y="109"/>
                      </a:lnTo>
                      <a:lnTo>
                        <a:pt x="79" y="130"/>
                      </a:lnTo>
                      <a:close/>
                      <a:moveTo>
                        <a:pt x="79" y="94"/>
                      </a:moveTo>
                      <a:lnTo>
                        <a:pt x="58" y="94"/>
                      </a:lnTo>
                      <a:lnTo>
                        <a:pt x="58" y="73"/>
                      </a:lnTo>
                      <a:lnTo>
                        <a:pt x="79" y="73"/>
                      </a:lnTo>
                      <a:lnTo>
                        <a:pt x="79" y="94"/>
                      </a:lnTo>
                      <a:close/>
                      <a:moveTo>
                        <a:pt x="79" y="58"/>
                      </a:moveTo>
                      <a:lnTo>
                        <a:pt x="58" y="58"/>
                      </a:lnTo>
                      <a:lnTo>
                        <a:pt x="58" y="36"/>
                      </a:lnTo>
                      <a:lnTo>
                        <a:pt x="79" y="36"/>
                      </a:lnTo>
                      <a:lnTo>
                        <a:pt x="79" y="5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de-DE"/>
                  </a:defPPr>
                  <a:lvl1pPr marL="0" algn="l" defTabSz="914400" rtl="0" eaLnBrk="1" latinLnBrk="0" hangingPunct="1">
                    <a:defRPr lang="de-DE" sz="1800" kern="1200">
                      <a:solidFill>
                        <a:schemeClr val="tx1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buClr>
                      <a:srgbClr val="FDB913"/>
                    </a:buClr>
                    <a:buSzPct val="100000"/>
                    <a:buFont typeface="wingdings"/>
                    <a:buChar char=""/>
                    <a:defRPr lang="de-DE" sz="1800" kern="1200">
                      <a:solidFill>
                        <a:schemeClr val="tx1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buClr>
                      <a:srgbClr val="666666"/>
                    </a:buClr>
                    <a:buSzPct val="80000"/>
                    <a:buFont typeface="Wingdings"/>
                    <a:buChar char="n"/>
                    <a:defRPr lang="de-DE" sz="1400" kern="1200">
                      <a:solidFill>
                        <a:schemeClr val="tx1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buClr>
                      <a:srgbClr val="666666"/>
                    </a:buClr>
                    <a:buSzPct val="80000"/>
                    <a:buFont typeface="Arial"/>
                    <a:buChar char=""/>
                    <a:defRPr lang="de-DE" sz="1200" kern="1200">
                      <a:solidFill>
                        <a:schemeClr val="tx1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buClr>
                      <a:srgbClr val="666666"/>
                    </a:buClr>
                    <a:buSzPct val="80000"/>
                    <a:buFont typeface="Arial"/>
                    <a:buChar char=""/>
                    <a:defRPr lang="de-DE" sz="1000" kern="1200">
                      <a:solidFill>
                        <a:schemeClr val="tx1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 sz="2400" dirty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58" name="Freeform 57"/>
              <p:cNvSpPr>
                <a:spLocks noEditPoints="1"/>
              </p:cNvSpPr>
              <p:nvPr/>
            </p:nvSpPr>
            <p:spPr bwMode="auto">
              <a:xfrm>
                <a:off x="5896428" y="2009158"/>
                <a:ext cx="339107" cy="2395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9" y="237"/>
                  </a:cxn>
                  <a:cxn ang="0">
                    <a:pos x="251" y="266"/>
                  </a:cxn>
                  <a:cxn ang="0">
                    <a:pos x="41" y="203"/>
                  </a:cxn>
                  <a:cxn ang="0">
                    <a:pos x="41" y="181"/>
                  </a:cxn>
                  <a:cxn ang="0">
                    <a:pos x="17" y="166"/>
                  </a:cxn>
                  <a:cxn ang="0">
                    <a:pos x="41" y="166"/>
                  </a:cxn>
                  <a:cxn ang="0">
                    <a:pos x="17" y="109"/>
                  </a:cxn>
                  <a:cxn ang="0">
                    <a:pos x="41" y="94"/>
                  </a:cxn>
                  <a:cxn ang="0">
                    <a:pos x="41" y="73"/>
                  </a:cxn>
                  <a:cxn ang="0">
                    <a:pos x="17" y="58"/>
                  </a:cxn>
                  <a:cxn ang="0">
                    <a:pos x="41" y="58"/>
                  </a:cxn>
                  <a:cxn ang="0">
                    <a:pos x="56" y="181"/>
                  </a:cxn>
                  <a:cxn ang="0">
                    <a:pos x="79" y="166"/>
                  </a:cxn>
                  <a:cxn ang="0">
                    <a:pos x="79" y="145"/>
                  </a:cxn>
                  <a:cxn ang="0">
                    <a:pos x="56" y="130"/>
                  </a:cxn>
                  <a:cxn ang="0">
                    <a:pos x="79" y="130"/>
                  </a:cxn>
                  <a:cxn ang="0">
                    <a:pos x="56" y="73"/>
                  </a:cxn>
                  <a:cxn ang="0">
                    <a:pos x="79" y="58"/>
                  </a:cxn>
                  <a:cxn ang="0">
                    <a:pos x="79" y="37"/>
                  </a:cxn>
                  <a:cxn ang="0">
                    <a:pos x="94" y="203"/>
                  </a:cxn>
                  <a:cxn ang="0">
                    <a:pos x="117" y="203"/>
                  </a:cxn>
                  <a:cxn ang="0">
                    <a:pos x="94" y="145"/>
                  </a:cxn>
                  <a:cxn ang="0">
                    <a:pos x="117" y="130"/>
                  </a:cxn>
                  <a:cxn ang="0">
                    <a:pos x="117" y="109"/>
                  </a:cxn>
                  <a:cxn ang="0">
                    <a:pos x="117" y="94"/>
                  </a:cxn>
                  <a:cxn ang="0">
                    <a:pos x="117" y="73"/>
                  </a:cxn>
                  <a:cxn ang="0">
                    <a:pos x="94" y="58"/>
                  </a:cxn>
                  <a:cxn ang="0">
                    <a:pos x="117" y="58"/>
                  </a:cxn>
                  <a:cxn ang="0">
                    <a:pos x="134" y="181"/>
                  </a:cxn>
                  <a:cxn ang="0">
                    <a:pos x="156" y="166"/>
                  </a:cxn>
                  <a:cxn ang="0">
                    <a:pos x="156" y="145"/>
                  </a:cxn>
                  <a:cxn ang="0">
                    <a:pos x="134" y="130"/>
                  </a:cxn>
                  <a:cxn ang="0">
                    <a:pos x="156" y="130"/>
                  </a:cxn>
                  <a:cxn ang="0">
                    <a:pos x="173" y="181"/>
                  </a:cxn>
                  <a:cxn ang="0">
                    <a:pos x="194" y="166"/>
                  </a:cxn>
                  <a:cxn ang="0">
                    <a:pos x="194" y="145"/>
                  </a:cxn>
                  <a:cxn ang="0">
                    <a:pos x="173" y="130"/>
                  </a:cxn>
                  <a:cxn ang="0">
                    <a:pos x="194" y="130"/>
                  </a:cxn>
                  <a:cxn ang="0">
                    <a:pos x="211" y="181"/>
                  </a:cxn>
                  <a:cxn ang="0">
                    <a:pos x="232" y="166"/>
                  </a:cxn>
                  <a:cxn ang="0">
                    <a:pos x="232" y="145"/>
                  </a:cxn>
                  <a:cxn ang="0">
                    <a:pos x="211" y="130"/>
                  </a:cxn>
                  <a:cxn ang="0">
                    <a:pos x="232" y="130"/>
                  </a:cxn>
                </a:cxnLst>
                <a:rect l="0" t="0" r="r" b="b"/>
                <a:pathLst>
                  <a:path w="251" h="266">
                    <a:moveTo>
                      <a:pt x="134" y="75"/>
                    </a:moveTo>
                    <a:lnTo>
                      <a:pt x="134" y="0"/>
                    </a:lnTo>
                    <a:lnTo>
                      <a:pt x="0" y="0"/>
                    </a:lnTo>
                    <a:lnTo>
                      <a:pt x="0" y="266"/>
                    </a:lnTo>
                    <a:lnTo>
                      <a:pt x="39" y="266"/>
                    </a:lnTo>
                    <a:lnTo>
                      <a:pt x="39" y="237"/>
                    </a:lnTo>
                    <a:lnTo>
                      <a:pt x="96" y="237"/>
                    </a:lnTo>
                    <a:lnTo>
                      <a:pt x="96" y="266"/>
                    </a:lnTo>
                    <a:lnTo>
                      <a:pt x="251" y="266"/>
                    </a:lnTo>
                    <a:lnTo>
                      <a:pt x="251" y="75"/>
                    </a:lnTo>
                    <a:lnTo>
                      <a:pt x="134" y="75"/>
                    </a:lnTo>
                    <a:close/>
                    <a:moveTo>
                      <a:pt x="41" y="203"/>
                    </a:moveTo>
                    <a:lnTo>
                      <a:pt x="17" y="203"/>
                    </a:lnTo>
                    <a:lnTo>
                      <a:pt x="17" y="181"/>
                    </a:lnTo>
                    <a:lnTo>
                      <a:pt x="41" y="181"/>
                    </a:lnTo>
                    <a:lnTo>
                      <a:pt x="41" y="203"/>
                    </a:lnTo>
                    <a:close/>
                    <a:moveTo>
                      <a:pt x="41" y="166"/>
                    </a:moveTo>
                    <a:lnTo>
                      <a:pt x="17" y="166"/>
                    </a:lnTo>
                    <a:lnTo>
                      <a:pt x="17" y="145"/>
                    </a:lnTo>
                    <a:lnTo>
                      <a:pt x="41" y="145"/>
                    </a:lnTo>
                    <a:lnTo>
                      <a:pt x="41" y="166"/>
                    </a:lnTo>
                    <a:close/>
                    <a:moveTo>
                      <a:pt x="41" y="130"/>
                    </a:moveTo>
                    <a:lnTo>
                      <a:pt x="17" y="130"/>
                    </a:lnTo>
                    <a:lnTo>
                      <a:pt x="17" y="109"/>
                    </a:lnTo>
                    <a:lnTo>
                      <a:pt x="41" y="109"/>
                    </a:lnTo>
                    <a:lnTo>
                      <a:pt x="41" y="130"/>
                    </a:lnTo>
                    <a:close/>
                    <a:moveTo>
                      <a:pt x="41" y="94"/>
                    </a:moveTo>
                    <a:lnTo>
                      <a:pt x="17" y="94"/>
                    </a:lnTo>
                    <a:lnTo>
                      <a:pt x="17" y="73"/>
                    </a:lnTo>
                    <a:lnTo>
                      <a:pt x="41" y="73"/>
                    </a:lnTo>
                    <a:lnTo>
                      <a:pt x="41" y="94"/>
                    </a:lnTo>
                    <a:close/>
                    <a:moveTo>
                      <a:pt x="41" y="58"/>
                    </a:moveTo>
                    <a:lnTo>
                      <a:pt x="17" y="58"/>
                    </a:lnTo>
                    <a:lnTo>
                      <a:pt x="17" y="37"/>
                    </a:lnTo>
                    <a:lnTo>
                      <a:pt x="41" y="37"/>
                    </a:lnTo>
                    <a:lnTo>
                      <a:pt x="41" y="58"/>
                    </a:lnTo>
                    <a:close/>
                    <a:moveTo>
                      <a:pt x="79" y="203"/>
                    </a:moveTo>
                    <a:lnTo>
                      <a:pt x="56" y="203"/>
                    </a:lnTo>
                    <a:lnTo>
                      <a:pt x="56" y="181"/>
                    </a:lnTo>
                    <a:lnTo>
                      <a:pt x="79" y="181"/>
                    </a:lnTo>
                    <a:lnTo>
                      <a:pt x="79" y="203"/>
                    </a:lnTo>
                    <a:close/>
                    <a:moveTo>
                      <a:pt x="79" y="166"/>
                    </a:moveTo>
                    <a:lnTo>
                      <a:pt x="56" y="166"/>
                    </a:lnTo>
                    <a:lnTo>
                      <a:pt x="56" y="145"/>
                    </a:lnTo>
                    <a:lnTo>
                      <a:pt x="79" y="145"/>
                    </a:lnTo>
                    <a:lnTo>
                      <a:pt x="79" y="166"/>
                    </a:lnTo>
                    <a:close/>
                    <a:moveTo>
                      <a:pt x="79" y="130"/>
                    </a:moveTo>
                    <a:lnTo>
                      <a:pt x="56" y="130"/>
                    </a:lnTo>
                    <a:lnTo>
                      <a:pt x="56" y="109"/>
                    </a:lnTo>
                    <a:lnTo>
                      <a:pt x="79" y="109"/>
                    </a:lnTo>
                    <a:lnTo>
                      <a:pt x="79" y="130"/>
                    </a:lnTo>
                    <a:close/>
                    <a:moveTo>
                      <a:pt x="79" y="94"/>
                    </a:moveTo>
                    <a:lnTo>
                      <a:pt x="56" y="94"/>
                    </a:lnTo>
                    <a:lnTo>
                      <a:pt x="56" y="73"/>
                    </a:lnTo>
                    <a:lnTo>
                      <a:pt x="79" y="73"/>
                    </a:lnTo>
                    <a:lnTo>
                      <a:pt x="79" y="94"/>
                    </a:lnTo>
                    <a:close/>
                    <a:moveTo>
                      <a:pt x="79" y="58"/>
                    </a:moveTo>
                    <a:lnTo>
                      <a:pt x="56" y="58"/>
                    </a:lnTo>
                    <a:lnTo>
                      <a:pt x="56" y="37"/>
                    </a:lnTo>
                    <a:lnTo>
                      <a:pt x="79" y="37"/>
                    </a:lnTo>
                    <a:lnTo>
                      <a:pt x="79" y="58"/>
                    </a:lnTo>
                    <a:close/>
                    <a:moveTo>
                      <a:pt x="117" y="203"/>
                    </a:moveTo>
                    <a:lnTo>
                      <a:pt x="94" y="203"/>
                    </a:lnTo>
                    <a:lnTo>
                      <a:pt x="94" y="181"/>
                    </a:lnTo>
                    <a:lnTo>
                      <a:pt x="117" y="181"/>
                    </a:lnTo>
                    <a:lnTo>
                      <a:pt x="117" y="203"/>
                    </a:lnTo>
                    <a:close/>
                    <a:moveTo>
                      <a:pt x="117" y="166"/>
                    </a:moveTo>
                    <a:lnTo>
                      <a:pt x="94" y="166"/>
                    </a:lnTo>
                    <a:lnTo>
                      <a:pt x="94" y="145"/>
                    </a:lnTo>
                    <a:lnTo>
                      <a:pt x="117" y="145"/>
                    </a:lnTo>
                    <a:lnTo>
                      <a:pt x="117" y="166"/>
                    </a:lnTo>
                    <a:close/>
                    <a:moveTo>
                      <a:pt x="117" y="130"/>
                    </a:moveTo>
                    <a:lnTo>
                      <a:pt x="94" y="130"/>
                    </a:lnTo>
                    <a:lnTo>
                      <a:pt x="94" y="109"/>
                    </a:lnTo>
                    <a:lnTo>
                      <a:pt x="117" y="109"/>
                    </a:lnTo>
                    <a:lnTo>
                      <a:pt x="117" y="130"/>
                    </a:lnTo>
                    <a:close/>
                    <a:moveTo>
                      <a:pt x="117" y="73"/>
                    </a:moveTo>
                    <a:lnTo>
                      <a:pt x="117" y="94"/>
                    </a:lnTo>
                    <a:lnTo>
                      <a:pt x="94" y="94"/>
                    </a:lnTo>
                    <a:lnTo>
                      <a:pt x="94" y="73"/>
                    </a:lnTo>
                    <a:lnTo>
                      <a:pt x="117" y="73"/>
                    </a:lnTo>
                    <a:lnTo>
                      <a:pt x="117" y="73"/>
                    </a:lnTo>
                    <a:close/>
                    <a:moveTo>
                      <a:pt x="117" y="58"/>
                    </a:moveTo>
                    <a:lnTo>
                      <a:pt x="94" y="58"/>
                    </a:lnTo>
                    <a:lnTo>
                      <a:pt x="94" y="37"/>
                    </a:lnTo>
                    <a:lnTo>
                      <a:pt x="117" y="37"/>
                    </a:lnTo>
                    <a:lnTo>
                      <a:pt x="117" y="58"/>
                    </a:lnTo>
                    <a:close/>
                    <a:moveTo>
                      <a:pt x="156" y="203"/>
                    </a:moveTo>
                    <a:lnTo>
                      <a:pt x="134" y="203"/>
                    </a:lnTo>
                    <a:lnTo>
                      <a:pt x="134" y="181"/>
                    </a:lnTo>
                    <a:lnTo>
                      <a:pt x="156" y="181"/>
                    </a:lnTo>
                    <a:lnTo>
                      <a:pt x="156" y="203"/>
                    </a:lnTo>
                    <a:close/>
                    <a:moveTo>
                      <a:pt x="156" y="166"/>
                    </a:moveTo>
                    <a:lnTo>
                      <a:pt x="134" y="166"/>
                    </a:lnTo>
                    <a:lnTo>
                      <a:pt x="134" y="145"/>
                    </a:lnTo>
                    <a:lnTo>
                      <a:pt x="156" y="145"/>
                    </a:lnTo>
                    <a:lnTo>
                      <a:pt x="156" y="166"/>
                    </a:lnTo>
                    <a:close/>
                    <a:moveTo>
                      <a:pt x="156" y="130"/>
                    </a:moveTo>
                    <a:lnTo>
                      <a:pt x="134" y="130"/>
                    </a:lnTo>
                    <a:lnTo>
                      <a:pt x="134" y="109"/>
                    </a:lnTo>
                    <a:lnTo>
                      <a:pt x="156" y="109"/>
                    </a:lnTo>
                    <a:lnTo>
                      <a:pt x="156" y="130"/>
                    </a:lnTo>
                    <a:close/>
                    <a:moveTo>
                      <a:pt x="194" y="203"/>
                    </a:moveTo>
                    <a:lnTo>
                      <a:pt x="173" y="203"/>
                    </a:lnTo>
                    <a:lnTo>
                      <a:pt x="173" y="181"/>
                    </a:lnTo>
                    <a:lnTo>
                      <a:pt x="194" y="181"/>
                    </a:lnTo>
                    <a:lnTo>
                      <a:pt x="194" y="203"/>
                    </a:lnTo>
                    <a:close/>
                    <a:moveTo>
                      <a:pt x="194" y="166"/>
                    </a:moveTo>
                    <a:lnTo>
                      <a:pt x="173" y="166"/>
                    </a:lnTo>
                    <a:lnTo>
                      <a:pt x="173" y="145"/>
                    </a:lnTo>
                    <a:lnTo>
                      <a:pt x="194" y="145"/>
                    </a:lnTo>
                    <a:lnTo>
                      <a:pt x="194" y="166"/>
                    </a:lnTo>
                    <a:close/>
                    <a:moveTo>
                      <a:pt x="194" y="130"/>
                    </a:moveTo>
                    <a:lnTo>
                      <a:pt x="173" y="130"/>
                    </a:lnTo>
                    <a:lnTo>
                      <a:pt x="173" y="109"/>
                    </a:lnTo>
                    <a:lnTo>
                      <a:pt x="194" y="109"/>
                    </a:lnTo>
                    <a:lnTo>
                      <a:pt x="194" y="130"/>
                    </a:lnTo>
                    <a:close/>
                    <a:moveTo>
                      <a:pt x="232" y="203"/>
                    </a:moveTo>
                    <a:lnTo>
                      <a:pt x="211" y="203"/>
                    </a:lnTo>
                    <a:lnTo>
                      <a:pt x="211" y="181"/>
                    </a:lnTo>
                    <a:lnTo>
                      <a:pt x="232" y="181"/>
                    </a:lnTo>
                    <a:lnTo>
                      <a:pt x="232" y="203"/>
                    </a:lnTo>
                    <a:close/>
                    <a:moveTo>
                      <a:pt x="232" y="166"/>
                    </a:moveTo>
                    <a:lnTo>
                      <a:pt x="211" y="166"/>
                    </a:lnTo>
                    <a:lnTo>
                      <a:pt x="211" y="145"/>
                    </a:lnTo>
                    <a:lnTo>
                      <a:pt x="232" y="145"/>
                    </a:lnTo>
                    <a:lnTo>
                      <a:pt x="232" y="166"/>
                    </a:lnTo>
                    <a:close/>
                    <a:moveTo>
                      <a:pt x="232" y="130"/>
                    </a:moveTo>
                    <a:lnTo>
                      <a:pt x="211" y="130"/>
                    </a:lnTo>
                    <a:lnTo>
                      <a:pt x="211" y="109"/>
                    </a:lnTo>
                    <a:lnTo>
                      <a:pt x="232" y="109"/>
                    </a:lnTo>
                    <a:lnTo>
                      <a:pt x="232" y="13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89867" tIns="44933" rIns="89867" bIns="44933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lang="de-DE" sz="1800" kern="1200">
                    <a:solidFill>
                      <a:schemeClr val="tx1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buClr>
                    <a:srgbClr val="FDB913"/>
                  </a:buClr>
                  <a:buSzPct val="100000"/>
                  <a:buFont typeface="wingdings"/>
                  <a:buChar char=""/>
                  <a:defRPr lang="de-DE" sz="1800" kern="1200">
                    <a:solidFill>
                      <a:schemeClr val="tx1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buClr>
                    <a:srgbClr val="666666"/>
                  </a:buClr>
                  <a:buSzPct val="80000"/>
                  <a:buFont typeface="Wingdings"/>
                  <a:buChar char="n"/>
                  <a:defRPr lang="de-DE" sz="1400" kern="1200">
                    <a:solidFill>
                      <a:schemeClr val="tx1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buClr>
                    <a:srgbClr val="666666"/>
                  </a:buClr>
                  <a:buSzPct val="80000"/>
                  <a:buFont typeface="Arial"/>
                  <a:buChar char=""/>
                  <a:defRPr lang="de-DE" sz="1200" kern="1200">
                    <a:solidFill>
                      <a:schemeClr val="tx1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buClr>
                    <a:srgbClr val="666666"/>
                  </a:buClr>
                  <a:buSzPct val="80000"/>
                  <a:buFont typeface="Arial"/>
                  <a:buChar char=""/>
                  <a:defRPr lang="de-DE" sz="1000" kern="1200">
                    <a:solidFill>
                      <a:schemeClr val="tx1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sz="2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Freeform 58"/>
              <p:cNvSpPr>
                <a:spLocks noEditPoints="1"/>
              </p:cNvSpPr>
              <p:nvPr/>
            </p:nvSpPr>
            <p:spPr bwMode="auto">
              <a:xfrm>
                <a:off x="5858084" y="2845069"/>
                <a:ext cx="415795" cy="296190"/>
              </a:xfrm>
              <a:custGeom>
                <a:avLst/>
                <a:gdLst/>
                <a:ahLst/>
                <a:cxnLst>
                  <a:cxn ang="0">
                    <a:pos x="373" y="0"/>
                  </a:cxn>
                  <a:cxn ang="0">
                    <a:pos x="334" y="219"/>
                  </a:cxn>
                  <a:cxn ang="0">
                    <a:pos x="304" y="32"/>
                  </a:cxn>
                  <a:cxn ang="0">
                    <a:pos x="268" y="219"/>
                  </a:cxn>
                  <a:cxn ang="0">
                    <a:pos x="236" y="32"/>
                  </a:cxn>
                  <a:cxn ang="0">
                    <a:pos x="198" y="219"/>
                  </a:cxn>
                  <a:cxn ang="0">
                    <a:pos x="0" y="405"/>
                  </a:cxn>
                  <a:cxn ang="0">
                    <a:pos x="379" y="219"/>
                  </a:cxn>
                  <a:cxn ang="0">
                    <a:pos x="41" y="349"/>
                  </a:cxn>
                  <a:cxn ang="0">
                    <a:pos x="21" y="332"/>
                  </a:cxn>
                  <a:cxn ang="0">
                    <a:pos x="41" y="349"/>
                  </a:cxn>
                  <a:cxn ang="0">
                    <a:pos x="21" y="313"/>
                  </a:cxn>
                  <a:cxn ang="0">
                    <a:pos x="41" y="296"/>
                  </a:cxn>
                  <a:cxn ang="0">
                    <a:pos x="41" y="277"/>
                  </a:cxn>
                  <a:cxn ang="0">
                    <a:pos x="21" y="260"/>
                  </a:cxn>
                  <a:cxn ang="0">
                    <a:pos x="41" y="277"/>
                  </a:cxn>
                  <a:cxn ang="0">
                    <a:pos x="60" y="349"/>
                  </a:cxn>
                  <a:cxn ang="0">
                    <a:pos x="81" y="332"/>
                  </a:cxn>
                  <a:cxn ang="0">
                    <a:pos x="81" y="313"/>
                  </a:cxn>
                  <a:cxn ang="0">
                    <a:pos x="60" y="296"/>
                  </a:cxn>
                  <a:cxn ang="0">
                    <a:pos x="81" y="313"/>
                  </a:cxn>
                  <a:cxn ang="0">
                    <a:pos x="60" y="277"/>
                  </a:cxn>
                  <a:cxn ang="0">
                    <a:pos x="81" y="260"/>
                  </a:cxn>
                  <a:cxn ang="0">
                    <a:pos x="119" y="349"/>
                  </a:cxn>
                  <a:cxn ang="0">
                    <a:pos x="100" y="332"/>
                  </a:cxn>
                  <a:cxn ang="0">
                    <a:pos x="119" y="349"/>
                  </a:cxn>
                  <a:cxn ang="0">
                    <a:pos x="100" y="313"/>
                  </a:cxn>
                  <a:cxn ang="0">
                    <a:pos x="119" y="296"/>
                  </a:cxn>
                  <a:cxn ang="0">
                    <a:pos x="119" y="277"/>
                  </a:cxn>
                  <a:cxn ang="0">
                    <a:pos x="100" y="260"/>
                  </a:cxn>
                  <a:cxn ang="0">
                    <a:pos x="119" y="277"/>
                  </a:cxn>
                  <a:cxn ang="0">
                    <a:pos x="138" y="349"/>
                  </a:cxn>
                  <a:cxn ang="0">
                    <a:pos x="158" y="332"/>
                  </a:cxn>
                  <a:cxn ang="0">
                    <a:pos x="158" y="313"/>
                  </a:cxn>
                  <a:cxn ang="0">
                    <a:pos x="138" y="296"/>
                  </a:cxn>
                  <a:cxn ang="0">
                    <a:pos x="158" y="313"/>
                  </a:cxn>
                  <a:cxn ang="0">
                    <a:pos x="138" y="277"/>
                  </a:cxn>
                  <a:cxn ang="0">
                    <a:pos x="158" y="260"/>
                  </a:cxn>
                </a:cxnLst>
                <a:rect l="0" t="0" r="r" b="b"/>
                <a:pathLst>
                  <a:path w="379" h="405">
                    <a:moveTo>
                      <a:pt x="379" y="219"/>
                    </a:moveTo>
                    <a:lnTo>
                      <a:pt x="373" y="0"/>
                    </a:lnTo>
                    <a:lnTo>
                      <a:pt x="341" y="0"/>
                    </a:lnTo>
                    <a:lnTo>
                      <a:pt x="334" y="219"/>
                    </a:lnTo>
                    <a:lnTo>
                      <a:pt x="311" y="219"/>
                    </a:lnTo>
                    <a:lnTo>
                      <a:pt x="304" y="32"/>
                    </a:lnTo>
                    <a:lnTo>
                      <a:pt x="275" y="32"/>
                    </a:lnTo>
                    <a:lnTo>
                      <a:pt x="268" y="219"/>
                    </a:lnTo>
                    <a:lnTo>
                      <a:pt x="243" y="219"/>
                    </a:lnTo>
                    <a:lnTo>
                      <a:pt x="236" y="32"/>
                    </a:lnTo>
                    <a:lnTo>
                      <a:pt x="204" y="32"/>
                    </a:lnTo>
                    <a:lnTo>
                      <a:pt x="198" y="219"/>
                    </a:lnTo>
                    <a:lnTo>
                      <a:pt x="0" y="219"/>
                    </a:lnTo>
                    <a:lnTo>
                      <a:pt x="0" y="405"/>
                    </a:lnTo>
                    <a:lnTo>
                      <a:pt x="379" y="405"/>
                    </a:lnTo>
                    <a:lnTo>
                      <a:pt x="379" y="219"/>
                    </a:lnTo>
                    <a:lnTo>
                      <a:pt x="379" y="219"/>
                    </a:lnTo>
                    <a:close/>
                    <a:moveTo>
                      <a:pt x="41" y="349"/>
                    </a:moveTo>
                    <a:lnTo>
                      <a:pt x="21" y="349"/>
                    </a:lnTo>
                    <a:lnTo>
                      <a:pt x="21" y="332"/>
                    </a:lnTo>
                    <a:lnTo>
                      <a:pt x="41" y="332"/>
                    </a:lnTo>
                    <a:lnTo>
                      <a:pt x="41" y="349"/>
                    </a:lnTo>
                    <a:close/>
                    <a:moveTo>
                      <a:pt x="41" y="313"/>
                    </a:moveTo>
                    <a:lnTo>
                      <a:pt x="21" y="313"/>
                    </a:lnTo>
                    <a:lnTo>
                      <a:pt x="21" y="296"/>
                    </a:lnTo>
                    <a:lnTo>
                      <a:pt x="41" y="296"/>
                    </a:lnTo>
                    <a:lnTo>
                      <a:pt x="41" y="313"/>
                    </a:lnTo>
                    <a:close/>
                    <a:moveTo>
                      <a:pt x="41" y="277"/>
                    </a:moveTo>
                    <a:lnTo>
                      <a:pt x="21" y="277"/>
                    </a:lnTo>
                    <a:lnTo>
                      <a:pt x="21" y="260"/>
                    </a:lnTo>
                    <a:lnTo>
                      <a:pt x="41" y="260"/>
                    </a:lnTo>
                    <a:lnTo>
                      <a:pt x="41" y="277"/>
                    </a:lnTo>
                    <a:close/>
                    <a:moveTo>
                      <a:pt x="81" y="349"/>
                    </a:moveTo>
                    <a:lnTo>
                      <a:pt x="60" y="349"/>
                    </a:lnTo>
                    <a:lnTo>
                      <a:pt x="60" y="332"/>
                    </a:lnTo>
                    <a:lnTo>
                      <a:pt x="81" y="332"/>
                    </a:lnTo>
                    <a:lnTo>
                      <a:pt x="81" y="349"/>
                    </a:lnTo>
                    <a:close/>
                    <a:moveTo>
                      <a:pt x="81" y="313"/>
                    </a:moveTo>
                    <a:lnTo>
                      <a:pt x="60" y="313"/>
                    </a:lnTo>
                    <a:lnTo>
                      <a:pt x="60" y="296"/>
                    </a:lnTo>
                    <a:lnTo>
                      <a:pt x="81" y="296"/>
                    </a:lnTo>
                    <a:lnTo>
                      <a:pt x="81" y="313"/>
                    </a:lnTo>
                    <a:close/>
                    <a:moveTo>
                      <a:pt x="81" y="277"/>
                    </a:moveTo>
                    <a:lnTo>
                      <a:pt x="60" y="277"/>
                    </a:lnTo>
                    <a:lnTo>
                      <a:pt x="60" y="260"/>
                    </a:lnTo>
                    <a:lnTo>
                      <a:pt x="81" y="260"/>
                    </a:lnTo>
                    <a:lnTo>
                      <a:pt x="81" y="277"/>
                    </a:lnTo>
                    <a:close/>
                    <a:moveTo>
                      <a:pt x="119" y="349"/>
                    </a:moveTo>
                    <a:lnTo>
                      <a:pt x="100" y="349"/>
                    </a:lnTo>
                    <a:lnTo>
                      <a:pt x="100" y="332"/>
                    </a:lnTo>
                    <a:lnTo>
                      <a:pt x="119" y="332"/>
                    </a:lnTo>
                    <a:lnTo>
                      <a:pt x="119" y="349"/>
                    </a:lnTo>
                    <a:close/>
                    <a:moveTo>
                      <a:pt x="119" y="313"/>
                    </a:moveTo>
                    <a:lnTo>
                      <a:pt x="100" y="313"/>
                    </a:lnTo>
                    <a:lnTo>
                      <a:pt x="100" y="296"/>
                    </a:lnTo>
                    <a:lnTo>
                      <a:pt x="119" y="296"/>
                    </a:lnTo>
                    <a:lnTo>
                      <a:pt x="119" y="313"/>
                    </a:lnTo>
                    <a:close/>
                    <a:moveTo>
                      <a:pt x="119" y="277"/>
                    </a:moveTo>
                    <a:lnTo>
                      <a:pt x="100" y="277"/>
                    </a:lnTo>
                    <a:lnTo>
                      <a:pt x="100" y="260"/>
                    </a:lnTo>
                    <a:lnTo>
                      <a:pt x="119" y="260"/>
                    </a:lnTo>
                    <a:lnTo>
                      <a:pt x="119" y="277"/>
                    </a:lnTo>
                    <a:close/>
                    <a:moveTo>
                      <a:pt x="158" y="349"/>
                    </a:moveTo>
                    <a:lnTo>
                      <a:pt x="138" y="349"/>
                    </a:lnTo>
                    <a:lnTo>
                      <a:pt x="138" y="332"/>
                    </a:lnTo>
                    <a:lnTo>
                      <a:pt x="158" y="332"/>
                    </a:lnTo>
                    <a:lnTo>
                      <a:pt x="158" y="349"/>
                    </a:lnTo>
                    <a:close/>
                    <a:moveTo>
                      <a:pt x="158" y="313"/>
                    </a:moveTo>
                    <a:lnTo>
                      <a:pt x="138" y="313"/>
                    </a:lnTo>
                    <a:lnTo>
                      <a:pt x="138" y="296"/>
                    </a:lnTo>
                    <a:lnTo>
                      <a:pt x="158" y="296"/>
                    </a:lnTo>
                    <a:lnTo>
                      <a:pt x="158" y="313"/>
                    </a:lnTo>
                    <a:close/>
                    <a:moveTo>
                      <a:pt x="158" y="277"/>
                    </a:moveTo>
                    <a:lnTo>
                      <a:pt x="138" y="277"/>
                    </a:lnTo>
                    <a:lnTo>
                      <a:pt x="138" y="260"/>
                    </a:lnTo>
                    <a:lnTo>
                      <a:pt x="158" y="260"/>
                    </a:lnTo>
                    <a:lnTo>
                      <a:pt x="158" y="277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89867" tIns="44933" rIns="89867" bIns="44933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lang="de-DE" sz="1800" kern="1200">
                    <a:solidFill>
                      <a:schemeClr val="tx1"/>
                    </a:solidFill>
                    <a:latin typeface="Arial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buClr>
                    <a:srgbClr val="FDB913"/>
                  </a:buClr>
                  <a:buSzPct val="100000"/>
                  <a:buFont typeface="wingdings"/>
                  <a:buChar char=""/>
                  <a:defRPr lang="de-DE" sz="1800" kern="1200">
                    <a:solidFill>
                      <a:schemeClr val="tx1"/>
                    </a:solidFill>
                    <a:latin typeface="Arial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buClr>
                    <a:srgbClr val="666666"/>
                  </a:buClr>
                  <a:buSzPct val="80000"/>
                  <a:buFont typeface="Wingdings"/>
                  <a:buChar char="n"/>
                  <a:defRPr lang="de-DE" sz="1400" kern="1200">
                    <a:solidFill>
                      <a:schemeClr val="tx1"/>
                    </a:solidFill>
                    <a:latin typeface="Arial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buClr>
                    <a:srgbClr val="666666"/>
                  </a:buClr>
                  <a:buSzPct val="80000"/>
                  <a:buFont typeface="Arial"/>
                  <a:buChar char=""/>
                  <a:defRPr lang="de-DE" sz="1200" kern="1200">
                    <a:solidFill>
                      <a:schemeClr val="tx1"/>
                    </a:solidFill>
                    <a:latin typeface="Arial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buClr>
                    <a:srgbClr val="666666"/>
                  </a:buClr>
                  <a:buSzPct val="80000"/>
                  <a:buFont typeface="Arial"/>
                  <a:buChar char=""/>
                  <a:defRPr lang="de-DE" sz="1000" kern="1200">
                    <a:solidFill>
                      <a:schemeClr val="tx1"/>
                    </a:solidFill>
                    <a:latin typeface="Arial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sz="2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Freeform 149"/>
              <p:cNvSpPr>
                <a:spLocks noEditPoints="1"/>
              </p:cNvSpPr>
              <p:nvPr/>
            </p:nvSpPr>
            <p:spPr bwMode="auto">
              <a:xfrm>
                <a:off x="5844507" y="3327609"/>
                <a:ext cx="442949" cy="372842"/>
              </a:xfrm>
              <a:custGeom>
                <a:avLst/>
                <a:gdLst/>
                <a:ahLst/>
                <a:cxnLst>
                  <a:cxn ang="0">
                    <a:pos x="159" y="351"/>
                  </a:cxn>
                  <a:cxn ang="0">
                    <a:pos x="260" y="351"/>
                  </a:cxn>
                  <a:cxn ang="0">
                    <a:pos x="0" y="0"/>
                  </a:cxn>
                  <a:cxn ang="0">
                    <a:pos x="30" y="297"/>
                  </a:cxn>
                  <a:cxn ang="0">
                    <a:pos x="68" y="274"/>
                  </a:cxn>
                  <a:cxn ang="0">
                    <a:pos x="68" y="236"/>
                  </a:cxn>
                  <a:cxn ang="0">
                    <a:pos x="30" y="215"/>
                  </a:cxn>
                  <a:cxn ang="0">
                    <a:pos x="68" y="215"/>
                  </a:cxn>
                  <a:cxn ang="0">
                    <a:pos x="30" y="117"/>
                  </a:cxn>
                  <a:cxn ang="0">
                    <a:pos x="68" y="95"/>
                  </a:cxn>
                  <a:cxn ang="0">
                    <a:pos x="68" y="58"/>
                  </a:cxn>
                  <a:cxn ang="0">
                    <a:pos x="94" y="335"/>
                  </a:cxn>
                  <a:cxn ang="0">
                    <a:pos x="132" y="335"/>
                  </a:cxn>
                  <a:cxn ang="0">
                    <a:pos x="94" y="236"/>
                  </a:cxn>
                  <a:cxn ang="0">
                    <a:pos x="132" y="215"/>
                  </a:cxn>
                  <a:cxn ang="0">
                    <a:pos x="132" y="177"/>
                  </a:cxn>
                  <a:cxn ang="0">
                    <a:pos x="94" y="154"/>
                  </a:cxn>
                  <a:cxn ang="0">
                    <a:pos x="132" y="154"/>
                  </a:cxn>
                  <a:cxn ang="0">
                    <a:pos x="94" y="58"/>
                  </a:cxn>
                  <a:cxn ang="0">
                    <a:pos x="194" y="274"/>
                  </a:cxn>
                  <a:cxn ang="0">
                    <a:pos x="194" y="236"/>
                  </a:cxn>
                  <a:cxn ang="0">
                    <a:pos x="157" y="215"/>
                  </a:cxn>
                  <a:cxn ang="0">
                    <a:pos x="194" y="215"/>
                  </a:cxn>
                  <a:cxn ang="0">
                    <a:pos x="157" y="154"/>
                  </a:cxn>
                  <a:cxn ang="0">
                    <a:pos x="194" y="118"/>
                  </a:cxn>
                  <a:cxn ang="0">
                    <a:pos x="157" y="58"/>
                  </a:cxn>
                  <a:cxn ang="0">
                    <a:pos x="260" y="274"/>
                  </a:cxn>
                  <a:cxn ang="0">
                    <a:pos x="260" y="238"/>
                  </a:cxn>
                  <a:cxn ang="0">
                    <a:pos x="223" y="215"/>
                  </a:cxn>
                  <a:cxn ang="0">
                    <a:pos x="260" y="215"/>
                  </a:cxn>
                  <a:cxn ang="0">
                    <a:pos x="223" y="117"/>
                  </a:cxn>
                  <a:cxn ang="0">
                    <a:pos x="260" y="95"/>
                  </a:cxn>
                  <a:cxn ang="0">
                    <a:pos x="260" y="58"/>
                  </a:cxn>
                  <a:cxn ang="0">
                    <a:pos x="323" y="58"/>
                  </a:cxn>
                  <a:cxn ang="0">
                    <a:pos x="285" y="58"/>
                  </a:cxn>
                  <a:cxn ang="0">
                    <a:pos x="323" y="118"/>
                  </a:cxn>
                  <a:cxn ang="0">
                    <a:pos x="285" y="117"/>
                  </a:cxn>
                  <a:cxn ang="0">
                    <a:pos x="287" y="297"/>
                  </a:cxn>
                  <a:cxn ang="0">
                    <a:pos x="325" y="274"/>
                  </a:cxn>
                  <a:cxn ang="0">
                    <a:pos x="325" y="238"/>
                  </a:cxn>
                  <a:cxn ang="0">
                    <a:pos x="287" y="215"/>
                  </a:cxn>
                  <a:cxn ang="0">
                    <a:pos x="325" y="215"/>
                  </a:cxn>
                  <a:cxn ang="0">
                    <a:pos x="350" y="297"/>
                  </a:cxn>
                  <a:cxn ang="0">
                    <a:pos x="387" y="274"/>
                  </a:cxn>
                  <a:cxn ang="0">
                    <a:pos x="387" y="238"/>
                  </a:cxn>
                  <a:cxn ang="0">
                    <a:pos x="350" y="215"/>
                  </a:cxn>
                  <a:cxn ang="0">
                    <a:pos x="387" y="215"/>
                  </a:cxn>
                  <a:cxn ang="0">
                    <a:pos x="350" y="117"/>
                  </a:cxn>
                  <a:cxn ang="0">
                    <a:pos x="387" y="95"/>
                  </a:cxn>
                  <a:cxn ang="0">
                    <a:pos x="387" y="58"/>
                  </a:cxn>
                </a:cxnLst>
                <a:rect l="0" t="0" r="r" b="b"/>
                <a:pathLst>
                  <a:path w="417" h="351">
                    <a:moveTo>
                      <a:pt x="0" y="0"/>
                    </a:moveTo>
                    <a:lnTo>
                      <a:pt x="0" y="351"/>
                    </a:lnTo>
                    <a:lnTo>
                      <a:pt x="159" y="351"/>
                    </a:lnTo>
                    <a:lnTo>
                      <a:pt x="159" y="297"/>
                    </a:lnTo>
                    <a:lnTo>
                      <a:pt x="260" y="297"/>
                    </a:lnTo>
                    <a:lnTo>
                      <a:pt x="260" y="351"/>
                    </a:lnTo>
                    <a:lnTo>
                      <a:pt x="417" y="351"/>
                    </a:lnTo>
                    <a:lnTo>
                      <a:pt x="417" y="0"/>
                    </a:lnTo>
                    <a:lnTo>
                      <a:pt x="0" y="0"/>
                    </a:lnTo>
                    <a:close/>
                    <a:moveTo>
                      <a:pt x="68" y="335"/>
                    </a:moveTo>
                    <a:lnTo>
                      <a:pt x="30" y="335"/>
                    </a:lnTo>
                    <a:lnTo>
                      <a:pt x="30" y="297"/>
                    </a:lnTo>
                    <a:lnTo>
                      <a:pt x="68" y="297"/>
                    </a:lnTo>
                    <a:lnTo>
                      <a:pt x="68" y="335"/>
                    </a:lnTo>
                    <a:close/>
                    <a:moveTo>
                      <a:pt x="68" y="274"/>
                    </a:moveTo>
                    <a:lnTo>
                      <a:pt x="30" y="274"/>
                    </a:lnTo>
                    <a:lnTo>
                      <a:pt x="30" y="236"/>
                    </a:lnTo>
                    <a:lnTo>
                      <a:pt x="68" y="236"/>
                    </a:lnTo>
                    <a:lnTo>
                      <a:pt x="68" y="274"/>
                    </a:lnTo>
                    <a:close/>
                    <a:moveTo>
                      <a:pt x="68" y="215"/>
                    </a:moveTo>
                    <a:lnTo>
                      <a:pt x="30" y="215"/>
                    </a:lnTo>
                    <a:lnTo>
                      <a:pt x="30" y="177"/>
                    </a:lnTo>
                    <a:lnTo>
                      <a:pt x="68" y="177"/>
                    </a:lnTo>
                    <a:lnTo>
                      <a:pt x="68" y="215"/>
                    </a:lnTo>
                    <a:close/>
                    <a:moveTo>
                      <a:pt x="68" y="154"/>
                    </a:moveTo>
                    <a:lnTo>
                      <a:pt x="30" y="154"/>
                    </a:lnTo>
                    <a:lnTo>
                      <a:pt x="30" y="117"/>
                    </a:lnTo>
                    <a:lnTo>
                      <a:pt x="68" y="117"/>
                    </a:lnTo>
                    <a:lnTo>
                      <a:pt x="68" y="154"/>
                    </a:lnTo>
                    <a:close/>
                    <a:moveTo>
                      <a:pt x="68" y="95"/>
                    </a:moveTo>
                    <a:lnTo>
                      <a:pt x="30" y="95"/>
                    </a:lnTo>
                    <a:lnTo>
                      <a:pt x="30" y="58"/>
                    </a:lnTo>
                    <a:lnTo>
                      <a:pt x="68" y="58"/>
                    </a:lnTo>
                    <a:lnTo>
                      <a:pt x="68" y="95"/>
                    </a:lnTo>
                    <a:close/>
                    <a:moveTo>
                      <a:pt x="132" y="335"/>
                    </a:moveTo>
                    <a:lnTo>
                      <a:pt x="94" y="335"/>
                    </a:lnTo>
                    <a:lnTo>
                      <a:pt x="94" y="297"/>
                    </a:lnTo>
                    <a:lnTo>
                      <a:pt x="132" y="297"/>
                    </a:lnTo>
                    <a:lnTo>
                      <a:pt x="132" y="335"/>
                    </a:lnTo>
                    <a:close/>
                    <a:moveTo>
                      <a:pt x="132" y="274"/>
                    </a:moveTo>
                    <a:lnTo>
                      <a:pt x="94" y="274"/>
                    </a:lnTo>
                    <a:lnTo>
                      <a:pt x="94" y="236"/>
                    </a:lnTo>
                    <a:lnTo>
                      <a:pt x="132" y="236"/>
                    </a:lnTo>
                    <a:lnTo>
                      <a:pt x="132" y="274"/>
                    </a:lnTo>
                    <a:close/>
                    <a:moveTo>
                      <a:pt x="132" y="215"/>
                    </a:moveTo>
                    <a:lnTo>
                      <a:pt x="94" y="215"/>
                    </a:lnTo>
                    <a:lnTo>
                      <a:pt x="94" y="177"/>
                    </a:lnTo>
                    <a:lnTo>
                      <a:pt x="132" y="177"/>
                    </a:lnTo>
                    <a:lnTo>
                      <a:pt x="132" y="215"/>
                    </a:lnTo>
                    <a:close/>
                    <a:moveTo>
                      <a:pt x="132" y="154"/>
                    </a:moveTo>
                    <a:lnTo>
                      <a:pt x="94" y="154"/>
                    </a:lnTo>
                    <a:lnTo>
                      <a:pt x="94" y="117"/>
                    </a:lnTo>
                    <a:lnTo>
                      <a:pt x="132" y="117"/>
                    </a:lnTo>
                    <a:lnTo>
                      <a:pt x="132" y="154"/>
                    </a:lnTo>
                    <a:close/>
                    <a:moveTo>
                      <a:pt x="132" y="95"/>
                    </a:moveTo>
                    <a:lnTo>
                      <a:pt x="94" y="95"/>
                    </a:lnTo>
                    <a:lnTo>
                      <a:pt x="94" y="58"/>
                    </a:lnTo>
                    <a:lnTo>
                      <a:pt x="132" y="58"/>
                    </a:lnTo>
                    <a:lnTo>
                      <a:pt x="132" y="95"/>
                    </a:lnTo>
                    <a:close/>
                    <a:moveTo>
                      <a:pt x="194" y="274"/>
                    </a:moveTo>
                    <a:lnTo>
                      <a:pt x="157" y="274"/>
                    </a:lnTo>
                    <a:lnTo>
                      <a:pt x="157" y="236"/>
                    </a:lnTo>
                    <a:lnTo>
                      <a:pt x="194" y="236"/>
                    </a:lnTo>
                    <a:lnTo>
                      <a:pt x="194" y="274"/>
                    </a:lnTo>
                    <a:close/>
                    <a:moveTo>
                      <a:pt x="194" y="215"/>
                    </a:moveTo>
                    <a:lnTo>
                      <a:pt x="157" y="215"/>
                    </a:lnTo>
                    <a:lnTo>
                      <a:pt x="157" y="177"/>
                    </a:lnTo>
                    <a:lnTo>
                      <a:pt x="194" y="177"/>
                    </a:lnTo>
                    <a:lnTo>
                      <a:pt x="194" y="215"/>
                    </a:lnTo>
                    <a:close/>
                    <a:moveTo>
                      <a:pt x="194" y="118"/>
                    </a:moveTo>
                    <a:lnTo>
                      <a:pt x="194" y="154"/>
                    </a:lnTo>
                    <a:lnTo>
                      <a:pt x="157" y="154"/>
                    </a:lnTo>
                    <a:lnTo>
                      <a:pt x="157" y="117"/>
                    </a:lnTo>
                    <a:lnTo>
                      <a:pt x="194" y="117"/>
                    </a:lnTo>
                    <a:lnTo>
                      <a:pt x="194" y="118"/>
                    </a:lnTo>
                    <a:close/>
                    <a:moveTo>
                      <a:pt x="194" y="95"/>
                    </a:moveTo>
                    <a:lnTo>
                      <a:pt x="157" y="95"/>
                    </a:lnTo>
                    <a:lnTo>
                      <a:pt x="157" y="58"/>
                    </a:lnTo>
                    <a:lnTo>
                      <a:pt x="194" y="58"/>
                    </a:lnTo>
                    <a:lnTo>
                      <a:pt x="194" y="95"/>
                    </a:lnTo>
                    <a:close/>
                    <a:moveTo>
                      <a:pt x="260" y="274"/>
                    </a:moveTo>
                    <a:lnTo>
                      <a:pt x="223" y="274"/>
                    </a:lnTo>
                    <a:lnTo>
                      <a:pt x="223" y="238"/>
                    </a:lnTo>
                    <a:lnTo>
                      <a:pt x="260" y="238"/>
                    </a:lnTo>
                    <a:lnTo>
                      <a:pt x="260" y="274"/>
                    </a:lnTo>
                    <a:close/>
                    <a:moveTo>
                      <a:pt x="260" y="215"/>
                    </a:moveTo>
                    <a:lnTo>
                      <a:pt x="223" y="215"/>
                    </a:lnTo>
                    <a:lnTo>
                      <a:pt x="223" y="177"/>
                    </a:lnTo>
                    <a:lnTo>
                      <a:pt x="260" y="177"/>
                    </a:lnTo>
                    <a:lnTo>
                      <a:pt x="260" y="215"/>
                    </a:lnTo>
                    <a:close/>
                    <a:moveTo>
                      <a:pt x="260" y="154"/>
                    </a:moveTo>
                    <a:lnTo>
                      <a:pt x="223" y="154"/>
                    </a:lnTo>
                    <a:lnTo>
                      <a:pt x="223" y="117"/>
                    </a:lnTo>
                    <a:lnTo>
                      <a:pt x="260" y="117"/>
                    </a:lnTo>
                    <a:lnTo>
                      <a:pt x="260" y="154"/>
                    </a:lnTo>
                    <a:close/>
                    <a:moveTo>
                      <a:pt x="260" y="95"/>
                    </a:moveTo>
                    <a:lnTo>
                      <a:pt x="223" y="95"/>
                    </a:lnTo>
                    <a:lnTo>
                      <a:pt x="223" y="58"/>
                    </a:lnTo>
                    <a:lnTo>
                      <a:pt x="260" y="58"/>
                    </a:lnTo>
                    <a:lnTo>
                      <a:pt x="260" y="95"/>
                    </a:lnTo>
                    <a:close/>
                    <a:moveTo>
                      <a:pt x="285" y="58"/>
                    </a:moveTo>
                    <a:lnTo>
                      <a:pt x="323" y="58"/>
                    </a:lnTo>
                    <a:lnTo>
                      <a:pt x="323" y="95"/>
                    </a:lnTo>
                    <a:lnTo>
                      <a:pt x="285" y="95"/>
                    </a:lnTo>
                    <a:lnTo>
                      <a:pt x="285" y="58"/>
                    </a:lnTo>
                    <a:close/>
                    <a:moveTo>
                      <a:pt x="285" y="117"/>
                    </a:moveTo>
                    <a:lnTo>
                      <a:pt x="323" y="117"/>
                    </a:lnTo>
                    <a:lnTo>
                      <a:pt x="323" y="118"/>
                    </a:lnTo>
                    <a:lnTo>
                      <a:pt x="323" y="154"/>
                    </a:lnTo>
                    <a:lnTo>
                      <a:pt x="285" y="154"/>
                    </a:lnTo>
                    <a:lnTo>
                      <a:pt x="285" y="117"/>
                    </a:lnTo>
                    <a:close/>
                    <a:moveTo>
                      <a:pt x="325" y="335"/>
                    </a:moveTo>
                    <a:lnTo>
                      <a:pt x="287" y="335"/>
                    </a:lnTo>
                    <a:lnTo>
                      <a:pt x="287" y="297"/>
                    </a:lnTo>
                    <a:lnTo>
                      <a:pt x="325" y="297"/>
                    </a:lnTo>
                    <a:lnTo>
                      <a:pt x="325" y="335"/>
                    </a:lnTo>
                    <a:close/>
                    <a:moveTo>
                      <a:pt x="325" y="274"/>
                    </a:moveTo>
                    <a:lnTo>
                      <a:pt x="287" y="274"/>
                    </a:lnTo>
                    <a:lnTo>
                      <a:pt x="287" y="238"/>
                    </a:lnTo>
                    <a:lnTo>
                      <a:pt x="325" y="238"/>
                    </a:lnTo>
                    <a:lnTo>
                      <a:pt x="325" y="274"/>
                    </a:lnTo>
                    <a:close/>
                    <a:moveTo>
                      <a:pt x="325" y="215"/>
                    </a:moveTo>
                    <a:lnTo>
                      <a:pt x="287" y="215"/>
                    </a:lnTo>
                    <a:lnTo>
                      <a:pt x="287" y="177"/>
                    </a:lnTo>
                    <a:lnTo>
                      <a:pt x="325" y="177"/>
                    </a:lnTo>
                    <a:lnTo>
                      <a:pt x="325" y="215"/>
                    </a:lnTo>
                    <a:close/>
                    <a:moveTo>
                      <a:pt x="387" y="335"/>
                    </a:moveTo>
                    <a:lnTo>
                      <a:pt x="350" y="335"/>
                    </a:lnTo>
                    <a:lnTo>
                      <a:pt x="350" y="297"/>
                    </a:lnTo>
                    <a:lnTo>
                      <a:pt x="387" y="297"/>
                    </a:lnTo>
                    <a:lnTo>
                      <a:pt x="387" y="335"/>
                    </a:lnTo>
                    <a:close/>
                    <a:moveTo>
                      <a:pt x="387" y="274"/>
                    </a:moveTo>
                    <a:lnTo>
                      <a:pt x="350" y="274"/>
                    </a:lnTo>
                    <a:lnTo>
                      <a:pt x="350" y="238"/>
                    </a:lnTo>
                    <a:lnTo>
                      <a:pt x="387" y="238"/>
                    </a:lnTo>
                    <a:lnTo>
                      <a:pt x="387" y="274"/>
                    </a:lnTo>
                    <a:close/>
                    <a:moveTo>
                      <a:pt x="387" y="215"/>
                    </a:moveTo>
                    <a:lnTo>
                      <a:pt x="350" y="215"/>
                    </a:lnTo>
                    <a:lnTo>
                      <a:pt x="350" y="177"/>
                    </a:lnTo>
                    <a:lnTo>
                      <a:pt x="387" y="177"/>
                    </a:lnTo>
                    <a:lnTo>
                      <a:pt x="387" y="215"/>
                    </a:lnTo>
                    <a:close/>
                    <a:moveTo>
                      <a:pt x="387" y="154"/>
                    </a:moveTo>
                    <a:lnTo>
                      <a:pt x="350" y="154"/>
                    </a:lnTo>
                    <a:lnTo>
                      <a:pt x="350" y="117"/>
                    </a:lnTo>
                    <a:lnTo>
                      <a:pt x="387" y="117"/>
                    </a:lnTo>
                    <a:lnTo>
                      <a:pt x="387" y="154"/>
                    </a:lnTo>
                    <a:close/>
                    <a:moveTo>
                      <a:pt x="387" y="95"/>
                    </a:moveTo>
                    <a:lnTo>
                      <a:pt x="350" y="95"/>
                    </a:lnTo>
                    <a:lnTo>
                      <a:pt x="350" y="58"/>
                    </a:lnTo>
                    <a:lnTo>
                      <a:pt x="387" y="58"/>
                    </a:lnTo>
                    <a:lnTo>
                      <a:pt x="387" y="95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defRPr/>
                </a:pPr>
                <a:endParaRPr lang="en-US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70" name="Freeform 69"/>
            <p:cNvSpPr>
              <a:spLocks noEditPoints="1"/>
            </p:cNvSpPr>
            <p:nvPr/>
          </p:nvSpPr>
          <p:spPr bwMode="auto">
            <a:xfrm>
              <a:off x="2206437" y="3345398"/>
              <a:ext cx="378283" cy="2672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9" y="237"/>
                </a:cxn>
                <a:cxn ang="0">
                  <a:pos x="251" y="266"/>
                </a:cxn>
                <a:cxn ang="0">
                  <a:pos x="41" y="203"/>
                </a:cxn>
                <a:cxn ang="0">
                  <a:pos x="41" y="181"/>
                </a:cxn>
                <a:cxn ang="0">
                  <a:pos x="17" y="166"/>
                </a:cxn>
                <a:cxn ang="0">
                  <a:pos x="41" y="166"/>
                </a:cxn>
                <a:cxn ang="0">
                  <a:pos x="17" y="109"/>
                </a:cxn>
                <a:cxn ang="0">
                  <a:pos x="41" y="94"/>
                </a:cxn>
                <a:cxn ang="0">
                  <a:pos x="41" y="73"/>
                </a:cxn>
                <a:cxn ang="0">
                  <a:pos x="17" y="58"/>
                </a:cxn>
                <a:cxn ang="0">
                  <a:pos x="41" y="58"/>
                </a:cxn>
                <a:cxn ang="0">
                  <a:pos x="56" y="181"/>
                </a:cxn>
                <a:cxn ang="0">
                  <a:pos x="79" y="166"/>
                </a:cxn>
                <a:cxn ang="0">
                  <a:pos x="79" y="145"/>
                </a:cxn>
                <a:cxn ang="0">
                  <a:pos x="56" y="130"/>
                </a:cxn>
                <a:cxn ang="0">
                  <a:pos x="79" y="130"/>
                </a:cxn>
                <a:cxn ang="0">
                  <a:pos x="56" y="73"/>
                </a:cxn>
                <a:cxn ang="0">
                  <a:pos x="79" y="58"/>
                </a:cxn>
                <a:cxn ang="0">
                  <a:pos x="79" y="37"/>
                </a:cxn>
                <a:cxn ang="0">
                  <a:pos x="94" y="203"/>
                </a:cxn>
                <a:cxn ang="0">
                  <a:pos x="117" y="203"/>
                </a:cxn>
                <a:cxn ang="0">
                  <a:pos x="94" y="145"/>
                </a:cxn>
                <a:cxn ang="0">
                  <a:pos x="117" y="130"/>
                </a:cxn>
                <a:cxn ang="0">
                  <a:pos x="117" y="109"/>
                </a:cxn>
                <a:cxn ang="0">
                  <a:pos x="117" y="94"/>
                </a:cxn>
                <a:cxn ang="0">
                  <a:pos x="117" y="73"/>
                </a:cxn>
                <a:cxn ang="0">
                  <a:pos x="94" y="58"/>
                </a:cxn>
                <a:cxn ang="0">
                  <a:pos x="117" y="58"/>
                </a:cxn>
                <a:cxn ang="0">
                  <a:pos x="134" y="181"/>
                </a:cxn>
                <a:cxn ang="0">
                  <a:pos x="156" y="166"/>
                </a:cxn>
                <a:cxn ang="0">
                  <a:pos x="156" y="145"/>
                </a:cxn>
                <a:cxn ang="0">
                  <a:pos x="134" y="130"/>
                </a:cxn>
                <a:cxn ang="0">
                  <a:pos x="156" y="130"/>
                </a:cxn>
                <a:cxn ang="0">
                  <a:pos x="173" y="181"/>
                </a:cxn>
                <a:cxn ang="0">
                  <a:pos x="194" y="166"/>
                </a:cxn>
                <a:cxn ang="0">
                  <a:pos x="194" y="145"/>
                </a:cxn>
                <a:cxn ang="0">
                  <a:pos x="173" y="130"/>
                </a:cxn>
                <a:cxn ang="0">
                  <a:pos x="194" y="130"/>
                </a:cxn>
                <a:cxn ang="0">
                  <a:pos x="211" y="181"/>
                </a:cxn>
                <a:cxn ang="0">
                  <a:pos x="232" y="166"/>
                </a:cxn>
                <a:cxn ang="0">
                  <a:pos x="232" y="145"/>
                </a:cxn>
                <a:cxn ang="0">
                  <a:pos x="211" y="130"/>
                </a:cxn>
                <a:cxn ang="0">
                  <a:pos x="232" y="130"/>
                </a:cxn>
              </a:cxnLst>
              <a:rect l="0" t="0" r="r" b="b"/>
              <a:pathLst>
                <a:path w="251" h="266">
                  <a:moveTo>
                    <a:pt x="134" y="75"/>
                  </a:moveTo>
                  <a:lnTo>
                    <a:pt x="134" y="0"/>
                  </a:lnTo>
                  <a:lnTo>
                    <a:pt x="0" y="0"/>
                  </a:lnTo>
                  <a:lnTo>
                    <a:pt x="0" y="266"/>
                  </a:lnTo>
                  <a:lnTo>
                    <a:pt x="39" y="266"/>
                  </a:lnTo>
                  <a:lnTo>
                    <a:pt x="39" y="237"/>
                  </a:lnTo>
                  <a:lnTo>
                    <a:pt x="96" y="237"/>
                  </a:lnTo>
                  <a:lnTo>
                    <a:pt x="96" y="266"/>
                  </a:lnTo>
                  <a:lnTo>
                    <a:pt x="251" y="266"/>
                  </a:lnTo>
                  <a:lnTo>
                    <a:pt x="251" y="75"/>
                  </a:lnTo>
                  <a:lnTo>
                    <a:pt x="134" y="75"/>
                  </a:lnTo>
                  <a:close/>
                  <a:moveTo>
                    <a:pt x="41" y="203"/>
                  </a:moveTo>
                  <a:lnTo>
                    <a:pt x="17" y="203"/>
                  </a:lnTo>
                  <a:lnTo>
                    <a:pt x="17" y="181"/>
                  </a:lnTo>
                  <a:lnTo>
                    <a:pt x="41" y="181"/>
                  </a:lnTo>
                  <a:lnTo>
                    <a:pt x="41" y="203"/>
                  </a:lnTo>
                  <a:close/>
                  <a:moveTo>
                    <a:pt x="41" y="166"/>
                  </a:moveTo>
                  <a:lnTo>
                    <a:pt x="17" y="166"/>
                  </a:lnTo>
                  <a:lnTo>
                    <a:pt x="17" y="145"/>
                  </a:lnTo>
                  <a:lnTo>
                    <a:pt x="41" y="145"/>
                  </a:lnTo>
                  <a:lnTo>
                    <a:pt x="41" y="166"/>
                  </a:lnTo>
                  <a:close/>
                  <a:moveTo>
                    <a:pt x="41" y="130"/>
                  </a:moveTo>
                  <a:lnTo>
                    <a:pt x="17" y="130"/>
                  </a:lnTo>
                  <a:lnTo>
                    <a:pt x="17" y="109"/>
                  </a:lnTo>
                  <a:lnTo>
                    <a:pt x="41" y="109"/>
                  </a:lnTo>
                  <a:lnTo>
                    <a:pt x="41" y="130"/>
                  </a:lnTo>
                  <a:close/>
                  <a:moveTo>
                    <a:pt x="41" y="94"/>
                  </a:moveTo>
                  <a:lnTo>
                    <a:pt x="17" y="94"/>
                  </a:lnTo>
                  <a:lnTo>
                    <a:pt x="17" y="73"/>
                  </a:lnTo>
                  <a:lnTo>
                    <a:pt x="41" y="73"/>
                  </a:lnTo>
                  <a:lnTo>
                    <a:pt x="41" y="94"/>
                  </a:lnTo>
                  <a:close/>
                  <a:moveTo>
                    <a:pt x="41" y="58"/>
                  </a:moveTo>
                  <a:lnTo>
                    <a:pt x="17" y="58"/>
                  </a:lnTo>
                  <a:lnTo>
                    <a:pt x="17" y="37"/>
                  </a:lnTo>
                  <a:lnTo>
                    <a:pt x="41" y="37"/>
                  </a:lnTo>
                  <a:lnTo>
                    <a:pt x="41" y="58"/>
                  </a:lnTo>
                  <a:close/>
                  <a:moveTo>
                    <a:pt x="79" y="203"/>
                  </a:moveTo>
                  <a:lnTo>
                    <a:pt x="56" y="203"/>
                  </a:lnTo>
                  <a:lnTo>
                    <a:pt x="56" y="181"/>
                  </a:lnTo>
                  <a:lnTo>
                    <a:pt x="79" y="181"/>
                  </a:lnTo>
                  <a:lnTo>
                    <a:pt x="79" y="203"/>
                  </a:lnTo>
                  <a:close/>
                  <a:moveTo>
                    <a:pt x="79" y="166"/>
                  </a:moveTo>
                  <a:lnTo>
                    <a:pt x="56" y="166"/>
                  </a:lnTo>
                  <a:lnTo>
                    <a:pt x="56" y="145"/>
                  </a:lnTo>
                  <a:lnTo>
                    <a:pt x="79" y="145"/>
                  </a:lnTo>
                  <a:lnTo>
                    <a:pt x="79" y="166"/>
                  </a:lnTo>
                  <a:close/>
                  <a:moveTo>
                    <a:pt x="79" y="130"/>
                  </a:moveTo>
                  <a:lnTo>
                    <a:pt x="56" y="130"/>
                  </a:lnTo>
                  <a:lnTo>
                    <a:pt x="56" y="109"/>
                  </a:lnTo>
                  <a:lnTo>
                    <a:pt x="79" y="109"/>
                  </a:lnTo>
                  <a:lnTo>
                    <a:pt x="79" y="130"/>
                  </a:lnTo>
                  <a:close/>
                  <a:moveTo>
                    <a:pt x="79" y="94"/>
                  </a:moveTo>
                  <a:lnTo>
                    <a:pt x="56" y="94"/>
                  </a:lnTo>
                  <a:lnTo>
                    <a:pt x="56" y="73"/>
                  </a:lnTo>
                  <a:lnTo>
                    <a:pt x="79" y="73"/>
                  </a:lnTo>
                  <a:lnTo>
                    <a:pt x="79" y="94"/>
                  </a:lnTo>
                  <a:close/>
                  <a:moveTo>
                    <a:pt x="79" y="58"/>
                  </a:moveTo>
                  <a:lnTo>
                    <a:pt x="56" y="58"/>
                  </a:lnTo>
                  <a:lnTo>
                    <a:pt x="56" y="37"/>
                  </a:lnTo>
                  <a:lnTo>
                    <a:pt x="79" y="37"/>
                  </a:lnTo>
                  <a:lnTo>
                    <a:pt x="79" y="58"/>
                  </a:lnTo>
                  <a:close/>
                  <a:moveTo>
                    <a:pt x="117" y="203"/>
                  </a:moveTo>
                  <a:lnTo>
                    <a:pt x="94" y="203"/>
                  </a:lnTo>
                  <a:lnTo>
                    <a:pt x="94" y="181"/>
                  </a:lnTo>
                  <a:lnTo>
                    <a:pt x="117" y="181"/>
                  </a:lnTo>
                  <a:lnTo>
                    <a:pt x="117" y="203"/>
                  </a:lnTo>
                  <a:close/>
                  <a:moveTo>
                    <a:pt x="117" y="166"/>
                  </a:moveTo>
                  <a:lnTo>
                    <a:pt x="94" y="166"/>
                  </a:lnTo>
                  <a:lnTo>
                    <a:pt x="94" y="145"/>
                  </a:lnTo>
                  <a:lnTo>
                    <a:pt x="117" y="145"/>
                  </a:lnTo>
                  <a:lnTo>
                    <a:pt x="117" y="166"/>
                  </a:lnTo>
                  <a:close/>
                  <a:moveTo>
                    <a:pt x="117" y="130"/>
                  </a:moveTo>
                  <a:lnTo>
                    <a:pt x="94" y="130"/>
                  </a:lnTo>
                  <a:lnTo>
                    <a:pt x="94" y="109"/>
                  </a:lnTo>
                  <a:lnTo>
                    <a:pt x="117" y="109"/>
                  </a:lnTo>
                  <a:lnTo>
                    <a:pt x="117" y="130"/>
                  </a:lnTo>
                  <a:close/>
                  <a:moveTo>
                    <a:pt x="117" y="73"/>
                  </a:moveTo>
                  <a:lnTo>
                    <a:pt x="117" y="94"/>
                  </a:lnTo>
                  <a:lnTo>
                    <a:pt x="94" y="94"/>
                  </a:lnTo>
                  <a:lnTo>
                    <a:pt x="94" y="73"/>
                  </a:lnTo>
                  <a:lnTo>
                    <a:pt x="117" y="73"/>
                  </a:lnTo>
                  <a:lnTo>
                    <a:pt x="117" y="73"/>
                  </a:lnTo>
                  <a:close/>
                  <a:moveTo>
                    <a:pt x="117" y="58"/>
                  </a:moveTo>
                  <a:lnTo>
                    <a:pt x="94" y="58"/>
                  </a:lnTo>
                  <a:lnTo>
                    <a:pt x="94" y="37"/>
                  </a:lnTo>
                  <a:lnTo>
                    <a:pt x="117" y="37"/>
                  </a:lnTo>
                  <a:lnTo>
                    <a:pt x="117" y="58"/>
                  </a:lnTo>
                  <a:close/>
                  <a:moveTo>
                    <a:pt x="156" y="203"/>
                  </a:moveTo>
                  <a:lnTo>
                    <a:pt x="134" y="203"/>
                  </a:lnTo>
                  <a:lnTo>
                    <a:pt x="134" y="181"/>
                  </a:lnTo>
                  <a:lnTo>
                    <a:pt x="156" y="181"/>
                  </a:lnTo>
                  <a:lnTo>
                    <a:pt x="156" y="203"/>
                  </a:lnTo>
                  <a:close/>
                  <a:moveTo>
                    <a:pt x="156" y="166"/>
                  </a:moveTo>
                  <a:lnTo>
                    <a:pt x="134" y="166"/>
                  </a:lnTo>
                  <a:lnTo>
                    <a:pt x="134" y="145"/>
                  </a:lnTo>
                  <a:lnTo>
                    <a:pt x="156" y="145"/>
                  </a:lnTo>
                  <a:lnTo>
                    <a:pt x="156" y="166"/>
                  </a:lnTo>
                  <a:close/>
                  <a:moveTo>
                    <a:pt x="156" y="130"/>
                  </a:moveTo>
                  <a:lnTo>
                    <a:pt x="134" y="130"/>
                  </a:lnTo>
                  <a:lnTo>
                    <a:pt x="134" y="109"/>
                  </a:lnTo>
                  <a:lnTo>
                    <a:pt x="156" y="109"/>
                  </a:lnTo>
                  <a:lnTo>
                    <a:pt x="156" y="130"/>
                  </a:lnTo>
                  <a:close/>
                  <a:moveTo>
                    <a:pt x="194" y="203"/>
                  </a:moveTo>
                  <a:lnTo>
                    <a:pt x="173" y="203"/>
                  </a:lnTo>
                  <a:lnTo>
                    <a:pt x="173" y="181"/>
                  </a:lnTo>
                  <a:lnTo>
                    <a:pt x="194" y="181"/>
                  </a:lnTo>
                  <a:lnTo>
                    <a:pt x="194" y="203"/>
                  </a:lnTo>
                  <a:close/>
                  <a:moveTo>
                    <a:pt x="194" y="166"/>
                  </a:moveTo>
                  <a:lnTo>
                    <a:pt x="173" y="166"/>
                  </a:lnTo>
                  <a:lnTo>
                    <a:pt x="173" y="145"/>
                  </a:lnTo>
                  <a:lnTo>
                    <a:pt x="194" y="145"/>
                  </a:lnTo>
                  <a:lnTo>
                    <a:pt x="194" y="166"/>
                  </a:lnTo>
                  <a:close/>
                  <a:moveTo>
                    <a:pt x="194" y="130"/>
                  </a:moveTo>
                  <a:lnTo>
                    <a:pt x="173" y="130"/>
                  </a:lnTo>
                  <a:lnTo>
                    <a:pt x="173" y="109"/>
                  </a:lnTo>
                  <a:lnTo>
                    <a:pt x="194" y="109"/>
                  </a:lnTo>
                  <a:lnTo>
                    <a:pt x="194" y="130"/>
                  </a:lnTo>
                  <a:close/>
                  <a:moveTo>
                    <a:pt x="232" y="203"/>
                  </a:moveTo>
                  <a:lnTo>
                    <a:pt x="211" y="203"/>
                  </a:lnTo>
                  <a:lnTo>
                    <a:pt x="211" y="181"/>
                  </a:lnTo>
                  <a:lnTo>
                    <a:pt x="232" y="181"/>
                  </a:lnTo>
                  <a:lnTo>
                    <a:pt x="232" y="203"/>
                  </a:lnTo>
                  <a:close/>
                  <a:moveTo>
                    <a:pt x="232" y="166"/>
                  </a:moveTo>
                  <a:lnTo>
                    <a:pt x="211" y="166"/>
                  </a:lnTo>
                  <a:lnTo>
                    <a:pt x="211" y="145"/>
                  </a:lnTo>
                  <a:lnTo>
                    <a:pt x="232" y="145"/>
                  </a:lnTo>
                  <a:lnTo>
                    <a:pt x="232" y="166"/>
                  </a:lnTo>
                  <a:close/>
                  <a:moveTo>
                    <a:pt x="232" y="130"/>
                  </a:moveTo>
                  <a:lnTo>
                    <a:pt x="211" y="130"/>
                  </a:lnTo>
                  <a:lnTo>
                    <a:pt x="211" y="109"/>
                  </a:lnTo>
                  <a:lnTo>
                    <a:pt x="232" y="109"/>
                  </a:lnTo>
                  <a:lnTo>
                    <a:pt x="232" y="13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9867" tIns="44933" rIns="89867" bIns="44933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lang="de-DE" sz="18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18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4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2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0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0" name="Group 4"/>
          <p:cNvGrpSpPr>
            <a:grpSpLocks noChangeAspect="1"/>
          </p:cNvGrpSpPr>
          <p:nvPr/>
        </p:nvGrpSpPr>
        <p:grpSpPr bwMode="auto">
          <a:xfrm>
            <a:off x="4533958" y="3148173"/>
            <a:ext cx="3038475" cy="1817688"/>
            <a:chOff x="2882" y="1587"/>
            <a:chExt cx="1914" cy="1145"/>
          </a:xfrm>
        </p:grpSpPr>
        <p:sp>
          <p:nvSpPr>
            <p:cNvPr id="91" name="Oval 11"/>
            <p:cNvSpPr>
              <a:spLocks noChangeArrowheads="1"/>
            </p:cNvSpPr>
            <p:nvPr/>
          </p:nvSpPr>
          <p:spPr bwMode="auto">
            <a:xfrm>
              <a:off x="3266" y="1587"/>
              <a:ext cx="1146" cy="1145"/>
            </a:xfrm>
            <a:prstGeom prst="ellipse">
              <a:avLst/>
            </a:prstGeom>
            <a:solidFill>
              <a:srgbClr val="FDB9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2" name="Freeform 12"/>
            <p:cNvSpPr>
              <a:spLocks/>
            </p:cNvSpPr>
            <p:nvPr/>
          </p:nvSpPr>
          <p:spPr bwMode="auto">
            <a:xfrm>
              <a:off x="2882" y="2065"/>
              <a:ext cx="1914" cy="93"/>
            </a:xfrm>
            <a:custGeom>
              <a:avLst/>
              <a:gdLst>
                <a:gd name="T0" fmla="*/ 0 w 1621"/>
                <a:gd name="T1" fmla="*/ 79 h 79"/>
                <a:gd name="T2" fmla="*/ 1621 w 1621"/>
                <a:gd name="T3" fmla="*/ 79 h 79"/>
                <a:gd name="T4" fmla="*/ 1617 w 1621"/>
                <a:gd name="T5" fmla="*/ 0 h 79"/>
                <a:gd name="T6" fmla="*/ 4 w 1621"/>
                <a:gd name="T7" fmla="*/ 0 h 79"/>
                <a:gd name="T8" fmla="*/ 0 w 1621"/>
                <a:gd name="T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1" h="79">
                  <a:moveTo>
                    <a:pt x="0" y="79"/>
                  </a:moveTo>
                  <a:cubicBezTo>
                    <a:pt x="1621" y="79"/>
                    <a:pt x="1621" y="79"/>
                    <a:pt x="1621" y="79"/>
                  </a:cubicBezTo>
                  <a:cubicBezTo>
                    <a:pt x="1621" y="52"/>
                    <a:pt x="1619" y="26"/>
                    <a:pt x="16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26"/>
                    <a:pt x="1" y="52"/>
                    <a:pt x="0" y="79"/>
                  </a:cubicBez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3" name="Freeform 13"/>
            <p:cNvSpPr>
              <a:spLocks/>
            </p:cNvSpPr>
            <p:nvPr/>
          </p:nvSpPr>
          <p:spPr bwMode="auto">
            <a:xfrm>
              <a:off x="2882" y="2158"/>
              <a:ext cx="1914" cy="92"/>
            </a:xfrm>
            <a:custGeom>
              <a:avLst/>
              <a:gdLst>
                <a:gd name="T0" fmla="*/ 0 w 1621"/>
                <a:gd name="T1" fmla="*/ 2 h 78"/>
                <a:gd name="T2" fmla="*/ 4 w 1621"/>
                <a:gd name="T3" fmla="*/ 78 h 78"/>
                <a:gd name="T4" fmla="*/ 1617 w 1621"/>
                <a:gd name="T5" fmla="*/ 78 h 78"/>
                <a:gd name="T6" fmla="*/ 1621 w 1621"/>
                <a:gd name="T7" fmla="*/ 2 h 78"/>
                <a:gd name="T8" fmla="*/ 1621 w 1621"/>
                <a:gd name="T9" fmla="*/ 0 h 78"/>
                <a:gd name="T10" fmla="*/ 0 w 1621"/>
                <a:gd name="T11" fmla="*/ 0 h 78"/>
                <a:gd name="T12" fmla="*/ 0 w 1621"/>
                <a:gd name="T13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1" h="78">
                  <a:moveTo>
                    <a:pt x="0" y="2"/>
                  </a:moveTo>
                  <a:cubicBezTo>
                    <a:pt x="0" y="28"/>
                    <a:pt x="2" y="53"/>
                    <a:pt x="4" y="78"/>
                  </a:cubicBezTo>
                  <a:cubicBezTo>
                    <a:pt x="1617" y="78"/>
                    <a:pt x="1617" y="78"/>
                    <a:pt x="1617" y="78"/>
                  </a:cubicBezTo>
                  <a:cubicBezTo>
                    <a:pt x="1619" y="53"/>
                    <a:pt x="1621" y="28"/>
                    <a:pt x="1621" y="2"/>
                  </a:cubicBezTo>
                  <a:cubicBezTo>
                    <a:pt x="1621" y="1"/>
                    <a:pt x="1621" y="0"/>
                    <a:pt x="16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8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4" name="Freeform 50"/>
            <p:cNvSpPr>
              <a:spLocks/>
            </p:cNvSpPr>
            <p:nvPr/>
          </p:nvSpPr>
          <p:spPr bwMode="auto">
            <a:xfrm>
              <a:off x="3726" y="1650"/>
              <a:ext cx="506" cy="191"/>
            </a:xfrm>
            <a:custGeom>
              <a:avLst/>
              <a:gdLst>
                <a:gd name="T0" fmla="*/ 0 w 428"/>
                <a:gd name="T1" fmla="*/ 162 h 162"/>
                <a:gd name="T2" fmla="*/ 67 w 428"/>
                <a:gd name="T3" fmla="*/ 110 h 162"/>
                <a:gd name="T4" fmla="*/ 83 w 428"/>
                <a:gd name="T5" fmla="*/ 116 h 162"/>
                <a:gd name="T6" fmla="*/ 84 w 428"/>
                <a:gd name="T7" fmla="*/ 87 h 162"/>
                <a:gd name="T8" fmla="*/ 178 w 428"/>
                <a:gd name="T9" fmla="*/ 0 h 162"/>
                <a:gd name="T10" fmla="*/ 270 w 428"/>
                <a:gd name="T11" fmla="*/ 63 h 162"/>
                <a:gd name="T12" fmla="*/ 270 w 428"/>
                <a:gd name="T13" fmla="*/ 63 h 162"/>
                <a:gd name="T14" fmla="*/ 300 w 428"/>
                <a:gd name="T15" fmla="*/ 63 h 162"/>
                <a:gd name="T16" fmla="*/ 366 w 428"/>
                <a:gd name="T17" fmla="*/ 112 h 162"/>
                <a:gd name="T18" fmla="*/ 366 w 428"/>
                <a:gd name="T19" fmla="*/ 113 h 162"/>
                <a:gd name="T20" fmla="*/ 387 w 428"/>
                <a:gd name="T21" fmla="*/ 113 h 162"/>
                <a:gd name="T22" fmla="*/ 428 w 428"/>
                <a:gd name="T23" fmla="*/ 162 h 162"/>
                <a:gd name="T24" fmla="*/ 0 w 428"/>
                <a:gd name="T25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8" h="162">
                  <a:moveTo>
                    <a:pt x="0" y="162"/>
                  </a:moveTo>
                  <a:cubicBezTo>
                    <a:pt x="8" y="125"/>
                    <a:pt x="42" y="108"/>
                    <a:pt x="67" y="110"/>
                  </a:cubicBezTo>
                  <a:cubicBezTo>
                    <a:pt x="71" y="111"/>
                    <a:pt x="77" y="113"/>
                    <a:pt x="83" y="116"/>
                  </a:cubicBezTo>
                  <a:cubicBezTo>
                    <a:pt x="82" y="106"/>
                    <a:pt x="82" y="97"/>
                    <a:pt x="84" y="87"/>
                  </a:cubicBezTo>
                  <a:cubicBezTo>
                    <a:pt x="90" y="37"/>
                    <a:pt x="125" y="0"/>
                    <a:pt x="178" y="0"/>
                  </a:cubicBezTo>
                  <a:cubicBezTo>
                    <a:pt x="231" y="0"/>
                    <a:pt x="270" y="33"/>
                    <a:pt x="270" y="63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81" y="63"/>
                    <a:pt x="292" y="63"/>
                    <a:pt x="300" y="63"/>
                  </a:cubicBezTo>
                  <a:cubicBezTo>
                    <a:pt x="340" y="63"/>
                    <a:pt x="366" y="85"/>
                    <a:pt x="366" y="112"/>
                  </a:cubicBezTo>
                  <a:cubicBezTo>
                    <a:pt x="366" y="113"/>
                    <a:pt x="366" y="113"/>
                    <a:pt x="366" y="113"/>
                  </a:cubicBezTo>
                  <a:cubicBezTo>
                    <a:pt x="387" y="113"/>
                    <a:pt x="387" y="113"/>
                    <a:pt x="387" y="113"/>
                  </a:cubicBezTo>
                  <a:cubicBezTo>
                    <a:pt x="411" y="113"/>
                    <a:pt x="428" y="133"/>
                    <a:pt x="428" y="162"/>
                  </a:cubicBezTo>
                  <a:lnTo>
                    <a:pt x="0" y="1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5" name="Freeform 51"/>
            <p:cNvSpPr>
              <a:spLocks/>
            </p:cNvSpPr>
            <p:nvPr/>
          </p:nvSpPr>
          <p:spPr bwMode="auto">
            <a:xfrm>
              <a:off x="3726" y="2478"/>
              <a:ext cx="506" cy="193"/>
            </a:xfrm>
            <a:custGeom>
              <a:avLst/>
              <a:gdLst>
                <a:gd name="T0" fmla="*/ 0 w 428"/>
                <a:gd name="T1" fmla="*/ 0 h 163"/>
                <a:gd name="T2" fmla="*/ 67 w 428"/>
                <a:gd name="T3" fmla="*/ 52 h 163"/>
                <a:gd name="T4" fmla="*/ 83 w 428"/>
                <a:gd name="T5" fmla="*/ 47 h 163"/>
                <a:gd name="T6" fmla="*/ 84 w 428"/>
                <a:gd name="T7" fmla="*/ 76 h 163"/>
                <a:gd name="T8" fmla="*/ 178 w 428"/>
                <a:gd name="T9" fmla="*/ 163 h 163"/>
                <a:gd name="T10" fmla="*/ 270 w 428"/>
                <a:gd name="T11" fmla="*/ 100 h 163"/>
                <a:gd name="T12" fmla="*/ 270 w 428"/>
                <a:gd name="T13" fmla="*/ 100 h 163"/>
                <a:gd name="T14" fmla="*/ 300 w 428"/>
                <a:gd name="T15" fmla="*/ 100 h 163"/>
                <a:gd name="T16" fmla="*/ 366 w 428"/>
                <a:gd name="T17" fmla="*/ 50 h 163"/>
                <a:gd name="T18" fmla="*/ 366 w 428"/>
                <a:gd name="T19" fmla="*/ 50 h 163"/>
                <a:gd name="T20" fmla="*/ 387 w 428"/>
                <a:gd name="T21" fmla="*/ 50 h 163"/>
                <a:gd name="T22" fmla="*/ 428 w 428"/>
                <a:gd name="T23" fmla="*/ 0 h 163"/>
                <a:gd name="T24" fmla="*/ 0 w 428"/>
                <a:gd name="T2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8" h="163">
                  <a:moveTo>
                    <a:pt x="0" y="0"/>
                  </a:moveTo>
                  <a:cubicBezTo>
                    <a:pt x="8" y="37"/>
                    <a:pt x="42" y="55"/>
                    <a:pt x="67" y="52"/>
                  </a:cubicBezTo>
                  <a:cubicBezTo>
                    <a:pt x="71" y="52"/>
                    <a:pt x="77" y="50"/>
                    <a:pt x="83" y="47"/>
                  </a:cubicBezTo>
                  <a:cubicBezTo>
                    <a:pt x="82" y="56"/>
                    <a:pt x="82" y="66"/>
                    <a:pt x="84" y="76"/>
                  </a:cubicBezTo>
                  <a:cubicBezTo>
                    <a:pt x="90" y="126"/>
                    <a:pt x="125" y="163"/>
                    <a:pt x="178" y="163"/>
                  </a:cubicBezTo>
                  <a:cubicBezTo>
                    <a:pt x="231" y="163"/>
                    <a:pt x="270" y="130"/>
                    <a:pt x="270" y="100"/>
                  </a:cubicBezTo>
                  <a:cubicBezTo>
                    <a:pt x="270" y="100"/>
                    <a:pt x="270" y="100"/>
                    <a:pt x="270" y="100"/>
                  </a:cubicBezTo>
                  <a:cubicBezTo>
                    <a:pt x="281" y="100"/>
                    <a:pt x="292" y="100"/>
                    <a:pt x="300" y="100"/>
                  </a:cubicBezTo>
                  <a:cubicBezTo>
                    <a:pt x="340" y="100"/>
                    <a:pt x="366" y="78"/>
                    <a:pt x="366" y="50"/>
                  </a:cubicBezTo>
                  <a:cubicBezTo>
                    <a:pt x="366" y="50"/>
                    <a:pt x="366" y="50"/>
                    <a:pt x="366" y="50"/>
                  </a:cubicBezTo>
                  <a:cubicBezTo>
                    <a:pt x="387" y="50"/>
                    <a:pt x="387" y="50"/>
                    <a:pt x="387" y="50"/>
                  </a:cubicBezTo>
                  <a:cubicBezTo>
                    <a:pt x="411" y="50"/>
                    <a:pt x="428" y="29"/>
                    <a:pt x="42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6" name="Freeform 52"/>
            <p:cNvSpPr>
              <a:spLocks/>
            </p:cNvSpPr>
            <p:nvPr/>
          </p:nvSpPr>
          <p:spPr bwMode="auto">
            <a:xfrm>
              <a:off x="2887" y="1798"/>
              <a:ext cx="1905" cy="271"/>
            </a:xfrm>
            <a:custGeom>
              <a:avLst/>
              <a:gdLst>
                <a:gd name="T0" fmla="*/ 1597 w 1613"/>
                <a:gd name="T1" fmla="*/ 212 h 230"/>
                <a:gd name="T2" fmla="*/ 1572 w 1613"/>
                <a:gd name="T3" fmla="*/ 206 h 230"/>
                <a:gd name="T4" fmla="*/ 1550 w 1613"/>
                <a:gd name="T5" fmla="*/ 206 h 230"/>
                <a:gd name="T6" fmla="*/ 1527 w 1613"/>
                <a:gd name="T7" fmla="*/ 206 h 230"/>
                <a:gd name="T8" fmla="*/ 1511 w 1613"/>
                <a:gd name="T9" fmla="*/ 205 h 230"/>
                <a:gd name="T10" fmla="*/ 1479 w 1613"/>
                <a:gd name="T11" fmla="*/ 192 h 230"/>
                <a:gd name="T12" fmla="*/ 1459 w 1613"/>
                <a:gd name="T13" fmla="*/ 189 h 230"/>
                <a:gd name="T14" fmla="*/ 1442 w 1613"/>
                <a:gd name="T15" fmla="*/ 194 h 230"/>
                <a:gd name="T16" fmla="*/ 1434 w 1613"/>
                <a:gd name="T17" fmla="*/ 200 h 230"/>
                <a:gd name="T18" fmla="*/ 1410 w 1613"/>
                <a:gd name="T19" fmla="*/ 201 h 230"/>
                <a:gd name="T20" fmla="*/ 1406 w 1613"/>
                <a:gd name="T21" fmla="*/ 199 h 230"/>
                <a:gd name="T22" fmla="*/ 1391 w 1613"/>
                <a:gd name="T23" fmla="*/ 203 h 230"/>
                <a:gd name="T24" fmla="*/ 1374 w 1613"/>
                <a:gd name="T25" fmla="*/ 201 h 230"/>
                <a:gd name="T26" fmla="*/ 1360 w 1613"/>
                <a:gd name="T27" fmla="*/ 179 h 230"/>
                <a:gd name="T28" fmla="*/ 1347 w 1613"/>
                <a:gd name="T29" fmla="*/ 182 h 230"/>
                <a:gd name="T30" fmla="*/ 1320 w 1613"/>
                <a:gd name="T31" fmla="*/ 59 h 230"/>
                <a:gd name="T32" fmla="*/ 1271 w 1613"/>
                <a:gd name="T33" fmla="*/ 123 h 230"/>
                <a:gd name="T34" fmla="*/ 1248 w 1613"/>
                <a:gd name="T35" fmla="*/ 104 h 230"/>
                <a:gd name="T36" fmla="*/ 1239 w 1613"/>
                <a:gd name="T37" fmla="*/ 124 h 230"/>
                <a:gd name="T38" fmla="*/ 1225 w 1613"/>
                <a:gd name="T39" fmla="*/ 85 h 230"/>
                <a:gd name="T40" fmla="*/ 1215 w 1613"/>
                <a:gd name="T41" fmla="*/ 124 h 230"/>
                <a:gd name="T42" fmla="*/ 1184 w 1613"/>
                <a:gd name="T43" fmla="*/ 134 h 230"/>
                <a:gd name="T44" fmla="*/ 1139 w 1613"/>
                <a:gd name="T45" fmla="*/ 102 h 230"/>
                <a:gd name="T46" fmla="*/ 1103 w 1613"/>
                <a:gd name="T47" fmla="*/ 120 h 230"/>
                <a:gd name="T48" fmla="*/ 1047 w 1613"/>
                <a:gd name="T49" fmla="*/ 111 h 230"/>
                <a:gd name="T50" fmla="*/ 995 w 1613"/>
                <a:gd name="T51" fmla="*/ 137 h 230"/>
                <a:gd name="T52" fmla="*/ 966 w 1613"/>
                <a:gd name="T53" fmla="*/ 120 h 230"/>
                <a:gd name="T54" fmla="*/ 920 w 1613"/>
                <a:gd name="T55" fmla="*/ 36 h 230"/>
                <a:gd name="T56" fmla="*/ 901 w 1613"/>
                <a:gd name="T57" fmla="*/ 112 h 230"/>
                <a:gd name="T58" fmla="*/ 843 w 1613"/>
                <a:gd name="T59" fmla="*/ 87 h 230"/>
                <a:gd name="T60" fmla="*/ 797 w 1613"/>
                <a:gd name="T61" fmla="*/ 79 h 230"/>
                <a:gd name="T62" fmla="*/ 789 w 1613"/>
                <a:gd name="T63" fmla="*/ 75 h 230"/>
                <a:gd name="T64" fmla="*/ 739 w 1613"/>
                <a:gd name="T65" fmla="*/ 99 h 230"/>
                <a:gd name="T66" fmla="*/ 677 w 1613"/>
                <a:gd name="T67" fmla="*/ 127 h 230"/>
                <a:gd name="T68" fmla="*/ 599 w 1613"/>
                <a:gd name="T69" fmla="*/ 74 h 230"/>
                <a:gd name="T70" fmla="*/ 559 w 1613"/>
                <a:gd name="T71" fmla="*/ 54 h 230"/>
                <a:gd name="T72" fmla="*/ 552 w 1613"/>
                <a:gd name="T73" fmla="*/ 146 h 230"/>
                <a:gd name="T74" fmla="*/ 472 w 1613"/>
                <a:gd name="T75" fmla="*/ 58 h 230"/>
                <a:gd name="T76" fmla="*/ 396 w 1613"/>
                <a:gd name="T77" fmla="*/ 147 h 230"/>
                <a:gd name="T78" fmla="*/ 360 w 1613"/>
                <a:gd name="T79" fmla="*/ 95 h 230"/>
                <a:gd name="T80" fmla="*/ 341 w 1613"/>
                <a:gd name="T81" fmla="*/ 158 h 230"/>
                <a:gd name="T82" fmla="*/ 324 w 1613"/>
                <a:gd name="T83" fmla="*/ 30 h 230"/>
                <a:gd name="T84" fmla="*/ 307 w 1613"/>
                <a:gd name="T85" fmla="*/ 13 h 230"/>
                <a:gd name="T86" fmla="*/ 273 w 1613"/>
                <a:gd name="T87" fmla="*/ 116 h 230"/>
                <a:gd name="T88" fmla="*/ 227 w 1613"/>
                <a:gd name="T89" fmla="*/ 108 h 230"/>
                <a:gd name="T90" fmla="*/ 189 w 1613"/>
                <a:gd name="T91" fmla="*/ 163 h 230"/>
                <a:gd name="T92" fmla="*/ 171 w 1613"/>
                <a:gd name="T93" fmla="*/ 195 h 230"/>
                <a:gd name="T94" fmla="*/ 150 w 1613"/>
                <a:gd name="T95" fmla="*/ 193 h 230"/>
                <a:gd name="T96" fmla="*/ 138 w 1613"/>
                <a:gd name="T97" fmla="*/ 191 h 230"/>
                <a:gd name="T98" fmla="*/ 128 w 1613"/>
                <a:gd name="T99" fmla="*/ 187 h 230"/>
                <a:gd name="T100" fmla="*/ 119 w 1613"/>
                <a:gd name="T101" fmla="*/ 184 h 230"/>
                <a:gd name="T102" fmla="*/ 103 w 1613"/>
                <a:gd name="T103" fmla="*/ 187 h 230"/>
                <a:gd name="T104" fmla="*/ 89 w 1613"/>
                <a:gd name="T105" fmla="*/ 197 h 230"/>
                <a:gd name="T106" fmla="*/ 77 w 1613"/>
                <a:gd name="T107" fmla="*/ 199 h 230"/>
                <a:gd name="T108" fmla="*/ 65 w 1613"/>
                <a:gd name="T109" fmla="*/ 192 h 230"/>
                <a:gd name="T110" fmla="*/ 51 w 1613"/>
                <a:gd name="T111" fmla="*/ 201 h 230"/>
                <a:gd name="T112" fmla="*/ 38 w 1613"/>
                <a:gd name="T113" fmla="*/ 196 h 230"/>
                <a:gd name="T114" fmla="*/ 13 w 1613"/>
                <a:gd name="T115" fmla="*/ 20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3" h="230">
                  <a:moveTo>
                    <a:pt x="1613" y="230"/>
                  </a:moveTo>
                  <a:cubicBezTo>
                    <a:pt x="1612" y="224"/>
                    <a:pt x="1612" y="217"/>
                    <a:pt x="1611" y="211"/>
                  </a:cubicBezTo>
                  <a:cubicBezTo>
                    <a:pt x="1611" y="211"/>
                    <a:pt x="1610" y="212"/>
                    <a:pt x="1609" y="212"/>
                  </a:cubicBezTo>
                  <a:cubicBezTo>
                    <a:pt x="1608" y="212"/>
                    <a:pt x="1606" y="212"/>
                    <a:pt x="1606" y="211"/>
                  </a:cubicBezTo>
                  <a:cubicBezTo>
                    <a:pt x="1606" y="211"/>
                    <a:pt x="1604" y="210"/>
                    <a:pt x="1602" y="210"/>
                  </a:cubicBezTo>
                  <a:cubicBezTo>
                    <a:pt x="1599" y="210"/>
                    <a:pt x="1597" y="211"/>
                    <a:pt x="1597" y="212"/>
                  </a:cubicBezTo>
                  <a:cubicBezTo>
                    <a:pt x="1597" y="213"/>
                    <a:pt x="1596" y="213"/>
                    <a:pt x="1595" y="213"/>
                  </a:cubicBezTo>
                  <a:cubicBezTo>
                    <a:pt x="1594" y="213"/>
                    <a:pt x="1593" y="212"/>
                    <a:pt x="1593" y="210"/>
                  </a:cubicBezTo>
                  <a:cubicBezTo>
                    <a:pt x="1593" y="208"/>
                    <a:pt x="1591" y="206"/>
                    <a:pt x="1589" y="206"/>
                  </a:cubicBezTo>
                  <a:cubicBezTo>
                    <a:pt x="1587" y="206"/>
                    <a:pt x="1585" y="206"/>
                    <a:pt x="1585" y="207"/>
                  </a:cubicBezTo>
                  <a:cubicBezTo>
                    <a:pt x="1585" y="207"/>
                    <a:pt x="1582" y="207"/>
                    <a:pt x="1578" y="207"/>
                  </a:cubicBezTo>
                  <a:cubicBezTo>
                    <a:pt x="1575" y="207"/>
                    <a:pt x="1572" y="207"/>
                    <a:pt x="1572" y="206"/>
                  </a:cubicBezTo>
                  <a:cubicBezTo>
                    <a:pt x="1572" y="205"/>
                    <a:pt x="1570" y="205"/>
                    <a:pt x="1567" y="205"/>
                  </a:cubicBezTo>
                  <a:cubicBezTo>
                    <a:pt x="1564" y="205"/>
                    <a:pt x="1562" y="205"/>
                    <a:pt x="1562" y="205"/>
                  </a:cubicBezTo>
                  <a:cubicBezTo>
                    <a:pt x="1562" y="205"/>
                    <a:pt x="1561" y="206"/>
                    <a:pt x="1559" y="206"/>
                  </a:cubicBezTo>
                  <a:cubicBezTo>
                    <a:pt x="1558" y="206"/>
                    <a:pt x="1557" y="205"/>
                    <a:pt x="1557" y="205"/>
                  </a:cubicBezTo>
                  <a:cubicBezTo>
                    <a:pt x="1557" y="204"/>
                    <a:pt x="1555" y="204"/>
                    <a:pt x="1553" y="204"/>
                  </a:cubicBezTo>
                  <a:cubicBezTo>
                    <a:pt x="1552" y="204"/>
                    <a:pt x="1550" y="205"/>
                    <a:pt x="1550" y="206"/>
                  </a:cubicBezTo>
                  <a:cubicBezTo>
                    <a:pt x="1550" y="207"/>
                    <a:pt x="1548" y="208"/>
                    <a:pt x="1545" y="208"/>
                  </a:cubicBezTo>
                  <a:cubicBezTo>
                    <a:pt x="1542" y="208"/>
                    <a:pt x="1540" y="208"/>
                    <a:pt x="1540" y="207"/>
                  </a:cubicBezTo>
                  <a:cubicBezTo>
                    <a:pt x="1540" y="207"/>
                    <a:pt x="1539" y="206"/>
                    <a:pt x="1537" y="206"/>
                  </a:cubicBezTo>
                  <a:cubicBezTo>
                    <a:pt x="1536" y="206"/>
                    <a:pt x="1535" y="207"/>
                    <a:pt x="1535" y="207"/>
                  </a:cubicBezTo>
                  <a:cubicBezTo>
                    <a:pt x="1535" y="208"/>
                    <a:pt x="1533" y="209"/>
                    <a:pt x="1531" y="209"/>
                  </a:cubicBezTo>
                  <a:cubicBezTo>
                    <a:pt x="1529" y="209"/>
                    <a:pt x="1527" y="207"/>
                    <a:pt x="1527" y="206"/>
                  </a:cubicBezTo>
                  <a:cubicBezTo>
                    <a:pt x="1527" y="204"/>
                    <a:pt x="1526" y="203"/>
                    <a:pt x="1524" y="203"/>
                  </a:cubicBezTo>
                  <a:cubicBezTo>
                    <a:pt x="1522" y="203"/>
                    <a:pt x="1520" y="202"/>
                    <a:pt x="1520" y="202"/>
                  </a:cubicBezTo>
                  <a:cubicBezTo>
                    <a:pt x="1520" y="201"/>
                    <a:pt x="1519" y="200"/>
                    <a:pt x="1518" y="200"/>
                  </a:cubicBezTo>
                  <a:cubicBezTo>
                    <a:pt x="1517" y="200"/>
                    <a:pt x="1516" y="201"/>
                    <a:pt x="1516" y="202"/>
                  </a:cubicBezTo>
                  <a:cubicBezTo>
                    <a:pt x="1516" y="202"/>
                    <a:pt x="1515" y="203"/>
                    <a:pt x="1513" y="203"/>
                  </a:cubicBezTo>
                  <a:cubicBezTo>
                    <a:pt x="1512" y="203"/>
                    <a:pt x="1511" y="204"/>
                    <a:pt x="1511" y="205"/>
                  </a:cubicBezTo>
                  <a:cubicBezTo>
                    <a:pt x="1511" y="206"/>
                    <a:pt x="1509" y="207"/>
                    <a:pt x="1507" y="207"/>
                  </a:cubicBezTo>
                  <a:cubicBezTo>
                    <a:pt x="1505" y="207"/>
                    <a:pt x="1503" y="206"/>
                    <a:pt x="1503" y="206"/>
                  </a:cubicBezTo>
                  <a:cubicBezTo>
                    <a:pt x="1503" y="205"/>
                    <a:pt x="1500" y="205"/>
                    <a:pt x="1497" y="205"/>
                  </a:cubicBezTo>
                  <a:cubicBezTo>
                    <a:pt x="1493" y="206"/>
                    <a:pt x="1490" y="206"/>
                    <a:pt x="1489" y="206"/>
                  </a:cubicBezTo>
                  <a:cubicBezTo>
                    <a:pt x="1488" y="206"/>
                    <a:pt x="1487" y="203"/>
                    <a:pt x="1487" y="199"/>
                  </a:cubicBezTo>
                  <a:cubicBezTo>
                    <a:pt x="1487" y="195"/>
                    <a:pt x="1484" y="192"/>
                    <a:pt x="1479" y="192"/>
                  </a:cubicBezTo>
                  <a:cubicBezTo>
                    <a:pt x="1479" y="192"/>
                    <a:pt x="1479" y="192"/>
                    <a:pt x="1479" y="192"/>
                  </a:cubicBezTo>
                  <a:cubicBezTo>
                    <a:pt x="1474" y="192"/>
                    <a:pt x="1471" y="190"/>
                    <a:pt x="1471" y="187"/>
                  </a:cubicBezTo>
                  <a:cubicBezTo>
                    <a:pt x="1471" y="185"/>
                    <a:pt x="1470" y="183"/>
                    <a:pt x="1468" y="183"/>
                  </a:cubicBezTo>
                  <a:cubicBezTo>
                    <a:pt x="1467" y="183"/>
                    <a:pt x="1466" y="184"/>
                    <a:pt x="1466" y="185"/>
                  </a:cubicBezTo>
                  <a:cubicBezTo>
                    <a:pt x="1466" y="186"/>
                    <a:pt x="1464" y="187"/>
                    <a:pt x="1463" y="187"/>
                  </a:cubicBezTo>
                  <a:cubicBezTo>
                    <a:pt x="1461" y="187"/>
                    <a:pt x="1459" y="188"/>
                    <a:pt x="1459" y="189"/>
                  </a:cubicBezTo>
                  <a:cubicBezTo>
                    <a:pt x="1459" y="190"/>
                    <a:pt x="1458" y="192"/>
                    <a:pt x="1457" y="192"/>
                  </a:cubicBezTo>
                  <a:cubicBezTo>
                    <a:pt x="1456" y="192"/>
                    <a:pt x="1455" y="191"/>
                    <a:pt x="1455" y="190"/>
                  </a:cubicBezTo>
                  <a:cubicBezTo>
                    <a:pt x="1455" y="189"/>
                    <a:pt x="1455" y="188"/>
                    <a:pt x="1454" y="188"/>
                  </a:cubicBezTo>
                  <a:cubicBezTo>
                    <a:pt x="1454" y="188"/>
                    <a:pt x="1453" y="189"/>
                    <a:pt x="1453" y="190"/>
                  </a:cubicBezTo>
                  <a:cubicBezTo>
                    <a:pt x="1453" y="191"/>
                    <a:pt x="1451" y="192"/>
                    <a:pt x="1447" y="192"/>
                  </a:cubicBezTo>
                  <a:cubicBezTo>
                    <a:pt x="1444" y="192"/>
                    <a:pt x="1442" y="193"/>
                    <a:pt x="1442" y="194"/>
                  </a:cubicBezTo>
                  <a:cubicBezTo>
                    <a:pt x="1442" y="196"/>
                    <a:pt x="1441" y="197"/>
                    <a:pt x="1440" y="197"/>
                  </a:cubicBezTo>
                  <a:cubicBezTo>
                    <a:pt x="1439" y="197"/>
                    <a:pt x="1439" y="196"/>
                    <a:pt x="1439" y="195"/>
                  </a:cubicBezTo>
                  <a:cubicBezTo>
                    <a:pt x="1439" y="194"/>
                    <a:pt x="1438" y="194"/>
                    <a:pt x="1438" y="194"/>
                  </a:cubicBezTo>
                  <a:cubicBezTo>
                    <a:pt x="1438" y="194"/>
                    <a:pt x="1437" y="194"/>
                    <a:pt x="1437" y="195"/>
                  </a:cubicBezTo>
                  <a:cubicBezTo>
                    <a:pt x="1437" y="196"/>
                    <a:pt x="1436" y="197"/>
                    <a:pt x="1436" y="197"/>
                  </a:cubicBezTo>
                  <a:cubicBezTo>
                    <a:pt x="1435" y="197"/>
                    <a:pt x="1434" y="198"/>
                    <a:pt x="1434" y="200"/>
                  </a:cubicBezTo>
                  <a:cubicBezTo>
                    <a:pt x="1434" y="202"/>
                    <a:pt x="1432" y="204"/>
                    <a:pt x="1431" y="204"/>
                  </a:cubicBezTo>
                  <a:cubicBezTo>
                    <a:pt x="1429" y="204"/>
                    <a:pt x="1428" y="204"/>
                    <a:pt x="1428" y="205"/>
                  </a:cubicBezTo>
                  <a:cubicBezTo>
                    <a:pt x="1428" y="205"/>
                    <a:pt x="1427" y="205"/>
                    <a:pt x="1425" y="205"/>
                  </a:cubicBezTo>
                  <a:cubicBezTo>
                    <a:pt x="1424" y="205"/>
                    <a:pt x="1423" y="204"/>
                    <a:pt x="1423" y="203"/>
                  </a:cubicBezTo>
                  <a:cubicBezTo>
                    <a:pt x="1423" y="202"/>
                    <a:pt x="1420" y="201"/>
                    <a:pt x="1417" y="201"/>
                  </a:cubicBezTo>
                  <a:cubicBezTo>
                    <a:pt x="1413" y="201"/>
                    <a:pt x="1410" y="201"/>
                    <a:pt x="1410" y="201"/>
                  </a:cubicBezTo>
                  <a:cubicBezTo>
                    <a:pt x="1410" y="201"/>
                    <a:pt x="1410" y="200"/>
                    <a:pt x="1410" y="199"/>
                  </a:cubicBezTo>
                  <a:cubicBezTo>
                    <a:pt x="1410" y="198"/>
                    <a:pt x="1410" y="196"/>
                    <a:pt x="1410" y="195"/>
                  </a:cubicBezTo>
                  <a:cubicBezTo>
                    <a:pt x="1410" y="194"/>
                    <a:pt x="1410" y="194"/>
                    <a:pt x="1409" y="194"/>
                  </a:cubicBezTo>
                  <a:cubicBezTo>
                    <a:pt x="1409" y="194"/>
                    <a:pt x="1408" y="194"/>
                    <a:pt x="1408" y="195"/>
                  </a:cubicBezTo>
                  <a:cubicBezTo>
                    <a:pt x="1408" y="196"/>
                    <a:pt x="1408" y="196"/>
                    <a:pt x="1407" y="196"/>
                  </a:cubicBezTo>
                  <a:cubicBezTo>
                    <a:pt x="1406" y="196"/>
                    <a:pt x="1406" y="198"/>
                    <a:pt x="1406" y="199"/>
                  </a:cubicBezTo>
                  <a:cubicBezTo>
                    <a:pt x="1406" y="200"/>
                    <a:pt x="1404" y="201"/>
                    <a:pt x="1402" y="201"/>
                  </a:cubicBezTo>
                  <a:cubicBezTo>
                    <a:pt x="1401" y="201"/>
                    <a:pt x="1399" y="202"/>
                    <a:pt x="1399" y="203"/>
                  </a:cubicBezTo>
                  <a:cubicBezTo>
                    <a:pt x="1399" y="204"/>
                    <a:pt x="1398" y="204"/>
                    <a:pt x="1396" y="204"/>
                  </a:cubicBezTo>
                  <a:cubicBezTo>
                    <a:pt x="1394" y="204"/>
                    <a:pt x="1393" y="204"/>
                    <a:pt x="1393" y="203"/>
                  </a:cubicBezTo>
                  <a:cubicBezTo>
                    <a:pt x="1393" y="202"/>
                    <a:pt x="1393" y="201"/>
                    <a:pt x="1392" y="201"/>
                  </a:cubicBezTo>
                  <a:cubicBezTo>
                    <a:pt x="1392" y="201"/>
                    <a:pt x="1391" y="202"/>
                    <a:pt x="1391" y="203"/>
                  </a:cubicBezTo>
                  <a:cubicBezTo>
                    <a:pt x="1391" y="204"/>
                    <a:pt x="1389" y="204"/>
                    <a:pt x="1386" y="204"/>
                  </a:cubicBezTo>
                  <a:cubicBezTo>
                    <a:pt x="1383" y="204"/>
                    <a:pt x="1381" y="204"/>
                    <a:pt x="1381" y="203"/>
                  </a:cubicBezTo>
                  <a:cubicBezTo>
                    <a:pt x="1381" y="203"/>
                    <a:pt x="1380" y="202"/>
                    <a:pt x="1379" y="202"/>
                  </a:cubicBezTo>
                  <a:cubicBezTo>
                    <a:pt x="1378" y="202"/>
                    <a:pt x="1377" y="202"/>
                    <a:pt x="1377" y="201"/>
                  </a:cubicBezTo>
                  <a:cubicBezTo>
                    <a:pt x="1377" y="200"/>
                    <a:pt x="1376" y="200"/>
                    <a:pt x="1376" y="200"/>
                  </a:cubicBezTo>
                  <a:cubicBezTo>
                    <a:pt x="1375" y="200"/>
                    <a:pt x="1374" y="200"/>
                    <a:pt x="1374" y="201"/>
                  </a:cubicBezTo>
                  <a:cubicBezTo>
                    <a:pt x="1374" y="202"/>
                    <a:pt x="1373" y="202"/>
                    <a:pt x="1372" y="202"/>
                  </a:cubicBezTo>
                  <a:cubicBezTo>
                    <a:pt x="1370" y="202"/>
                    <a:pt x="1369" y="198"/>
                    <a:pt x="1369" y="194"/>
                  </a:cubicBezTo>
                  <a:cubicBezTo>
                    <a:pt x="1369" y="190"/>
                    <a:pt x="1369" y="190"/>
                    <a:pt x="1369" y="190"/>
                  </a:cubicBezTo>
                  <a:cubicBezTo>
                    <a:pt x="1369" y="186"/>
                    <a:pt x="1367" y="182"/>
                    <a:pt x="1365" y="182"/>
                  </a:cubicBezTo>
                  <a:cubicBezTo>
                    <a:pt x="1363" y="182"/>
                    <a:pt x="1361" y="181"/>
                    <a:pt x="1361" y="181"/>
                  </a:cubicBezTo>
                  <a:cubicBezTo>
                    <a:pt x="1361" y="180"/>
                    <a:pt x="1360" y="179"/>
                    <a:pt x="1360" y="179"/>
                  </a:cubicBezTo>
                  <a:cubicBezTo>
                    <a:pt x="1359" y="179"/>
                    <a:pt x="1359" y="179"/>
                    <a:pt x="1359" y="178"/>
                  </a:cubicBezTo>
                  <a:cubicBezTo>
                    <a:pt x="1359" y="178"/>
                    <a:pt x="1358" y="177"/>
                    <a:pt x="1357" y="177"/>
                  </a:cubicBezTo>
                  <a:cubicBezTo>
                    <a:pt x="1356" y="177"/>
                    <a:pt x="1355" y="178"/>
                    <a:pt x="1355" y="178"/>
                  </a:cubicBezTo>
                  <a:cubicBezTo>
                    <a:pt x="1355" y="179"/>
                    <a:pt x="1354" y="179"/>
                    <a:pt x="1352" y="179"/>
                  </a:cubicBezTo>
                  <a:cubicBezTo>
                    <a:pt x="1351" y="179"/>
                    <a:pt x="1350" y="180"/>
                    <a:pt x="1350" y="181"/>
                  </a:cubicBezTo>
                  <a:cubicBezTo>
                    <a:pt x="1350" y="181"/>
                    <a:pt x="1349" y="182"/>
                    <a:pt x="1347" y="182"/>
                  </a:cubicBezTo>
                  <a:cubicBezTo>
                    <a:pt x="1347" y="123"/>
                    <a:pt x="1347" y="123"/>
                    <a:pt x="1347" y="123"/>
                  </a:cubicBezTo>
                  <a:cubicBezTo>
                    <a:pt x="1340" y="116"/>
                    <a:pt x="1340" y="116"/>
                    <a:pt x="1340" y="116"/>
                  </a:cubicBezTo>
                  <a:cubicBezTo>
                    <a:pt x="1333" y="116"/>
                    <a:pt x="1333" y="116"/>
                    <a:pt x="1333" y="116"/>
                  </a:cubicBezTo>
                  <a:cubicBezTo>
                    <a:pt x="1333" y="87"/>
                    <a:pt x="1333" y="87"/>
                    <a:pt x="1333" y="87"/>
                  </a:cubicBezTo>
                  <a:cubicBezTo>
                    <a:pt x="1320" y="87"/>
                    <a:pt x="1320" y="87"/>
                    <a:pt x="1320" y="87"/>
                  </a:cubicBezTo>
                  <a:cubicBezTo>
                    <a:pt x="1320" y="59"/>
                    <a:pt x="1320" y="59"/>
                    <a:pt x="1320" y="59"/>
                  </a:cubicBezTo>
                  <a:cubicBezTo>
                    <a:pt x="1297" y="59"/>
                    <a:pt x="1297" y="59"/>
                    <a:pt x="1297" y="59"/>
                  </a:cubicBezTo>
                  <a:cubicBezTo>
                    <a:pt x="1297" y="87"/>
                    <a:pt x="1297" y="87"/>
                    <a:pt x="1297" y="87"/>
                  </a:cubicBezTo>
                  <a:cubicBezTo>
                    <a:pt x="1286" y="87"/>
                    <a:pt x="1286" y="87"/>
                    <a:pt x="1286" y="87"/>
                  </a:cubicBezTo>
                  <a:cubicBezTo>
                    <a:pt x="1286" y="116"/>
                    <a:pt x="1286" y="116"/>
                    <a:pt x="1286" y="116"/>
                  </a:cubicBezTo>
                  <a:cubicBezTo>
                    <a:pt x="1279" y="116"/>
                    <a:pt x="1279" y="116"/>
                    <a:pt x="1279" y="116"/>
                  </a:cubicBezTo>
                  <a:cubicBezTo>
                    <a:pt x="1271" y="123"/>
                    <a:pt x="1271" y="123"/>
                    <a:pt x="1271" y="123"/>
                  </a:cubicBezTo>
                  <a:cubicBezTo>
                    <a:pt x="1271" y="162"/>
                    <a:pt x="1271" y="162"/>
                    <a:pt x="1271" y="162"/>
                  </a:cubicBezTo>
                  <a:cubicBezTo>
                    <a:pt x="1262" y="162"/>
                    <a:pt x="1262" y="162"/>
                    <a:pt x="1262" y="162"/>
                  </a:cubicBezTo>
                  <a:cubicBezTo>
                    <a:pt x="1262" y="134"/>
                    <a:pt x="1262" y="134"/>
                    <a:pt x="1262" y="134"/>
                  </a:cubicBezTo>
                  <a:cubicBezTo>
                    <a:pt x="1254" y="125"/>
                    <a:pt x="1254" y="125"/>
                    <a:pt x="1254" y="125"/>
                  </a:cubicBezTo>
                  <a:cubicBezTo>
                    <a:pt x="1254" y="109"/>
                    <a:pt x="1254" y="109"/>
                    <a:pt x="1254" y="109"/>
                  </a:cubicBezTo>
                  <a:cubicBezTo>
                    <a:pt x="1248" y="104"/>
                    <a:pt x="1248" y="104"/>
                    <a:pt x="1248" y="104"/>
                  </a:cubicBezTo>
                  <a:cubicBezTo>
                    <a:pt x="1248" y="124"/>
                    <a:pt x="1248" y="124"/>
                    <a:pt x="1248" y="124"/>
                  </a:cubicBezTo>
                  <a:cubicBezTo>
                    <a:pt x="1246" y="124"/>
                    <a:pt x="1246" y="124"/>
                    <a:pt x="1246" y="124"/>
                  </a:cubicBezTo>
                  <a:cubicBezTo>
                    <a:pt x="1246" y="95"/>
                    <a:pt x="1246" y="95"/>
                    <a:pt x="1246" y="95"/>
                  </a:cubicBezTo>
                  <a:cubicBezTo>
                    <a:pt x="1240" y="90"/>
                    <a:pt x="1240" y="90"/>
                    <a:pt x="1240" y="90"/>
                  </a:cubicBezTo>
                  <a:cubicBezTo>
                    <a:pt x="1240" y="124"/>
                    <a:pt x="1240" y="124"/>
                    <a:pt x="1240" y="124"/>
                  </a:cubicBezTo>
                  <a:cubicBezTo>
                    <a:pt x="1239" y="124"/>
                    <a:pt x="1239" y="124"/>
                    <a:pt x="1239" y="124"/>
                  </a:cubicBezTo>
                  <a:cubicBezTo>
                    <a:pt x="1239" y="85"/>
                    <a:pt x="1239" y="85"/>
                    <a:pt x="1239" y="85"/>
                  </a:cubicBezTo>
                  <a:cubicBezTo>
                    <a:pt x="1233" y="85"/>
                    <a:pt x="1233" y="85"/>
                    <a:pt x="1233" y="85"/>
                  </a:cubicBezTo>
                  <a:cubicBezTo>
                    <a:pt x="1233" y="124"/>
                    <a:pt x="1233" y="124"/>
                    <a:pt x="1233" y="124"/>
                  </a:cubicBezTo>
                  <a:cubicBezTo>
                    <a:pt x="1231" y="124"/>
                    <a:pt x="1231" y="124"/>
                    <a:pt x="1231" y="124"/>
                  </a:cubicBezTo>
                  <a:cubicBezTo>
                    <a:pt x="1231" y="85"/>
                    <a:pt x="1231" y="85"/>
                    <a:pt x="1231" y="85"/>
                  </a:cubicBezTo>
                  <a:cubicBezTo>
                    <a:pt x="1225" y="85"/>
                    <a:pt x="1225" y="85"/>
                    <a:pt x="1225" y="85"/>
                  </a:cubicBezTo>
                  <a:cubicBezTo>
                    <a:pt x="1225" y="124"/>
                    <a:pt x="1225" y="124"/>
                    <a:pt x="1225" y="124"/>
                  </a:cubicBezTo>
                  <a:cubicBezTo>
                    <a:pt x="1223" y="124"/>
                    <a:pt x="1223" y="124"/>
                    <a:pt x="1223" y="124"/>
                  </a:cubicBezTo>
                  <a:cubicBezTo>
                    <a:pt x="1223" y="90"/>
                    <a:pt x="1223" y="90"/>
                    <a:pt x="1223" y="90"/>
                  </a:cubicBezTo>
                  <a:cubicBezTo>
                    <a:pt x="1217" y="95"/>
                    <a:pt x="1217" y="95"/>
                    <a:pt x="1217" y="95"/>
                  </a:cubicBezTo>
                  <a:cubicBezTo>
                    <a:pt x="1217" y="124"/>
                    <a:pt x="1217" y="124"/>
                    <a:pt x="1217" y="124"/>
                  </a:cubicBezTo>
                  <a:cubicBezTo>
                    <a:pt x="1215" y="124"/>
                    <a:pt x="1215" y="124"/>
                    <a:pt x="1215" y="124"/>
                  </a:cubicBezTo>
                  <a:cubicBezTo>
                    <a:pt x="1215" y="104"/>
                    <a:pt x="1215" y="104"/>
                    <a:pt x="1215" y="104"/>
                  </a:cubicBezTo>
                  <a:cubicBezTo>
                    <a:pt x="1209" y="109"/>
                    <a:pt x="1209" y="109"/>
                    <a:pt x="1209" y="109"/>
                  </a:cubicBezTo>
                  <a:cubicBezTo>
                    <a:pt x="1209" y="124"/>
                    <a:pt x="1209" y="124"/>
                    <a:pt x="1209" y="124"/>
                  </a:cubicBezTo>
                  <a:cubicBezTo>
                    <a:pt x="1209" y="124"/>
                    <a:pt x="1209" y="124"/>
                    <a:pt x="1209" y="124"/>
                  </a:cubicBezTo>
                  <a:cubicBezTo>
                    <a:pt x="1201" y="134"/>
                    <a:pt x="1201" y="134"/>
                    <a:pt x="1201" y="134"/>
                  </a:cubicBezTo>
                  <a:cubicBezTo>
                    <a:pt x="1184" y="134"/>
                    <a:pt x="1184" y="134"/>
                    <a:pt x="1184" y="134"/>
                  </a:cubicBezTo>
                  <a:cubicBezTo>
                    <a:pt x="1184" y="101"/>
                    <a:pt x="1184" y="101"/>
                    <a:pt x="1184" y="101"/>
                  </a:cubicBezTo>
                  <a:cubicBezTo>
                    <a:pt x="1173" y="101"/>
                    <a:pt x="1173" y="101"/>
                    <a:pt x="1173" y="101"/>
                  </a:cubicBezTo>
                  <a:cubicBezTo>
                    <a:pt x="1173" y="96"/>
                    <a:pt x="1173" y="96"/>
                    <a:pt x="1173" y="96"/>
                  </a:cubicBezTo>
                  <a:cubicBezTo>
                    <a:pt x="1150" y="96"/>
                    <a:pt x="1150" y="96"/>
                    <a:pt x="1150" y="96"/>
                  </a:cubicBezTo>
                  <a:cubicBezTo>
                    <a:pt x="1150" y="101"/>
                    <a:pt x="1150" y="101"/>
                    <a:pt x="1150" y="101"/>
                  </a:cubicBezTo>
                  <a:cubicBezTo>
                    <a:pt x="1139" y="102"/>
                    <a:pt x="1139" y="102"/>
                    <a:pt x="1139" y="102"/>
                  </a:cubicBezTo>
                  <a:cubicBezTo>
                    <a:pt x="1139" y="124"/>
                    <a:pt x="1139" y="124"/>
                    <a:pt x="1139" y="124"/>
                  </a:cubicBezTo>
                  <a:cubicBezTo>
                    <a:pt x="1129" y="124"/>
                    <a:pt x="1129" y="124"/>
                    <a:pt x="1129" y="124"/>
                  </a:cubicBezTo>
                  <a:cubicBezTo>
                    <a:pt x="1117" y="135"/>
                    <a:pt x="1117" y="135"/>
                    <a:pt x="1117" y="135"/>
                  </a:cubicBezTo>
                  <a:cubicBezTo>
                    <a:pt x="1108" y="135"/>
                    <a:pt x="1108" y="135"/>
                    <a:pt x="1108" y="135"/>
                  </a:cubicBezTo>
                  <a:cubicBezTo>
                    <a:pt x="1108" y="120"/>
                    <a:pt x="1108" y="120"/>
                    <a:pt x="1108" y="120"/>
                  </a:cubicBezTo>
                  <a:cubicBezTo>
                    <a:pt x="1103" y="120"/>
                    <a:pt x="1103" y="120"/>
                    <a:pt x="1103" y="120"/>
                  </a:cubicBezTo>
                  <a:cubicBezTo>
                    <a:pt x="1103" y="69"/>
                    <a:pt x="1103" y="69"/>
                    <a:pt x="1103" y="69"/>
                  </a:cubicBezTo>
                  <a:cubicBezTo>
                    <a:pt x="1058" y="69"/>
                    <a:pt x="1058" y="69"/>
                    <a:pt x="1058" y="69"/>
                  </a:cubicBezTo>
                  <a:cubicBezTo>
                    <a:pt x="1058" y="120"/>
                    <a:pt x="1058" y="120"/>
                    <a:pt x="1058" y="120"/>
                  </a:cubicBezTo>
                  <a:cubicBezTo>
                    <a:pt x="1055" y="120"/>
                    <a:pt x="1055" y="120"/>
                    <a:pt x="1055" y="120"/>
                  </a:cubicBezTo>
                  <a:cubicBezTo>
                    <a:pt x="1054" y="116"/>
                    <a:pt x="1054" y="114"/>
                    <a:pt x="1052" y="114"/>
                  </a:cubicBezTo>
                  <a:cubicBezTo>
                    <a:pt x="1051" y="114"/>
                    <a:pt x="1049" y="112"/>
                    <a:pt x="1047" y="111"/>
                  </a:cubicBezTo>
                  <a:cubicBezTo>
                    <a:pt x="1046" y="110"/>
                    <a:pt x="1044" y="109"/>
                    <a:pt x="1041" y="109"/>
                  </a:cubicBezTo>
                  <a:cubicBezTo>
                    <a:pt x="1041" y="0"/>
                    <a:pt x="1041" y="0"/>
                    <a:pt x="1041" y="0"/>
                  </a:cubicBezTo>
                  <a:cubicBezTo>
                    <a:pt x="995" y="0"/>
                    <a:pt x="995" y="0"/>
                    <a:pt x="995" y="0"/>
                  </a:cubicBezTo>
                  <a:cubicBezTo>
                    <a:pt x="995" y="119"/>
                    <a:pt x="995" y="119"/>
                    <a:pt x="995" y="119"/>
                  </a:cubicBezTo>
                  <a:cubicBezTo>
                    <a:pt x="995" y="120"/>
                    <a:pt x="995" y="120"/>
                    <a:pt x="995" y="120"/>
                  </a:cubicBezTo>
                  <a:cubicBezTo>
                    <a:pt x="995" y="137"/>
                    <a:pt x="995" y="137"/>
                    <a:pt x="995" y="137"/>
                  </a:cubicBezTo>
                  <a:cubicBezTo>
                    <a:pt x="987" y="137"/>
                    <a:pt x="987" y="137"/>
                    <a:pt x="987" y="137"/>
                  </a:cubicBezTo>
                  <a:cubicBezTo>
                    <a:pt x="987" y="133"/>
                    <a:pt x="984" y="129"/>
                    <a:pt x="980" y="127"/>
                  </a:cubicBezTo>
                  <a:cubicBezTo>
                    <a:pt x="978" y="126"/>
                    <a:pt x="978" y="126"/>
                    <a:pt x="978" y="126"/>
                  </a:cubicBezTo>
                  <a:cubicBezTo>
                    <a:pt x="977" y="125"/>
                    <a:pt x="976" y="125"/>
                    <a:pt x="975" y="125"/>
                  </a:cubicBezTo>
                  <a:cubicBezTo>
                    <a:pt x="975" y="120"/>
                    <a:pt x="975" y="120"/>
                    <a:pt x="975" y="120"/>
                  </a:cubicBezTo>
                  <a:cubicBezTo>
                    <a:pt x="966" y="120"/>
                    <a:pt x="966" y="120"/>
                    <a:pt x="966" y="120"/>
                  </a:cubicBezTo>
                  <a:cubicBezTo>
                    <a:pt x="966" y="85"/>
                    <a:pt x="966" y="85"/>
                    <a:pt x="966" y="85"/>
                  </a:cubicBezTo>
                  <a:cubicBezTo>
                    <a:pt x="945" y="85"/>
                    <a:pt x="945" y="85"/>
                    <a:pt x="945" y="85"/>
                  </a:cubicBezTo>
                  <a:cubicBezTo>
                    <a:pt x="945" y="40"/>
                    <a:pt x="945" y="40"/>
                    <a:pt x="945" y="40"/>
                  </a:cubicBezTo>
                  <a:cubicBezTo>
                    <a:pt x="938" y="40"/>
                    <a:pt x="938" y="40"/>
                    <a:pt x="938" y="40"/>
                  </a:cubicBezTo>
                  <a:cubicBezTo>
                    <a:pt x="938" y="36"/>
                    <a:pt x="938" y="36"/>
                    <a:pt x="938" y="36"/>
                  </a:cubicBezTo>
                  <a:cubicBezTo>
                    <a:pt x="920" y="36"/>
                    <a:pt x="920" y="36"/>
                    <a:pt x="920" y="36"/>
                  </a:cubicBezTo>
                  <a:cubicBezTo>
                    <a:pt x="920" y="40"/>
                    <a:pt x="920" y="40"/>
                    <a:pt x="920" y="40"/>
                  </a:cubicBezTo>
                  <a:cubicBezTo>
                    <a:pt x="913" y="40"/>
                    <a:pt x="913" y="40"/>
                    <a:pt x="913" y="40"/>
                  </a:cubicBezTo>
                  <a:cubicBezTo>
                    <a:pt x="913" y="137"/>
                    <a:pt x="913" y="137"/>
                    <a:pt x="913" y="137"/>
                  </a:cubicBezTo>
                  <a:cubicBezTo>
                    <a:pt x="906" y="137"/>
                    <a:pt x="906" y="137"/>
                    <a:pt x="906" y="137"/>
                  </a:cubicBezTo>
                  <a:cubicBezTo>
                    <a:pt x="906" y="120"/>
                    <a:pt x="906" y="120"/>
                    <a:pt x="906" y="120"/>
                  </a:cubicBezTo>
                  <a:cubicBezTo>
                    <a:pt x="906" y="116"/>
                    <a:pt x="903" y="112"/>
                    <a:pt x="901" y="112"/>
                  </a:cubicBezTo>
                  <a:cubicBezTo>
                    <a:pt x="898" y="112"/>
                    <a:pt x="896" y="112"/>
                    <a:pt x="896" y="112"/>
                  </a:cubicBezTo>
                  <a:cubicBezTo>
                    <a:pt x="896" y="111"/>
                    <a:pt x="892" y="111"/>
                    <a:pt x="888" y="111"/>
                  </a:cubicBezTo>
                  <a:cubicBezTo>
                    <a:pt x="877" y="111"/>
                    <a:pt x="877" y="111"/>
                    <a:pt x="877" y="111"/>
                  </a:cubicBezTo>
                  <a:cubicBezTo>
                    <a:pt x="877" y="62"/>
                    <a:pt x="877" y="62"/>
                    <a:pt x="877" y="62"/>
                  </a:cubicBezTo>
                  <a:cubicBezTo>
                    <a:pt x="843" y="62"/>
                    <a:pt x="843" y="62"/>
                    <a:pt x="843" y="62"/>
                  </a:cubicBezTo>
                  <a:cubicBezTo>
                    <a:pt x="843" y="87"/>
                    <a:pt x="843" y="87"/>
                    <a:pt x="843" y="87"/>
                  </a:cubicBezTo>
                  <a:cubicBezTo>
                    <a:pt x="839" y="87"/>
                    <a:pt x="839" y="87"/>
                    <a:pt x="839" y="87"/>
                  </a:cubicBezTo>
                  <a:cubicBezTo>
                    <a:pt x="839" y="82"/>
                    <a:pt x="837" y="79"/>
                    <a:pt x="836" y="79"/>
                  </a:cubicBezTo>
                  <a:cubicBezTo>
                    <a:pt x="836" y="79"/>
                    <a:pt x="835" y="79"/>
                    <a:pt x="835" y="79"/>
                  </a:cubicBezTo>
                  <a:cubicBezTo>
                    <a:pt x="835" y="71"/>
                    <a:pt x="835" y="71"/>
                    <a:pt x="835" y="71"/>
                  </a:cubicBezTo>
                  <a:cubicBezTo>
                    <a:pt x="805" y="71"/>
                    <a:pt x="805" y="71"/>
                    <a:pt x="805" y="71"/>
                  </a:cubicBezTo>
                  <a:cubicBezTo>
                    <a:pt x="797" y="79"/>
                    <a:pt x="797" y="79"/>
                    <a:pt x="797" y="79"/>
                  </a:cubicBezTo>
                  <a:cubicBezTo>
                    <a:pt x="797" y="79"/>
                    <a:pt x="797" y="79"/>
                    <a:pt x="797" y="79"/>
                  </a:cubicBezTo>
                  <a:cubicBezTo>
                    <a:pt x="797" y="79"/>
                    <a:pt x="796" y="78"/>
                    <a:pt x="796" y="78"/>
                  </a:cubicBezTo>
                  <a:cubicBezTo>
                    <a:pt x="796" y="77"/>
                    <a:pt x="795" y="77"/>
                    <a:pt x="794" y="77"/>
                  </a:cubicBezTo>
                  <a:cubicBezTo>
                    <a:pt x="792" y="77"/>
                    <a:pt x="791" y="76"/>
                    <a:pt x="791" y="76"/>
                  </a:cubicBezTo>
                  <a:cubicBezTo>
                    <a:pt x="791" y="76"/>
                    <a:pt x="790" y="75"/>
                    <a:pt x="790" y="75"/>
                  </a:cubicBezTo>
                  <a:cubicBezTo>
                    <a:pt x="789" y="75"/>
                    <a:pt x="789" y="75"/>
                    <a:pt x="789" y="75"/>
                  </a:cubicBezTo>
                  <a:cubicBezTo>
                    <a:pt x="789" y="68"/>
                    <a:pt x="789" y="68"/>
                    <a:pt x="789" y="68"/>
                  </a:cubicBezTo>
                  <a:cubicBezTo>
                    <a:pt x="783" y="62"/>
                    <a:pt x="783" y="62"/>
                    <a:pt x="783" y="62"/>
                  </a:cubicBezTo>
                  <a:cubicBezTo>
                    <a:pt x="750" y="62"/>
                    <a:pt x="750" y="62"/>
                    <a:pt x="750" y="62"/>
                  </a:cubicBezTo>
                  <a:cubicBezTo>
                    <a:pt x="750" y="99"/>
                    <a:pt x="750" y="99"/>
                    <a:pt x="750" y="99"/>
                  </a:cubicBezTo>
                  <a:cubicBezTo>
                    <a:pt x="749" y="99"/>
                    <a:pt x="747" y="99"/>
                    <a:pt x="746" y="99"/>
                  </a:cubicBezTo>
                  <a:cubicBezTo>
                    <a:pt x="739" y="99"/>
                    <a:pt x="739" y="99"/>
                    <a:pt x="739" y="99"/>
                  </a:cubicBezTo>
                  <a:cubicBezTo>
                    <a:pt x="739" y="22"/>
                    <a:pt x="739" y="22"/>
                    <a:pt x="739" y="22"/>
                  </a:cubicBezTo>
                  <a:cubicBezTo>
                    <a:pt x="730" y="12"/>
                    <a:pt x="730" y="12"/>
                    <a:pt x="730" y="12"/>
                  </a:cubicBezTo>
                  <a:cubicBezTo>
                    <a:pt x="692" y="12"/>
                    <a:pt x="692" y="12"/>
                    <a:pt x="692" y="12"/>
                  </a:cubicBezTo>
                  <a:cubicBezTo>
                    <a:pt x="683" y="21"/>
                    <a:pt x="683" y="21"/>
                    <a:pt x="683" y="21"/>
                  </a:cubicBezTo>
                  <a:cubicBezTo>
                    <a:pt x="683" y="128"/>
                    <a:pt x="683" y="128"/>
                    <a:pt x="683" y="128"/>
                  </a:cubicBezTo>
                  <a:cubicBezTo>
                    <a:pt x="682" y="127"/>
                    <a:pt x="680" y="127"/>
                    <a:pt x="677" y="127"/>
                  </a:cubicBezTo>
                  <a:cubicBezTo>
                    <a:pt x="674" y="127"/>
                    <a:pt x="672" y="126"/>
                    <a:pt x="672" y="125"/>
                  </a:cubicBezTo>
                  <a:cubicBezTo>
                    <a:pt x="672" y="125"/>
                    <a:pt x="672" y="125"/>
                    <a:pt x="672" y="125"/>
                  </a:cubicBezTo>
                  <a:cubicBezTo>
                    <a:pt x="672" y="94"/>
                    <a:pt x="672" y="94"/>
                    <a:pt x="672" y="94"/>
                  </a:cubicBezTo>
                  <a:cubicBezTo>
                    <a:pt x="637" y="95"/>
                    <a:pt x="637" y="95"/>
                    <a:pt x="637" y="95"/>
                  </a:cubicBezTo>
                  <a:cubicBezTo>
                    <a:pt x="637" y="74"/>
                    <a:pt x="637" y="74"/>
                    <a:pt x="637" y="74"/>
                  </a:cubicBezTo>
                  <a:cubicBezTo>
                    <a:pt x="599" y="74"/>
                    <a:pt x="599" y="74"/>
                    <a:pt x="599" y="74"/>
                  </a:cubicBezTo>
                  <a:cubicBezTo>
                    <a:pt x="599" y="93"/>
                    <a:pt x="599" y="93"/>
                    <a:pt x="599" y="93"/>
                  </a:cubicBezTo>
                  <a:cubicBezTo>
                    <a:pt x="593" y="91"/>
                    <a:pt x="593" y="91"/>
                    <a:pt x="593" y="91"/>
                  </a:cubicBezTo>
                  <a:cubicBezTo>
                    <a:pt x="593" y="91"/>
                    <a:pt x="592" y="91"/>
                    <a:pt x="590" y="91"/>
                  </a:cubicBezTo>
                  <a:cubicBezTo>
                    <a:pt x="590" y="54"/>
                    <a:pt x="590" y="54"/>
                    <a:pt x="590" y="54"/>
                  </a:cubicBezTo>
                  <a:cubicBezTo>
                    <a:pt x="575" y="45"/>
                    <a:pt x="575" y="45"/>
                    <a:pt x="575" y="45"/>
                  </a:cubicBezTo>
                  <a:cubicBezTo>
                    <a:pt x="559" y="54"/>
                    <a:pt x="559" y="54"/>
                    <a:pt x="559" y="54"/>
                  </a:cubicBezTo>
                  <a:cubicBezTo>
                    <a:pt x="559" y="94"/>
                    <a:pt x="559" y="94"/>
                    <a:pt x="559" y="94"/>
                  </a:cubicBezTo>
                  <a:cubicBezTo>
                    <a:pt x="559" y="94"/>
                    <a:pt x="559" y="94"/>
                    <a:pt x="559" y="94"/>
                  </a:cubicBezTo>
                  <a:cubicBezTo>
                    <a:pt x="555" y="95"/>
                    <a:pt x="552" y="100"/>
                    <a:pt x="552" y="104"/>
                  </a:cubicBezTo>
                  <a:cubicBezTo>
                    <a:pt x="552" y="118"/>
                    <a:pt x="552" y="118"/>
                    <a:pt x="552" y="118"/>
                  </a:cubicBezTo>
                  <a:cubicBezTo>
                    <a:pt x="552" y="122"/>
                    <a:pt x="552" y="129"/>
                    <a:pt x="552" y="133"/>
                  </a:cubicBezTo>
                  <a:cubicBezTo>
                    <a:pt x="552" y="146"/>
                    <a:pt x="552" y="146"/>
                    <a:pt x="552" y="146"/>
                  </a:cubicBezTo>
                  <a:cubicBezTo>
                    <a:pt x="551" y="146"/>
                    <a:pt x="551" y="146"/>
                    <a:pt x="551" y="146"/>
                  </a:cubicBezTo>
                  <a:cubicBezTo>
                    <a:pt x="551" y="74"/>
                    <a:pt x="551" y="74"/>
                    <a:pt x="551" y="74"/>
                  </a:cubicBezTo>
                  <a:cubicBezTo>
                    <a:pt x="540" y="74"/>
                    <a:pt x="540" y="74"/>
                    <a:pt x="540" y="74"/>
                  </a:cubicBezTo>
                  <a:cubicBezTo>
                    <a:pt x="540" y="74"/>
                    <a:pt x="540" y="63"/>
                    <a:pt x="540" y="58"/>
                  </a:cubicBezTo>
                  <a:cubicBezTo>
                    <a:pt x="540" y="52"/>
                    <a:pt x="528" y="31"/>
                    <a:pt x="506" y="31"/>
                  </a:cubicBezTo>
                  <a:cubicBezTo>
                    <a:pt x="479" y="31"/>
                    <a:pt x="472" y="54"/>
                    <a:pt x="472" y="58"/>
                  </a:cubicBezTo>
                  <a:cubicBezTo>
                    <a:pt x="472" y="61"/>
                    <a:pt x="472" y="75"/>
                    <a:pt x="472" y="75"/>
                  </a:cubicBezTo>
                  <a:cubicBezTo>
                    <a:pt x="472" y="75"/>
                    <a:pt x="469" y="75"/>
                    <a:pt x="466" y="75"/>
                  </a:cubicBezTo>
                  <a:cubicBezTo>
                    <a:pt x="439" y="75"/>
                    <a:pt x="436" y="105"/>
                    <a:pt x="436" y="105"/>
                  </a:cubicBezTo>
                  <a:cubicBezTo>
                    <a:pt x="436" y="126"/>
                    <a:pt x="436" y="126"/>
                    <a:pt x="436" y="126"/>
                  </a:cubicBezTo>
                  <a:cubicBezTo>
                    <a:pt x="396" y="126"/>
                    <a:pt x="396" y="126"/>
                    <a:pt x="396" y="126"/>
                  </a:cubicBezTo>
                  <a:cubicBezTo>
                    <a:pt x="396" y="147"/>
                    <a:pt x="396" y="147"/>
                    <a:pt x="396" y="147"/>
                  </a:cubicBezTo>
                  <a:cubicBezTo>
                    <a:pt x="389" y="147"/>
                    <a:pt x="389" y="147"/>
                    <a:pt x="389" y="147"/>
                  </a:cubicBezTo>
                  <a:cubicBezTo>
                    <a:pt x="389" y="94"/>
                    <a:pt x="389" y="94"/>
                    <a:pt x="389" y="94"/>
                  </a:cubicBezTo>
                  <a:cubicBezTo>
                    <a:pt x="384" y="94"/>
                    <a:pt x="384" y="94"/>
                    <a:pt x="384" y="94"/>
                  </a:cubicBezTo>
                  <a:cubicBezTo>
                    <a:pt x="384" y="89"/>
                    <a:pt x="384" y="89"/>
                    <a:pt x="384" y="89"/>
                  </a:cubicBezTo>
                  <a:cubicBezTo>
                    <a:pt x="360" y="89"/>
                    <a:pt x="360" y="89"/>
                    <a:pt x="360" y="89"/>
                  </a:cubicBezTo>
                  <a:cubicBezTo>
                    <a:pt x="360" y="95"/>
                    <a:pt x="360" y="95"/>
                    <a:pt x="360" y="95"/>
                  </a:cubicBezTo>
                  <a:cubicBezTo>
                    <a:pt x="355" y="95"/>
                    <a:pt x="355" y="95"/>
                    <a:pt x="355" y="95"/>
                  </a:cubicBezTo>
                  <a:cubicBezTo>
                    <a:pt x="355" y="147"/>
                    <a:pt x="355" y="147"/>
                    <a:pt x="355" y="147"/>
                  </a:cubicBezTo>
                  <a:cubicBezTo>
                    <a:pt x="349" y="147"/>
                    <a:pt x="349" y="147"/>
                    <a:pt x="349" y="147"/>
                  </a:cubicBezTo>
                  <a:cubicBezTo>
                    <a:pt x="349" y="161"/>
                    <a:pt x="349" y="161"/>
                    <a:pt x="349" y="161"/>
                  </a:cubicBezTo>
                  <a:cubicBezTo>
                    <a:pt x="347" y="159"/>
                    <a:pt x="345" y="158"/>
                    <a:pt x="343" y="158"/>
                  </a:cubicBezTo>
                  <a:cubicBezTo>
                    <a:pt x="342" y="158"/>
                    <a:pt x="342" y="158"/>
                    <a:pt x="341" y="158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41" y="116"/>
                    <a:pt x="341" y="115"/>
                    <a:pt x="341" y="115"/>
                  </a:cubicBezTo>
                  <a:cubicBezTo>
                    <a:pt x="332" y="115"/>
                    <a:pt x="324" y="108"/>
                    <a:pt x="324" y="98"/>
                  </a:cubicBezTo>
                  <a:cubicBezTo>
                    <a:pt x="324" y="30"/>
                    <a:pt x="324" y="30"/>
                    <a:pt x="324" y="30"/>
                  </a:cubicBezTo>
                  <a:cubicBezTo>
                    <a:pt x="324" y="30"/>
                    <a:pt x="324" y="30"/>
                    <a:pt x="324" y="30"/>
                  </a:cubicBezTo>
                  <a:cubicBezTo>
                    <a:pt x="322" y="30"/>
                    <a:pt x="322" y="30"/>
                    <a:pt x="322" y="30"/>
                  </a:cubicBezTo>
                  <a:cubicBezTo>
                    <a:pt x="314" y="27"/>
                    <a:pt x="308" y="20"/>
                    <a:pt x="307" y="13"/>
                  </a:cubicBezTo>
                  <a:cubicBezTo>
                    <a:pt x="307" y="13"/>
                    <a:pt x="307" y="13"/>
                    <a:pt x="307" y="13"/>
                  </a:cubicBezTo>
                  <a:cubicBezTo>
                    <a:pt x="307" y="13"/>
                    <a:pt x="307" y="13"/>
                    <a:pt x="307" y="13"/>
                  </a:cubicBezTo>
                  <a:cubicBezTo>
                    <a:pt x="307" y="13"/>
                    <a:pt x="307" y="13"/>
                    <a:pt x="307" y="13"/>
                  </a:cubicBezTo>
                  <a:cubicBezTo>
                    <a:pt x="307" y="13"/>
                    <a:pt x="307" y="13"/>
                    <a:pt x="307" y="13"/>
                  </a:cubicBezTo>
                  <a:cubicBezTo>
                    <a:pt x="306" y="20"/>
                    <a:pt x="301" y="27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99"/>
                    <a:pt x="291" y="99"/>
                    <a:pt x="291" y="99"/>
                  </a:cubicBezTo>
                  <a:cubicBezTo>
                    <a:pt x="290" y="108"/>
                    <a:pt x="282" y="115"/>
                    <a:pt x="273" y="116"/>
                  </a:cubicBezTo>
                  <a:cubicBezTo>
                    <a:pt x="273" y="116"/>
                    <a:pt x="273" y="116"/>
                    <a:pt x="273" y="116"/>
                  </a:cubicBezTo>
                  <a:cubicBezTo>
                    <a:pt x="273" y="116"/>
                    <a:pt x="273" y="116"/>
                    <a:pt x="273" y="116"/>
                  </a:cubicBezTo>
                  <a:cubicBezTo>
                    <a:pt x="273" y="175"/>
                    <a:pt x="273" y="175"/>
                    <a:pt x="273" y="175"/>
                  </a:cubicBezTo>
                  <a:cubicBezTo>
                    <a:pt x="260" y="175"/>
                    <a:pt x="260" y="175"/>
                    <a:pt x="260" y="175"/>
                  </a:cubicBezTo>
                  <a:cubicBezTo>
                    <a:pt x="260" y="116"/>
                    <a:pt x="260" y="116"/>
                    <a:pt x="260" y="116"/>
                  </a:cubicBezTo>
                  <a:cubicBezTo>
                    <a:pt x="252" y="116"/>
                    <a:pt x="252" y="116"/>
                    <a:pt x="252" y="116"/>
                  </a:cubicBezTo>
                  <a:cubicBezTo>
                    <a:pt x="252" y="108"/>
                    <a:pt x="252" y="108"/>
                    <a:pt x="252" y="108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18" y="116"/>
                    <a:pt x="218" y="116"/>
                    <a:pt x="218" y="116"/>
                  </a:cubicBezTo>
                  <a:cubicBezTo>
                    <a:pt x="219" y="174"/>
                    <a:pt x="219" y="174"/>
                    <a:pt x="219" y="174"/>
                  </a:cubicBezTo>
                  <a:cubicBezTo>
                    <a:pt x="207" y="174"/>
                    <a:pt x="207" y="174"/>
                    <a:pt x="207" y="174"/>
                  </a:cubicBezTo>
                  <a:cubicBezTo>
                    <a:pt x="207" y="163"/>
                    <a:pt x="207" y="163"/>
                    <a:pt x="207" y="163"/>
                  </a:cubicBezTo>
                  <a:cubicBezTo>
                    <a:pt x="189" y="163"/>
                    <a:pt x="189" y="163"/>
                    <a:pt x="189" y="163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4"/>
                    <a:pt x="179" y="183"/>
                    <a:pt x="179" y="193"/>
                  </a:cubicBezTo>
                  <a:cubicBezTo>
                    <a:pt x="179" y="193"/>
                    <a:pt x="178" y="193"/>
                    <a:pt x="177" y="193"/>
                  </a:cubicBezTo>
                  <a:cubicBezTo>
                    <a:pt x="176" y="193"/>
                    <a:pt x="175" y="194"/>
                    <a:pt x="175" y="194"/>
                  </a:cubicBezTo>
                  <a:cubicBezTo>
                    <a:pt x="175" y="194"/>
                    <a:pt x="173" y="195"/>
                    <a:pt x="171" y="195"/>
                  </a:cubicBezTo>
                  <a:cubicBezTo>
                    <a:pt x="169" y="195"/>
                    <a:pt x="168" y="194"/>
                    <a:pt x="168" y="193"/>
                  </a:cubicBezTo>
                  <a:cubicBezTo>
                    <a:pt x="168" y="191"/>
                    <a:pt x="165" y="190"/>
                    <a:pt x="163" y="190"/>
                  </a:cubicBezTo>
                  <a:cubicBezTo>
                    <a:pt x="160" y="190"/>
                    <a:pt x="158" y="191"/>
                    <a:pt x="158" y="192"/>
                  </a:cubicBezTo>
                  <a:cubicBezTo>
                    <a:pt x="158" y="194"/>
                    <a:pt x="157" y="195"/>
                    <a:pt x="155" y="195"/>
                  </a:cubicBezTo>
                  <a:cubicBezTo>
                    <a:pt x="154" y="195"/>
                    <a:pt x="152" y="194"/>
                    <a:pt x="152" y="194"/>
                  </a:cubicBezTo>
                  <a:cubicBezTo>
                    <a:pt x="152" y="194"/>
                    <a:pt x="151" y="193"/>
                    <a:pt x="150" y="193"/>
                  </a:cubicBezTo>
                  <a:cubicBezTo>
                    <a:pt x="148" y="193"/>
                    <a:pt x="147" y="194"/>
                    <a:pt x="147" y="195"/>
                  </a:cubicBezTo>
                  <a:cubicBezTo>
                    <a:pt x="147" y="196"/>
                    <a:pt x="146" y="196"/>
                    <a:pt x="144" y="196"/>
                  </a:cubicBezTo>
                  <a:cubicBezTo>
                    <a:pt x="143" y="196"/>
                    <a:pt x="142" y="195"/>
                    <a:pt x="142" y="194"/>
                  </a:cubicBezTo>
                  <a:cubicBezTo>
                    <a:pt x="142" y="192"/>
                    <a:pt x="141" y="191"/>
                    <a:pt x="140" y="191"/>
                  </a:cubicBezTo>
                  <a:cubicBezTo>
                    <a:pt x="139" y="191"/>
                    <a:pt x="139" y="191"/>
                    <a:pt x="139" y="191"/>
                  </a:cubicBezTo>
                  <a:cubicBezTo>
                    <a:pt x="139" y="191"/>
                    <a:pt x="138" y="191"/>
                    <a:pt x="138" y="191"/>
                  </a:cubicBezTo>
                  <a:cubicBezTo>
                    <a:pt x="138" y="191"/>
                    <a:pt x="137" y="190"/>
                    <a:pt x="137" y="189"/>
                  </a:cubicBezTo>
                  <a:cubicBezTo>
                    <a:pt x="137" y="188"/>
                    <a:pt x="137" y="187"/>
                    <a:pt x="136" y="187"/>
                  </a:cubicBezTo>
                  <a:cubicBezTo>
                    <a:pt x="136" y="187"/>
                    <a:pt x="135" y="186"/>
                    <a:pt x="135" y="186"/>
                  </a:cubicBezTo>
                  <a:cubicBezTo>
                    <a:pt x="135" y="185"/>
                    <a:pt x="134" y="185"/>
                    <a:pt x="132" y="185"/>
                  </a:cubicBezTo>
                  <a:cubicBezTo>
                    <a:pt x="130" y="185"/>
                    <a:pt x="129" y="185"/>
                    <a:pt x="129" y="186"/>
                  </a:cubicBezTo>
                  <a:cubicBezTo>
                    <a:pt x="129" y="186"/>
                    <a:pt x="128" y="187"/>
                    <a:pt x="128" y="187"/>
                  </a:cubicBezTo>
                  <a:cubicBezTo>
                    <a:pt x="127" y="187"/>
                    <a:pt x="126" y="186"/>
                    <a:pt x="126" y="185"/>
                  </a:cubicBezTo>
                  <a:cubicBezTo>
                    <a:pt x="126" y="185"/>
                    <a:pt x="126" y="184"/>
                    <a:pt x="125" y="184"/>
                  </a:cubicBezTo>
                  <a:cubicBezTo>
                    <a:pt x="124" y="184"/>
                    <a:pt x="123" y="184"/>
                    <a:pt x="123" y="183"/>
                  </a:cubicBezTo>
                  <a:cubicBezTo>
                    <a:pt x="123" y="183"/>
                    <a:pt x="122" y="182"/>
                    <a:pt x="122" y="182"/>
                  </a:cubicBezTo>
                  <a:cubicBezTo>
                    <a:pt x="121" y="182"/>
                    <a:pt x="121" y="183"/>
                    <a:pt x="121" y="183"/>
                  </a:cubicBezTo>
                  <a:cubicBezTo>
                    <a:pt x="121" y="184"/>
                    <a:pt x="120" y="184"/>
                    <a:pt x="119" y="184"/>
                  </a:cubicBezTo>
                  <a:cubicBezTo>
                    <a:pt x="118" y="184"/>
                    <a:pt x="117" y="185"/>
                    <a:pt x="117" y="185"/>
                  </a:cubicBezTo>
                  <a:cubicBezTo>
                    <a:pt x="117" y="186"/>
                    <a:pt x="116" y="187"/>
                    <a:pt x="114" y="187"/>
                  </a:cubicBezTo>
                  <a:cubicBezTo>
                    <a:pt x="112" y="187"/>
                    <a:pt x="110" y="187"/>
                    <a:pt x="110" y="186"/>
                  </a:cubicBezTo>
                  <a:cubicBezTo>
                    <a:pt x="110" y="186"/>
                    <a:pt x="109" y="186"/>
                    <a:pt x="108" y="186"/>
                  </a:cubicBezTo>
                  <a:cubicBezTo>
                    <a:pt x="108" y="186"/>
                    <a:pt x="107" y="186"/>
                    <a:pt x="107" y="186"/>
                  </a:cubicBezTo>
                  <a:cubicBezTo>
                    <a:pt x="107" y="187"/>
                    <a:pt x="105" y="187"/>
                    <a:pt x="103" y="187"/>
                  </a:cubicBezTo>
                  <a:cubicBezTo>
                    <a:pt x="101" y="187"/>
                    <a:pt x="100" y="188"/>
                    <a:pt x="100" y="190"/>
                  </a:cubicBezTo>
                  <a:cubicBezTo>
                    <a:pt x="100" y="192"/>
                    <a:pt x="99" y="193"/>
                    <a:pt x="98" y="193"/>
                  </a:cubicBezTo>
                  <a:cubicBezTo>
                    <a:pt x="97" y="193"/>
                    <a:pt x="97" y="195"/>
                    <a:pt x="97" y="196"/>
                  </a:cubicBezTo>
                  <a:cubicBezTo>
                    <a:pt x="97" y="198"/>
                    <a:pt x="95" y="199"/>
                    <a:pt x="94" y="199"/>
                  </a:cubicBezTo>
                  <a:cubicBezTo>
                    <a:pt x="93" y="199"/>
                    <a:pt x="92" y="198"/>
                    <a:pt x="92" y="198"/>
                  </a:cubicBezTo>
                  <a:cubicBezTo>
                    <a:pt x="92" y="197"/>
                    <a:pt x="90" y="197"/>
                    <a:pt x="89" y="197"/>
                  </a:cubicBezTo>
                  <a:cubicBezTo>
                    <a:pt x="87" y="197"/>
                    <a:pt x="86" y="198"/>
                    <a:pt x="86" y="199"/>
                  </a:cubicBezTo>
                  <a:cubicBezTo>
                    <a:pt x="86" y="200"/>
                    <a:pt x="85" y="201"/>
                    <a:pt x="83" y="201"/>
                  </a:cubicBezTo>
                  <a:cubicBezTo>
                    <a:pt x="82" y="201"/>
                    <a:pt x="81" y="200"/>
                    <a:pt x="81" y="198"/>
                  </a:cubicBezTo>
                  <a:cubicBezTo>
                    <a:pt x="81" y="197"/>
                    <a:pt x="81" y="196"/>
                    <a:pt x="80" y="196"/>
                  </a:cubicBezTo>
                  <a:cubicBezTo>
                    <a:pt x="79" y="196"/>
                    <a:pt x="78" y="197"/>
                    <a:pt x="78" y="198"/>
                  </a:cubicBezTo>
                  <a:cubicBezTo>
                    <a:pt x="78" y="198"/>
                    <a:pt x="78" y="199"/>
                    <a:pt x="77" y="199"/>
                  </a:cubicBezTo>
                  <a:cubicBezTo>
                    <a:pt x="76" y="199"/>
                    <a:pt x="75" y="200"/>
                    <a:pt x="75" y="200"/>
                  </a:cubicBezTo>
                  <a:cubicBezTo>
                    <a:pt x="75" y="201"/>
                    <a:pt x="75" y="202"/>
                    <a:pt x="74" y="202"/>
                  </a:cubicBezTo>
                  <a:cubicBezTo>
                    <a:pt x="73" y="202"/>
                    <a:pt x="72" y="201"/>
                    <a:pt x="72" y="201"/>
                  </a:cubicBezTo>
                  <a:cubicBezTo>
                    <a:pt x="72" y="200"/>
                    <a:pt x="72" y="200"/>
                    <a:pt x="71" y="200"/>
                  </a:cubicBezTo>
                  <a:cubicBezTo>
                    <a:pt x="70" y="200"/>
                    <a:pt x="70" y="198"/>
                    <a:pt x="70" y="196"/>
                  </a:cubicBezTo>
                  <a:cubicBezTo>
                    <a:pt x="70" y="194"/>
                    <a:pt x="68" y="192"/>
                    <a:pt x="65" y="192"/>
                  </a:cubicBezTo>
                  <a:cubicBezTo>
                    <a:pt x="63" y="192"/>
                    <a:pt x="61" y="193"/>
                    <a:pt x="61" y="194"/>
                  </a:cubicBezTo>
                  <a:cubicBezTo>
                    <a:pt x="61" y="195"/>
                    <a:pt x="60" y="196"/>
                    <a:pt x="59" y="196"/>
                  </a:cubicBezTo>
                  <a:cubicBezTo>
                    <a:pt x="59" y="196"/>
                    <a:pt x="58" y="196"/>
                    <a:pt x="58" y="197"/>
                  </a:cubicBezTo>
                  <a:cubicBezTo>
                    <a:pt x="58" y="198"/>
                    <a:pt x="57" y="198"/>
                    <a:pt x="55" y="198"/>
                  </a:cubicBezTo>
                  <a:cubicBezTo>
                    <a:pt x="54" y="198"/>
                    <a:pt x="53" y="199"/>
                    <a:pt x="53" y="200"/>
                  </a:cubicBezTo>
                  <a:cubicBezTo>
                    <a:pt x="53" y="200"/>
                    <a:pt x="52" y="201"/>
                    <a:pt x="51" y="201"/>
                  </a:cubicBezTo>
                  <a:cubicBezTo>
                    <a:pt x="50" y="201"/>
                    <a:pt x="49" y="200"/>
                    <a:pt x="49" y="199"/>
                  </a:cubicBezTo>
                  <a:cubicBezTo>
                    <a:pt x="49" y="198"/>
                    <a:pt x="48" y="197"/>
                    <a:pt x="48" y="197"/>
                  </a:cubicBezTo>
                  <a:cubicBezTo>
                    <a:pt x="47" y="197"/>
                    <a:pt x="46" y="199"/>
                    <a:pt x="46" y="200"/>
                  </a:cubicBezTo>
                  <a:cubicBezTo>
                    <a:pt x="46" y="202"/>
                    <a:pt x="45" y="203"/>
                    <a:pt x="43" y="203"/>
                  </a:cubicBezTo>
                  <a:cubicBezTo>
                    <a:pt x="41" y="203"/>
                    <a:pt x="40" y="201"/>
                    <a:pt x="40" y="199"/>
                  </a:cubicBezTo>
                  <a:cubicBezTo>
                    <a:pt x="40" y="197"/>
                    <a:pt x="39" y="196"/>
                    <a:pt x="38" y="196"/>
                  </a:cubicBezTo>
                  <a:cubicBezTo>
                    <a:pt x="36" y="196"/>
                    <a:pt x="35" y="194"/>
                    <a:pt x="35" y="192"/>
                  </a:cubicBezTo>
                  <a:cubicBezTo>
                    <a:pt x="35" y="189"/>
                    <a:pt x="32" y="187"/>
                    <a:pt x="27" y="187"/>
                  </a:cubicBezTo>
                  <a:cubicBezTo>
                    <a:pt x="22" y="187"/>
                    <a:pt x="22" y="187"/>
                    <a:pt x="22" y="187"/>
                  </a:cubicBezTo>
                  <a:cubicBezTo>
                    <a:pt x="18" y="187"/>
                    <a:pt x="15" y="191"/>
                    <a:pt x="15" y="195"/>
                  </a:cubicBezTo>
                  <a:cubicBezTo>
                    <a:pt x="15" y="196"/>
                    <a:pt x="15" y="196"/>
                    <a:pt x="15" y="196"/>
                  </a:cubicBezTo>
                  <a:cubicBezTo>
                    <a:pt x="15" y="200"/>
                    <a:pt x="14" y="204"/>
                    <a:pt x="13" y="204"/>
                  </a:cubicBezTo>
                  <a:cubicBezTo>
                    <a:pt x="12" y="204"/>
                    <a:pt x="11" y="203"/>
                    <a:pt x="11" y="201"/>
                  </a:cubicBezTo>
                  <a:cubicBezTo>
                    <a:pt x="11" y="200"/>
                    <a:pt x="9" y="199"/>
                    <a:pt x="6" y="199"/>
                  </a:cubicBezTo>
                  <a:cubicBezTo>
                    <a:pt x="5" y="199"/>
                    <a:pt x="4" y="199"/>
                    <a:pt x="4" y="199"/>
                  </a:cubicBezTo>
                  <a:cubicBezTo>
                    <a:pt x="2" y="210"/>
                    <a:pt x="1" y="220"/>
                    <a:pt x="0" y="230"/>
                  </a:cubicBezTo>
                  <a:lnTo>
                    <a:pt x="1613" y="230"/>
                  </a:ln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7" name="Freeform 53"/>
            <p:cNvSpPr>
              <a:spLocks noEditPoints="1"/>
            </p:cNvSpPr>
            <p:nvPr/>
          </p:nvSpPr>
          <p:spPr bwMode="auto">
            <a:xfrm>
              <a:off x="3467" y="2025"/>
              <a:ext cx="69" cy="83"/>
            </a:xfrm>
            <a:custGeom>
              <a:avLst/>
              <a:gdLst>
                <a:gd name="T0" fmla="*/ 0 w 69"/>
                <a:gd name="T1" fmla="*/ 83 h 83"/>
                <a:gd name="T2" fmla="*/ 29 w 69"/>
                <a:gd name="T3" fmla="*/ 0 h 83"/>
                <a:gd name="T4" fmla="*/ 40 w 69"/>
                <a:gd name="T5" fmla="*/ 0 h 83"/>
                <a:gd name="T6" fmla="*/ 69 w 69"/>
                <a:gd name="T7" fmla="*/ 83 h 83"/>
                <a:gd name="T8" fmla="*/ 60 w 69"/>
                <a:gd name="T9" fmla="*/ 83 h 83"/>
                <a:gd name="T10" fmla="*/ 52 w 69"/>
                <a:gd name="T11" fmla="*/ 60 h 83"/>
                <a:gd name="T12" fmla="*/ 19 w 69"/>
                <a:gd name="T13" fmla="*/ 60 h 83"/>
                <a:gd name="T14" fmla="*/ 10 w 69"/>
                <a:gd name="T15" fmla="*/ 83 h 83"/>
                <a:gd name="T16" fmla="*/ 0 w 69"/>
                <a:gd name="T17" fmla="*/ 83 h 83"/>
                <a:gd name="T18" fmla="*/ 21 w 69"/>
                <a:gd name="T19" fmla="*/ 50 h 83"/>
                <a:gd name="T20" fmla="*/ 48 w 69"/>
                <a:gd name="T21" fmla="*/ 50 h 83"/>
                <a:gd name="T22" fmla="*/ 35 w 69"/>
                <a:gd name="T23" fmla="*/ 11 h 83"/>
                <a:gd name="T24" fmla="*/ 35 w 69"/>
                <a:gd name="T25" fmla="*/ 11 h 83"/>
                <a:gd name="T26" fmla="*/ 21 w 69"/>
                <a:gd name="T27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" h="83">
                  <a:moveTo>
                    <a:pt x="0" y="83"/>
                  </a:moveTo>
                  <a:lnTo>
                    <a:pt x="29" y="0"/>
                  </a:lnTo>
                  <a:lnTo>
                    <a:pt x="40" y="0"/>
                  </a:lnTo>
                  <a:lnTo>
                    <a:pt x="69" y="83"/>
                  </a:lnTo>
                  <a:lnTo>
                    <a:pt x="60" y="83"/>
                  </a:lnTo>
                  <a:lnTo>
                    <a:pt x="52" y="60"/>
                  </a:lnTo>
                  <a:lnTo>
                    <a:pt x="19" y="60"/>
                  </a:lnTo>
                  <a:lnTo>
                    <a:pt x="10" y="83"/>
                  </a:lnTo>
                  <a:lnTo>
                    <a:pt x="0" y="83"/>
                  </a:lnTo>
                  <a:close/>
                  <a:moveTo>
                    <a:pt x="21" y="50"/>
                  </a:moveTo>
                  <a:lnTo>
                    <a:pt x="48" y="50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21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Freeform 54"/>
            <p:cNvSpPr>
              <a:spLocks/>
            </p:cNvSpPr>
            <p:nvPr/>
          </p:nvSpPr>
          <p:spPr bwMode="auto">
            <a:xfrm>
              <a:off x="3549" y="2047"/>
              <a:ext cx="35" cy="61"/>
            </a:xfrm>
            <a:custGeom>
              <a:avLst/>
              <a:gdLst>
                <a:gd name="T0" fmla="*/ 0 w 29"/>
                <a:gd name="T1" fmla="*/ 52 h 52"/>
                <a:gd name="T2" fmla="*/ 0 w 29"/>
                <a:gd name="T3" fmla="*/ 1 h 52"/>
                <a:gd name="T4" fmla="*/ 8 w 29"/>
                <a:gd name="T5" fmla="*/ 1 h 52"/>
                <a:gd name="T6" fmla="*/ 8 w 29"/>
                <a:gd name="T7" fmla="*/ 11 h 52"/>
                <a:gd name="T8" fmla="*/ 8 w 29"/>
                <a:gd name="T9" fmla="*/ 11 h 52"/>
                <a:gd name="T10" fmla="*/ 16 w 29"/>
                <a:gd name="T11" fmla="*/ 3 h 52"/>
                <a:gd name="T12" fmla="*/ 28 w 29"/>
                <a:gd name="T13" fmla="*/ 0 h 52"/>
                <a:gd name="T14" fmla="*/ 29 w 29"/>
                <a:gd name="T15" fmla="*/ 0 h 52"/>
                <a:gd name="T16" fmla="*/ 28 w 29"/>
                <a:gd name="T17" fmla="*/ 8 h 52"/>
                <a:gd name="T18" fmla="*/ 27 w 29"/>
                <a:gd name="T19" fmla="*/ 8 h 52"/>
                <a:gd name="T20" fmla="*/ 26 w 29"/>
                <a:gd name="T21" fmla="*/ 8 h 52"/>
                <a:gd name="T22" fmla="*/ 15 w 29"/>
                <a:gd name="T23" fmla="*/ 11 h 52"/>
                <a:gd name="T24" fmla="*/ 8 w 29"/>
                <a:gd name="T25" fmla="*/ 19 h 52"/>
                <a:gd name="T26" fmla="*/ 8 w 29"/>
                <a:gd name="T27" fmla="*/ 52 h 52"/>
                <a:gd name="T28" fmla="*/ 0 w 29"/>
                <a:gd name="T2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52">
                  <a:moveTo>
                    <a:pt x="0" y="52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8"/>
                    <a:pt x="13" y="5"/>
                    <a:pt x="16" y="3"/>
                  </a:cubicBezTo>
                  <a:cubicBezTo>
                    <a:pt x="19" y="1"/>
                    <a:pt x="23" y="0"/>
                    <a:pt x="2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7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2" y="8"/>
                    <a:pt x="18" y="9"/>
                    <a:pt x="15" y="11"/>
                  </a:cubicBezTo>
                  <a:cubicBezTo>
                    <a:pt x="12" y="13"/>
                    <a:pt x="10" y="16"/>
                    <a:pt x="8" y="19"/>
                  </a:cubicBezTo>
                  <a:cubicBezTo>
                    <a:pt x="8" y="52"/>
                    <a:pt x="8" y="52"/>
                    <a:pt x="8" y="52"/>
                  </a:cubicBezTo>
                  <a:lnTo>
                    <a:pt x="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" name="Freeform 55"/>
            <p:cNvSpPr>
              <a:spLocks noEditPoints="1"/>
            </p:cNvSpPr>
            <p:nvPr/>
          </p:nvSpPr>
          <p:spPr bwMode="auto">
            <a:xfrm>
              <a:off x="3595" y="2027"/>
              <a:ext cx="10" cy="81"/>
            </a:xfrm>
            <a:custGeom>
              <a:avLst/>
              <a:gdLst>
                <a:gd name="T0" fmla="*/ 0 w 10"/>
                <a:gd name="T1" fmla="*/ 9 h 81"/>
                <a:gd name="T2" fmla="*/ 0 w 10"/>
                <a:gd name="T3" fmla="*/ 0 h 81"/>
                <a:gd name="T4" fmla="*/ 10 w 10"/>
                <a:gd name="T5" fmla="*/ 0 h 81"/>
                <a:gd name="T6" fmla="*/ 10 w 10"/>
                <a:gd name="T7" fmla="*/ 9 h 81"/>
                <a:gd name="T8" fmla="*/ 0 w 10"/>
                <a:gd name="T9" fmla="*/ 9 h 81"/>
                <a:gd name="T10" fmla="*/ 0 w 10"/>
                <a:gd name="T11" fmla="*/ 81 h 81"/>
                <a:gd name="T12" fmla="*/ 0 w 10"/>
                <a:gd name="T13" fmla="*/ 21 h 81"/>
                <a:gd name="T14" fmla="*/ 10 w 10"/>
                <a:gd name="T15" fmla="*/ 21 h 81"/>
                <a:gd name="T16" fmla="*/ 10 w 10"/>
                <a:gd name="T17" fmla="*/ 81 h 81"/>
                <a:gd name="T18" fmla="*/ 0 w 10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1">
                  <a:moveTo>
                    <a:pt x="0" y="9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close/>
                  <a:moveTo>
                    <a:pt x="0" y="81"/>
                  </a:moveTo>
                  <a:lnTo>
                    <a:pt x="0" y="21"/>
                  </a:lnTo>
                  <a:lnTo>
                    <a:pt x="10" y="21"/>
                  </a:lnTo>
                  <a:lnTo>
                    <a:pt x="10" y="8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" name="Freeform 56"/>
            <p:cNvSpPr>
              <a:spLocks noEditPoints="1"/>
            </p:cNvSpPr>
            <p:nvPr/>
          </p:nvSpPr>
          <p:spPr bwMode="auto">
            <a:xfrm>
              <a:off x="3622" y="2025"/>
              <a:ext cx="55" cy="85"/>
            </a:xfrm>
            <a:custGeom>
              <a:avLst/>
              <a:gdLst>
                <a:gd name="T0" fmla="*/ 0 w 46"/>
                <a:gd name="T1" fmla="*/ 71 h 72"/>
                <a:gd name="T2" fmla="*/ 0 w 46"/>
                <a:gd name="T3" fmla="*/ 0 h 72"/>
                <a:gd name="T4" fmla="*/ 9 w 46"/>
                <a:gd name="T5" fmla="*/ 0 h 72"/>
                <a:gd name="T6" fmla="*/ 9 w 46"/>
                <a:gd name="T7" fmla="*/ 27 h 72"/>
                <a:gd name="T8" fmla="*/ 15 w 46"/>
                <a:gd name="T9" fmla="*/ 22 h 72"/>
                <a:gd name="T10" fmla="*/ 25 w 46"/>
                <a:gd name="T11" fmla="*/ 19 h 72"/>
                <a:gd name="T12" fmla="*/ 33 w 46"/>
                <a:gd name="T13" fmla="*/ 21 h 72"/>
                <a:gd name="T14" fmla="*/ 40 w 46"/>
                <a:gd name="T15" fmla="*/ 26 h 72"/>
                <a:gd name="T16" fmla="*/ 44 w 46"/>
                <a:gd name="T17" fmla="*/ 34 h 72"/>
                <a:gd name="T18" fmla="*/ 46 w 46"/>
                <a:gd name="T19" fmla="*/ 46 h 72"/>
                <a:gd name="T20" fmla="*/ 44 w 46"/>
                <a:gd name="T21" fmla="*/ 57 h 72"/>
                <a:gd name="T22" fmla="*/ 40 w 46"/>
                <a:gd name="T23" fmla="*/ 65 h 72"/>
                <a:gd name="T24" fmla="*/ 33 w 46"/>
                <a:gd name="T25" fmla="*/ 70 h 72"/>
                <a:gd name="T26" fmla="*/ 24 w 46"/>
                <a:gd name="T27" fmla="*/ 72 h 72"/>
                <a:gd name="T28" fmla="*/ 16 w 46"/>
                <a:gd name="T29" fmla="*/ 70 h 72"/>
                <a:gd name="T30" fmla="*/ 9 w 46"/>
                <a:gd name="T31" fmla="*/ 65 h 72"/>
                <a:gd name="T32" fmla="*/ 9 w 46"/>
                <a:gd name="T33" fmla="*/ 71 h 72"/>
                <a:gd name="T34" fmla="*/ 0 w 46"/>
                <a:gd name="T35" fmla="*/ 71 h 72"/>
                <a:gd name="T36" fmla="*/ 9 w 46"/>
                <a:gd name="T37" fmla="*/ 57 h 72"/>
                <a:gd name="T38" fmla="*/ 23 w 46"/>
                <a:gd name="T39" fmla="*/ 65 h 72"/>
                <a:gd name="T40" fmla="*/ 34 w 46"/>
                <a:gd name="T41" fmla="*/ 60 h 72"/>
                <a:gd name="T42" fmla="*/ 38 w 46"/>
                <a:gd name="T43" fmla="*/ 46 h 72"/>
                <a:gd name="T44" fmla="*/ 34 w 46"/>
                <a:gd name="T45" fmla="*/ 31 h 72"/>
                <a:gd name="T46" fmla="*/ 23 w 46"/>
                <a:gd name="T47" fmla="*/ 26 h 72"/>
                <a:gd name="T48" fmla="*/ 15 w 46"/>
                <a:gd name="T49" fmla="*/ 29 h 72"/>
                <a:gd name="T50" fmla="*/ 9 w 46"/>
                <a:gd name="T51" fmla="*/ 34 h 72"/>
                <a:gd name="T52" fmla="*/ 9 w 46"/>
                <a:gd name="T53" fmla="*/ 5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72">
                  <a:moveTo>
                    <a:pt x="0" y="7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5"/>
                    <a:pt x="13" y="23"/>
                    <a:pt x="15" y="22"/>
                  </a:cubicBezTo>
                  <a:cubicBezTo>
                    <a:pt x="18" y="20"/>
                    <a:pt x="21" y="19"/>
                    <a:pt x="25" y="19"/>
                  </a:cubicBezTo>
                  <a:cubicBezTo>
                    <a:pt x="28" y="19"/>
                    <a:pt x="31" y="20"/>
                    <a:pt x="33" y="21"/>
                  </a:cubicBezTo>
                  <a:cubicBezTo>
                    <a:pt x="36" y="22"/>
                    <a:pt x="38" y="24"/>
                    <a:pt x="40" y="26"/>
                  </a:cubicBezTo>
                  <a:cubicBezTo>
                    <a:pt x="42" y="28"/>
                    <a:pt x="43" y="31"/>
                    <a:pt x="44" y="34"/>
                  </a:cubicBezTo>
                  <a:cubicBezTo>
                    <a:pt x="45" y="37"/>
                    <a:pt x="46" y="41"/>
                    <a:pt x="46" y="46"/>
                  </a:cubicBezTo>
                  <a:cubicBezTo>
                    <a:pt x="46" y="50"/>
                    <a:pt x="45" y="54"/>
                    <a:pt x="44" y="57"/>
                  </a:cubicBezTo>
                  <a:cubicBezTo>
                    <a:pt x="43" y="61"/>
                    <a:pt x="42" y="63"/>
                    <a:pt x="40" y="65"/>
                  </a:cubicBezTo>
                  <a:cubicBezTo>
                    <a:pt x="38" y="68"/>
                    <a:pt x="36" y="69"/>
                    <a:pt x="33" y="70"/>
                  </a:cubicBezTo>
                  <a:cubicBezTo>
                    <a:pt x="30" y="71"/>
                    <a:pt x="27" y="72"/>
                    <a:pt x="24" y="72"/>
                  </a:cubicBezTo>
                  <a:cubicBezTo>
                    <a:pt x="21" y="72"/>
                    <a:pt x="18" y="71"/>
                    <a:pt x="16" y="70"/>
                  </a:cubicBezTo>
                  <a:cubicBezTo>
                    <a:pt x="13" y="69"/>
                    <a:pt x="11" y="67"/>
                    <a:pt x="9" y="65"/>
                  </a:cubicBezTo>
                  <a:cubicBezTo>
                    <a:pt x="9" y="71"/>
                    <a:pt x="9" y="71"/>
                    <a:pt x="9" y="71"/>
                  </a:cubicBezTo>
                  <a:lnTo>
                    <a:pt x="0" y="71"/>
                  </a:lnTo>
                  <a:close/>
                  <a:moveTo>
                    <a:pt x="9" y="57"/>
                  </a:moveTo>
                  <a:cubicBezTo>
                    <a:pt x="13" y="63"/>
                    <a:pt x="18" y="65"/>
                    <a:pt x="23" y="65"/>
                  </a:cubicBezTo>
                  <a:cubicBezTo>
                    <a:pt x="28" y="65"/>
                    <a:pt x="31" y="64"/>
                    <a:pt x="34" y="60"/>
                  </a:cubicBezTo>
                  <a:cubicBezTo>
                    <a:pt x="36" y="57"/>
                    <a:pt x="38" y="52"/>
                    <a:pt x="38" y="46"/>
                  </a:cubicBezTo>
                  <a:cubicBezTo>
                    <a:pt x="38" y="39"/>
                    <a:pt x="36" y="34"/>
                    <a:pt x="34" y="31"/>
                  </a:cubicBezTo>
                  <a:cubicBezTo>
                    <a:pt x="31" y="28"/>
                    <a:pt x="27" y="26"/>
                    <a:pt x="23" y="26"/>
                  </a:cubicBezTo>
                  <a:cubicBezTo>
                    <a:pt x="20" y="26"/>
                    <a:pt x="18" y="27"/>
                    <a:pt x="15" y="29"/>
                  </a:cubicBezTo>
                  <a:cubicBezTo>
                    <a:pt x="13" y="30"/>
                    <a:pt x="11" y="32"/>
                    <a:pt x="9" y="34"/>
                  </a:cubicBezTo>
                  <a:lnTo>
                    <a:pt x="9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" name="Freeform 57"/>
            <p:cNvSpPr>
              <a:spLocks noEditPoints="1"/>
            </p:cNvSpPr>
            <p:nvPr/>
          </p:nvSpPr>
          <p:spPr bwMode="auto">
            <a:xfrm>
              <a:off x="3686" y="2047"/>
              <a:ext cx="51" cy="63"/>
            </a:xfrm>
            <a:custGeom>
              <a:avLst/>
              <a:gdLst>
                <a:gd name="T0" fmla="*/ 0 w 43"/>
                <a:gd name="T1" fmla="*/ 40 h 53"/>
                <a:gd name="T2" fmla="*/ 2 w 43"/>
                <a:gd name="T3" fmla="*/ 33 h 53"/>
                <a:gd name="T4" fmla="*/ 7 w 43"/>
                <a:gd name="T5" fmla="*/ 27 h 53"/>
                <a:gd name="T6" fmla="*/ 18 w 43"/>
                <a:gd name="T7" fmla="*/ 22 h 53"/>
                <a:gd name="T8" fmla="*/ 34 w 43"/>
                <a:gd name="T9" fmla="*/ 19 h 53"/>
                <a:gd name="T10" fmla="*/ 34 w 43"/>
                <a:gd name="T11" fmla="*/ 17 h 53"/>
                <a:gd name="T12" fmla="*/ 24 w 43"/>
                <a:gd name="T13" fmla="*/ 7 h 53"/>
                <a:gd name="T14" fmla="*/ 14 w 43"/>
                <a:gd name="T15" fmla="*/ 10 h 53"/>
                <a:gd name="T16" fmla="*/ 6 w 43"/>
                <a:gd name="T17" fmla="*/ 15 h 53"/>
                <a:gd name="T18" fmla="*/ 1 w 43"/>
                <a:gd name="T19" fmla="*/ 10 h 53"/>
                <a:gd name="T20" fmla="*/ 12 w 43"/>
                <a:gd name="T21" fmla="*/ 3 h 53"/>
                <a:gd name="T22" fmla="*/ 25 w 43"/>
                <a:gd name="T23" fmla="*/ 0 h 53"/>
                <a:gd name="T24" fmla="*/ 33 w 43"/>
                <a:gd name="T25" fmla="*/ 1 h 53"/>
                <a:gd name="T26" fmla="*/ 38 w 43"/>
                <a:gd name="T27" fmla="*/ 5 h 53"/>
                <a:gd name="T28" fmla="*/ 41 w 43"/>
                <a:gd name="T29" fmla="*/ 10 h 53"/>
                <a:gd name="T30" fmla="*/ 42 w 43"/>
                <a:gd name="T31" fmla="*/ 17 h 53"/>
                <a:gd name="T32" fmla="*/ 42 w 43"/>
                <a:gd name="T33" fmla="*/ 39 h 53"/>
                <a:gd name="T34" fmla="*/ 42 w 43"/>
                <a:gd name="T35" fmla="*/ 47 h 53"/>
                <a:gd name="T36" fmla="*/ 43 w 43"/>
                <a:gd name="T37" fmla="*/ 52 h 53"/>
                <a:gd name="T38" fmla="*/ 35 w 43"/>
                <a:gd name="T39" fmla="*/ 52 h 53"/>
                <a:gd name="T40" fmla="*/ 34 w 43"/>
                <a:gd name="T41" fmla="*/ 49 h 53"/>
                <a:gd name="T42" fmla="*/ 34 w 43"/>
                <a:gd name="T43" fmla="*/ 45 h 53"/>
                <a:gd name="T44" fmla="*/ 14 w 43"/>
                <a:gd name="T45" fmla="*/ 53 h 53"/>
                <a:gd name="T46" fmla="*/ 4 w 43"/>
                <a:gd name="T47" fmla="*/ 49 h 53"/>
                <a:gd name="T48" fmla="*/ 0 w 43"/>
                <a:gd name="T49" fmla="*/ 40 h 53"/>
                <a:gd name="T50" fmla="*/ 8 w 43"/>
                <a:gd name="T51" fmla="*/ 39 h 53"/>
                <a:gd name="T52" fmla="*/ 10 w 43"/>
                <a:gd name="T53" fmla="*/ 44 h 53"/>
                <a:gd name="T54" fmla="*/ 17 w 43"/>
                <a:gd name="T55" fmla="*/ 46 h 53"/>
                <a:gd name="T56" fmla="*/ 26 w 43"/>
                <a:gd name="T57" fmla="*/ 44 h 53"/>
                <a:gd name="T58" fmla="*/ 34 w 43"/>
                <a:gd name="T59" fmla="*/ 39 h 53"/>
                <a:gd name="T60" fmla="*/ 34 w 43"/>
                <a:gd name="T61" fmla="*/ 25 h 53"/>
                <a:gd name="T62" fmla="*/ 22 w 43"/>
                <a:gd name="T63" fmla="*/ 27 h 53"/>
                <a:gd name="T64" fmla="*/ 14 w 43"/>
                <a:gd name="T65" fmla="*/ 30 h 53"/>
                <a:gd name="T66" fmla="*/ 9 w 43"/>
                <a:gd name="T67" fmla="*/ 34 h 53"/>
                <a:gd name="T68" fmla="*/ 8 w 43"/>
                <a:gd name="T69" fmla="*/ 3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53">
                  <a:moveTo>
                    <a:pt x="0" y="40"/>
                  </a:moveTo>
                  <a:cubicBezTo>
                    <a:pt x="0" y="37"/>
                    <a:pt x="0" y="35"/>
                    <a:pt x="2" y="33"/>
                  </a:cubicBezTo>
                  <a:cubicBezTo>
                    <a:pt x="3" y="31"/>
                    <a:pt x="5" y="29"/>
                    <a:pt x="7" y="27"/>
                  </a:cubicBezTo>
                  <a:cubicBezTo>
                    <a:pt x="10" y="25"/>
                    <a:pt x="13" y="24"/>
                    <a:pt x="18" y="22"/>
                  </a:cubicBezTo>
                  <a:cubicBezTo>
                    <a:pt x="22" y="21"/>
                    <a:pt x="27" y="20"/>
                    <a:pt x="34" y="19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1"/>
                    <a:pt x="30" y="7"/>
                    <a:pt x="24" y="7"/>
                  </a:cubicBezTo>
                  <a:cubicBezTo>
                    <a:pt x="20" y="7"/>
                    <a:pt x="17" y="8"/>
                    <a:pt x="14" y="10"/>
                  </a:cubicBezTo>
                  <a:cubicBezTo>
                    <a:pt x="11" y="11"/>
                    <a:pt x="8" y="13"/>
                    <a:pt x="6" y="15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4" y="7"/>
                    <a:pt x="8" y="5"/>
                    <a:pt x="12" y="3"/>
                  </a:cubicBezTo>
                  <a:cubicBezTo>
                    <a:pt x="15" y="1"/>
                    <a:pt x="20" y="0"/>
                    <a:pt x="25" y="0"/>
                  </a:cubicBezTo>
                  <a:cubicBezTo>
                    <a:pt x="28" y="0"/>
                    <a:pt x="31" y="1"/>
                    <a:pt x="33" y="1"/>
                  </a:cubicBezTo>
                  <a:cubicBezTo>
                    <a:pt x="35" y="2"/>
                    <a:pt x="37" y="3"/>
                    <a:pt x="38" y="5"/>
                  </a:cubicBezTo>
                  <a:cubicBezTo>
                    <a:pt x="39" y="6"/>
                    <a:pt x="40" y="8"/>
                    <a:pt x="41" y="10"/>
                  </a:cubicBezTo>
                  <a:cubicBezTo>
                    <a:pt x="42" y="12"/>
                    <a:pt x="42" y="15"/>
                    <a:pt x="42" y="17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43"/>
                    <a:pt x="42" y="45"/>
                    <a:pt x="42" y="47"/>
                  </a:cubicBezTo>
                  <a:cubicBezTo>
                    <a:pt x="42" y="49"/>
                    <a:pt x="43" y="51"/>
                    <a:pt x="43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1"/>
                    <a:pt x="34" y="50"/>
                    <a:pt x="34" y="49"/>
                  </a:cubicBezTo>
                  <a:cubicBezTo>
                    <a:pt x="34" y="48"/>
                    <a:pt x="34" y="46"/>
                    <a:pt x="34" y="45"/>
                  </a:cubicBezTo>
                  <a:cubicBezTo>
                    <a:pt x="28" y="50"/>
                    <a:pt x="22" y="53"/>
                    <a:pt x="14" y="53"/>
                  </a:cubicBezTo>
                  <a:cubicBezTo>
                    <a:pt x="10" y="53"/>
                    <a:pt x="6" y="52"/>
                    <a:pt x="4" y="49"/>
                  </a:cubicBezTo>
                  <a:cubicBezTo>
                    <a:pt x="1" y="47"/>
                    <a:pt x="0" y="44"/>
                    <a:pt x="0" y="40"/>
                  </a:cubicBezTo>
                  <a:close/>
                  <a:moveTo>
                    <a:pt x="8" y="39"/>
                  </a:moveTo>
                  <a:cubicBezTo>
                    <a:pt x="8" y="41"/>
                    <a:pt x="9" y="43"/>
                    <a:pt x="10" y="44"/>
                  </a:cubicBezTo>
                  <a:cubicBezTo>
                    <a:pt x="12" y="45"/>
                    <a:pt x="14" y="46"/>
                    <a:pt x="17" y="46"/>
                  </a:cubicBezTo>
                  <a:cubicBezTo>
                    <a:pt x="20" y="46"/>
                    <a:pt x="23" y="45"/>
                    <a:pt x="26" y="44"/>
                  </a:cubicBezTo>
                  <a:cubicBezTo>
                    <a:pt x="29" y="43"/>
                    <a:pt x="31" y="41"/>
                    <a:pt x="34" y="39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9" y="25"/>
                    <a:pt x="25" y="26"/>
                    <a:pt x="22" y="27"/>
                  </a:cubicBezTo>
                  <a:cubicBezTo>
                    <a:pt x="18" y="28"/>
                    <a:pt x="16" y="29"/>
                    <a:pt x="14" y="30"/>
                  </a:cubicBezTo>
                  <a:cubicBezTo>
                    <a:pt x="12" y="32"/>
                    <a:pt x="10" y="33"/>
                    <a:pt x="9" y="34"/>
                  </a:cubicBezTo>
                  <a:cubicBezTo>
                    <a:pt x="8" y="36"/>
                    <a:pt x="8" y="37"/>
                    <a:pt x="8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" name="Freeform 58"/>
            <p:cNvSpPr>
              <a:spLocks/>
            </p:cNvSpPr>
            <p:nvPr/>
          </p:nvSpPr>
          <p:spPr bwMode="auto">
            <a:xfrm>
              <a:off x="3781" y="2025"/>
              <a:ext cx="63" cy="83"/>
            </a:xfrm>
            <a:custGeom>
              <a:avLst/>
              <a:gdLst>
                <a:gd name="T0" fmla="*/ 0 w 63"/>
                <a:gd name="T1" fmla="*/ 83 h 83"/>
                <a:gd name="T2" fmla="*/ 0 w 63"/>
                <a:gd name="T3" fmla="*/ 0 h 83"/>
                <a:gd name="T4" fmla="*/ 10 w 63"/>
                <a:gd name="T5" fmla="*/ 0 h 83"/>
                <a:gd name="T6" fmla="*/ 54 w 63"/>
                <a:gd name="T7" fmla="*/ 66 h 83"/>
                <a:gd name="T8" fmla="*/ 54 w 63"/>
                <a:gd name="T9" fmla="*/ 66 h 83"/>
                <a:gd name="T10" fmla="*/ 54 w 63"/>
                <a:gd name="T11" fmla="*/ 0 h 83"/>
                <a:gd name="T12" fmla="*/ 63 w 63"/>
                <a:gd name="T13" fmla="*/ 0 h 83"/>
                <a:gd name="T14" fmla="*/ 63 w 63"/>
                <a:gd name="T15" fmla="*/ 83 h 83"/>
                <a:gd name="T16" fmla="*/ 55 w 63"/>
                <a:gd name="T17" fmla="*/ 83 h 83"/>
                <a:gd name="T18" fmla="*/ 9 w 63"/>
                <a:gd name="T19" fmla="*/ 15 h 83"/>
                <a:gd name="T20" fmla="*/ 9 w 63"/>
                <a:gd name="T21" fmla="*/ 15 h 83"/>
                <a:gd name="T22" fmla="*/ 9 w 63"/>
                <a:gd name="T23" fmla="*/ 83 h 83"/>
                <a:gd name="T24" fmla="*/ 0 w 63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83">
                  <a:moveTo>
                    <a:pt x="0" y="83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54" y="66"/>
                  </a:lnTo>
                  <a:lnTo>
                    <a:pt x="54" y="66"/>
                  </a:lnTo>
                  <a:lnTo>
                    <a:pt x="54" y="0"/>
                  </a:lnTo>
                  <a:lnTo>
                    <a:pt x="63" y="0"/>
                  </a:lnTo>
                  <a:lnTo>
                    <a:pt x="63" y="83"/>
                  </a:lnTo>
                  <a:lnTo>
                    <a:pt x="55" y="83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83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3" name="Freeform 59"/>
            <p:cNvSpPr>
              <a:spLocks noEditPoints="1"/>
            </p:cNvSpPr>
            <p:nvPr/>
          </p:nvSpPr>
          <p:spPr bwMode="auto">
            <a:xfrm>
              <a:off x="3860" y="2047"/>
              <a:ext cx="52" cy="63"/>
            </a:xfrm>
            <a:custGeom>
              <a:avLst/>
              <a:gdLst>
                <a:gd name="T0" fmla="*/ 0 w 44"/>
                <a:gd name="T1" fmla="*/ 27 h 53"/>
                <a:gd name="T2" fmla="*/ 2 w 44"/>
                <a:gd name="T3" fmla="*/ 15 h 53"/>
                <a:gd name="T4" fmla="*/ 8 w 44"/>
                <a:gd name="T5" fmla="*/ 7 h 53"/>
                <a:gd name="T6" fmla="*/ 15 w 44"/>
                <a:gd name="T7" fmla="*/ 2 h 53"/>
                <a:gd name="T8" fmla="*/ 23 w 44"/>
                <a:gd name="T9" fmla="*/ 0 h 53"/>
                <a:gd name="T10" fmla="*/ 32 w 44"/>
                <a:gd name="T11" fmla="*/ 2 h 53"/>
                <a:gd name="T12" fmla="*/ 38 w 44"/>
                <a:gd name="T13" fmla="*/ 7 h 53"/>
                <a:gd name="T14" fmla="*/ 43 w 44"/>
                <a:gd name="T15" fmla="*/ 15 h 53"/>
                <a:gd name="T16" fmla="*/ 44 w 44"/>
                <a:gd name="T17" fmla="*/ 27 h 53"/>
                <a:gd name="T18" fmla="*/ 44 w 44"/>
                <a:gd name="T19" fmla="*/ 29 h 53"/>
                <a:gd name="T20" fmla="*/ 9 w 44"/>
                <a:gd name="T21" fmla="*/ 29 h 53"/>
                <a:gd name="T22" fmla="*/ 10 w 44"/>
                <a:gd name="T23" fmla="*/ 36 h 53"/>
                <a:gd name="T24" fmla="*/ 13 w 44"/>
                <a:gd name="T25" fmla="*/ 42 h 53"/>
                <a:gd name="T26" fmla="*/ 18 w 44"/>
                <a:gd name="T27" fmla="*/ 45 h 53"/>
                <a:gd name="T28" fmla="*/ 24 w 44"/>
                <a:gd name="T29" fmla="*/ 46 h 53"/>
                <a:gd name="T30" fmla="*/ 33 w 44"/>
                <a:gd name="T31" fmla="*/ 44 h 53"/>
                <a:gd name="T32" fmla="*/ 39 w 44"/>
                <a:gd name="T33" fmla="*/ 38 h 53"/>
                <a:gd name="T34" fmla="*/ 44 w 44"/>
                <a:gd name="T35" fmla="*/ 42 h 53"/>
                <a:gd name="T36" fmla="*/ 36 w 44"/>
                <a:gd name="T37" fmla="*/ 50 h 53"/>
                <a:gd name="T38" fmla="*/ 23 w 44"/>
                <a:gd name="T39" fmla="*/ 53 h 53"/>
                <a:gd name="T40" fmla="*/ 15 w 44"/>
                <a:gd name="T41" fmla="*/ 51 h 53"/>
                <a:gd name="T42" fmla="*/ 7 w 44"/>
                <a:gd name="T43" fmla="*/ 47 h 53"/>
                <a:gd name="T44" fmla="*/ 2 w 44"/>
                <a:gd name="T45" fmla="*/ 38 h 53"/>
                <a:gd name="T46" fmla="*/ 0 w 44"/>
                <a:gd name="T47" fmla="*/ 27 h 53"/>
                <a:gd name="T48" fmla="*/ 9 w 44"/>
                <a:gd name="T49" fmla="*/ 22 h 53"/>
                <a:gd name="T50" fmla="*/ 37 w 44"/>
                <a:gd name="T51" fmla="*/ 22 h 53"/>
                <a:gd name="T52" fmla="*/ 33 w 44"/>
                <a:gd name="T53" fmla="*/ 11 h 53"/>
                <a:gd name="T54" fmla="*/ 23 w 44"/>
                <a:gd name="T55" fmla="*/ 7 h 53"/>
                <a:gd name="T56" fmla="*/ 18 w 44"/>
                <a:gd name="T57" fmla="*/ 8 h 53"/>
                <a:gd name="T58" fmla="*/ 14 w 44"/>
                <a:gd name="T59" fmla="*/ 11 h 53"/>
                <a:gd name="T60" fmla="*/ 11 w 44"/>
                <a:gd name="T61" fmla="*/ 16 h 53"/>
                <a:gd name="T62" fmla="*/ 9 w 44"/>
                <a:gd name="T63" fmla="*/ 2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" h="53">
                  <a:moveTo>
                    <a:pt x="0" y="27"/>
                  </a:moveTo>
                  <a:cubicBezTo>
                    <a:pt x="0" y="22"/>
                    <a:pt x="1" y="18"/>
                    <a:pt x="2" y="15"/>
                  </a:cubicBezTo>
                  <a:cubicBezTo>
                    <a:pt x="4" y="11"/>
                    <a:pt x="6" y="9"/>
                    <a:pt x="8" y="7"/>
                  </a:cubicBezTo>
                  <a:cubicBezTo>
                    <a:pt x="10" y="4"/>
                    <a:pt x="13" y="3"/>
                    <a:pt x="15" y="2"/>
                  </a:cubicBezTo>
                  <a:cubicBezTo>
                    <a:pt x="18" y="1"/>
                    <a:pt x="21" y="0"/>
                    <a:pt x="23" y="0"/>
                  </a:cubicBezTo>
                  <a:cubicBezTo>
                    <a:pt x="26" y="0"/>
                    <a:pt x="29" y="1"/>
                    <a:pt x="32" y="2"/>
                  </a:cubicBezTo>
                  <a:cubicBezTo>
                    <a:pt x="34" y="3"/>
                    <a:pt x="37" y="5"/>
                    <a:pt x="38" y="7"/>
                  </a:cubicBezTo>
                  <a:cubicBezTo>
                    <a:pt x="40" y="9"/>
                    <a:pt x="42" y="12"/>
                    <a:pt x="43" y="15"/>
                  </a:cubicBezTo>
                  <a:cubicBezTo>
                    <a:pt x="44" y="19"/>
                    <a:pt x="44" y="22"/>
                    <a:pt x="44" y="2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2"/>
                    <a:pt x="9" y="34"/>
                    <a:pt x="10" y="36"/>
                  </a:cubicBezTo>
                  <a:cubicBezTo>
                    <a:pt x="11" y="39"/>
                    <a:pt x="12" y="40"/>
                    <a:pt x="13" y="42"/>
                  </a:cubicBezTo>
                  <a:cubicBezTo>
                    <a:pt x="15" y="43"/>
                    <a:pt x="16" y="45"/>
                    <a:pt x="18" y="45"/>
                  </a:cubicBezTo>
                  <a:cubicBezTo>
                    <a:pt x="20" y="46"/>
                    <a:pt x="22" y="46"/>
                    <a:pt x="24" y="46"/>
                  </a:cubicBezTo>
                  <a:cubicBezTo>
                    <a:pt x="28" y="46"/>
                    <a:pt x="31" y="46"/>
                    <a:pt x="33" y="44"/>
                  </a:cubicBezTo>
                  <a:cubicBezTo>
                    <a:pt x="35" y="43"/>
                    <a:pt x="37" y="41"/>
                    <a:pt x="39" y="38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2" y="46"/>
                    <a:pt x="39" y="48"/>
                    <a:pt x="36" y="50"/>
                  </a:cubicBezTo>
                  <a:cubicBezTo>
                    <a:pt x="32" y="52"/>
                    <a:pt x="28" y="53"/>
                    <a:pt x="23" y="53"/>
                  </a:cubicBezTo>
                  <a:cubicBezTo>
                    <a:pt x="20" y="53"/>
                    <a:pt x="17" y="53"/>
                    <a:pt x="15" y="51"/>
                  </a:cubicBezTo>
                  <a:cubicBezTo>
                    <a:pt x="12" y="50"/>
                    <a:pt x="10" y="49"/>
                    <a:pt x="7" y="47"/>
                  </a:cubicBezTo>
                  <a:cubicBezTo>
                    <a:pt x="5" y="44"/>
                    <a:pt x="4" y="42"/>
                    <a:pt x="2" y="38"/>
                  </a:cubicBezTo>
                  <a:cubicBezTo>
                    <a:pt x="1" y="35"/>
                    <a:pt x="0" y="31"/>
                    <a:pt x="0" y="27"/>
                  </a:cubicBezTo>
                  <a:close/>
                  <a:moveTo>
                    <a:pt x="9" y="22"/>
                  </a:moveTo>
                  <a:cubicBezTo>
                    <a:pt x="37" y="22"/>
                    <a:pt x="37" y="22"/>
                    <a:pt x="37" y="22"/>
                  </a:cubicBezTo>
                  <a:cubicBezTo>
                    <a:pt x="36" y="18"/>
                    <a:pt x="35" y="14"/>
                    <a:pt x="33" y="11"/>
                  </a:cubicBezTo>
                  <a:cubicBezTo>
                    <a:pt x="31" y="9"/>
                    <a:pt x="28" y="7"/>
                    <a:pt x="23" y="7"/>
                  </a:cubicBezTo>
                  <a:cubicBezTo>
                    <a:pt x="22" y="7"/>
                    <a:pt x="20" y="8"/>
                    <a:pt x="18" y="8"/>
                  </a:cubicBezTo>
                  <a:cubicBezTo>
                    <a:pt x="17" y="9"/>
                    <a:pt x="15" y="10"/>
                    <a:pt x="14" y="11"/>
                  </a:cubicBezTo>
                  <a:cubicBezTo>
                    <a:pt x="13" y="12"/>
                    <a:pt x="12" y="14"/>
                    <a:pt x="11" y="16"/>
                  </a:cubicBezTo>
                  <a:cubicBezTo>
                    <a:pt x="10" y="17"/>
                    <a:pt x="9" y="20"/>
                    <a:pt x="9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4" name="Freeform 60"/>
            <p:cNvSpPr>
              <a:spLocks/>
            </p:cNvSpPr>
            <p:nvPr/>
          </p:nvSpPr>
          <p:spPr bwMode="auto">
            <a:xfrm>
              <a:off x="3920" y="2027"/>
              <a:ext cx="35" cy="83"/>
            </a:xfrm>
            <a:custGeom>
              <a:avLst/>
              <a:gdLst>
                <a:gd name="T0" fmla="*/ 0 w 30"/>
                <a:gd name="T1" fmla="*/ 25 h 70"/>
                <a:gd name="T2" fmla="*/ 0 w 30"/>
                <a:gd name="T3" fmla="*/ 18 h 70"/>
                <a:gd name="T4" fmla="*/ 9 w 30"/>
                <a:gd name="T5" fmla="*/ 18 h 70"/>
                <a:gd name="T6" fmla="*/ 9 w 30"/>
                <a:gd name="T7" fmla="*/ 0 h 70"/>
                <a:gd name="T8" fmla="*/ 17 w 30"/>
                <a:gd name="T9" fmla="*/ 0 h 70"/>
                <a:gd name="T10" fmla="*/ 17 w 30"/>
                <a:gd name="T11" fmla="*/ 18 h 70"/>
                <a:gd name="T12" fmla="*/ 30 w 30"/>
                <a:gd name="T13" fmla="*/ 18 h 70"/>
                <a:gd name="T14" fmla="*/ 30 w 30"/>
                <a:gd name="T15" fmla="*/ 25 h 70"/>
                <a:gd name="T16" fmla="*/ 17 w 30"/>
                <a:gd name="T17" fmla="*/ 25 h 70"/>
                <a:gd name="T18" fmla="*/ 17 w 30"/>
                <a:gd name="T19" fmla="*/ 55 h 70"/>
                <a:gd name="T20" fmla="*/ 19 w 30"/>
                <a:gd name="T21" fmla="*/ 61 h 70"/>
                <a:gd name="T22" fmla="*/ 25 w 30"/>
                <a:gd name="T23" fmla="*/ 63 h 70"/>
                <a:gd name="T24" fmla="*/ 28 w 30"/>
                <a:gd name="T25" fmla="*/ 63 h 70"/>
                <a:gd name="T26" fmla="*/ 30 w 30"/>
                <a:gd name="T27" fmla="*/ 62 h 70"/>
                <a:gd name="T28" fmla="*/ 30 w 30"/>
                <a:gd name="T29" fmla="*/ 69 h 70"/>
                <a:gd name="T30" fmla="*/ 27 w 30"/>
                <a:gd name="T31" fmla="*/ 70 h 70"/>
                <a:gd name="T32" fmla="*/ 23 w 30"/>
                <a:gd name="T33" fmla="*/ 70 h 70"/>
                <a:gd name="T34" fmla="*/ 12 w 30"/>
                <a:gd name="T35" fmla="*/ 67 h 70"/>
                <a:gd name="T36" fmla="*/ 9 w 30"/>
                <a:gd name="T37" fmla="*/ 57 h 70"/>
                <a:gd name="T38" fmla="*/ 9 w 30"/>
                <a:gd name="T39" fmla="*/ 25 h 70"/>
                <a:gd name="T40" fmla="*/ 0 w 30"/>
                <a:gd name="T41" fmla="*/ 2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70">
                  <a:moveTo>
                    <a:pt x="0" y="25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8"/>
                    <a:pt x="18" y="60"/>
                    <a:pt x="19" y="61"/>
                  </a:cubicBezTo>
                  <a:cubicBezTo>
                    <a:pt x="20" y="62"/>
                    <a:pt x="22" y="63"/>
                    <a:pt x="25" y="63"/>
                  </a:cubicBezTo>
                  <a:cubicBezTo>
                    <a:pt x="26" y="63"/>
                    <a:pt x="27" y="63"/>
                    <a:pt x="28" y="63"/>
                  </a:cubicBezTo>
                  <a:cubicBezTo>
                    <a:pt x="29" y="63"/>
                    <a:pt x="30" y="63"/>
                    <a:pt x="30" y="62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28" y="69"/>
                    <a:pt x="27" y="70"/>
                  </a:cubicBezTo>
                  <a:cubicBezTo>
                    <a:pt x="26" y="70"/>
                    <a:pt x="24" y="70"/>
                    <a:pt x="23" y="70"/>
                  </a:cubicBezTo>
                  <a:cubicBezTo>
                    <a:pt x="18" y="70"/>
                    <a:pt x="14" y="69"/>
                    <a:pt x="12" y="67"/>
                  </a:cubicBezTo>
                  <a:cubicBezTo>
                    <a:pt x="10" y="64"/>
                    <a:pt x="9" y="61"/>
                    <a:pt x="9" y="57"/>
                  </a:cubicBezTo>
                  <a:cubicBezTo>
                    <a:pt x="9" y="25"/>
                    <a:pt x="9" y="25"/>
                    <a:pt x="9" y="25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5" name="Freeform 61"/>
            <p:cNvSpPr>
              <a:spLocks/>
            </p:cNvSpPr>
            <p:nvPr/>
          </p:nvSpPr>
          <p:spPr bwMode="auto">
            <a:xfrm>
              <a:off x="3961" y="2048"/>
              <a:ext cx="81" cy="60"/>
            </a:xfrm>
            <a:custGeom>
              <a:avLst/>
              <a:gdLst>
                <a:gd name="T0" fmla="*/ 0 w 68"/>
                <a:gd name="T1" fmla="*/ 0 h 51"/>
                <a:gd name="T2" fmla="*/ 9 w 68"/>
                <a:gd name="T3" fmla="*/ 0 h 51"/>
                <a:gd name="T4" fmla="*/ 15 w 68"/>
                <a:gd name="T5" fmla="*/ 24 h 51"/>
                <a:gd name="T6" fmla="*/ 16 w 68"/>
                <a:gd name="T7" fmla="*/ 29 h 51"/>
                <a:gd name="T8" fmla="*/ 17 w 68"/>
                <a:gd name="T9" fmla="*/ 32 h 51"/>
                <a:gd name="T10" fmla="*/ 19 w 68"/>
                <a:gd name="T11" fmla="*/ 37 h 51"/>
                <a:gd name="T12" fmla="*/ 20 w 68"/>
                <a:gd name="T13" fmla="*/ 41 h 51"/>
                <a:gd name="T14" fmla="*/ 20 w 68"/>
                <a:gd name="T15" fmla="*/ 41 h 51"/>
                <a:gd name="T16" fmla="*/ 21 w 68"/>
                <a:gd name="T17" fmla="*/ 36 h 51"/>
                <a:gd name="T18" fmla="*/ 22 w 68"/>
                <a:gd name="T19" fmla="*/ 32 h 51"/>
                <a:gd name="T20" fmla="*/ 23 w 68"/>
                <a:gd name="T21" fmla="*/ 28 h 51"/>
                <a:gd name="T22" fmla="*/ 24 w 68"/>
                <a:gd name="T23" fmla="*/ 24 h 51"/>
                <a:gd name="T24" fmla="*/ 31 w 68"/>
                <a:gd name="T25" fmla="*/ 0 h 51"/>
                <a:gd name="T26" fmla="*/ 38 w 68"/>
                <a:gd name="T27" fmla="*/ 0 h 51"/>
                <a:gd name="T28" fmla="*/ 45 w 68"/>
                <a:gd name="T29" fmla="*/ 25 h 51"/>
                <a:gd name="T30" fmla="*/ 46 w 68"/>
                <a:gd name="T31" fmla="*/ 29 h 51"/>
                <a:gd name="T32" fmla="*/ 47 w 68"/>
                <a:gd name="T33" fmla="*/ 33 h 51"/>
                <a:gd name="T34" fmla="*/ 48 w 68"/>
                <a:gd name="T35" fmla="*/ 37 h 51"/>
                <a:gd name="T36" fmla="*/ 49 w 68"/>
                <a:gd name="T37" fmla="*/ 41 h 51"/>
                <a:gd name="T38" fmla="*/ 49 w 68"/>
                <a:gd name="T39" fmla="*/ 41 h 51"/>
                <a:gd name="T40" fmla="*/ 50 w 68"/>
                <a:gd name="T41" fmla="*/ 37 h 51"/>
                <a:gd name="T42" fmla="*/ 51 w 68"/>
                <a:gd name="T43" fmla="*/ 33 h 51"/>
                <a:gd name="T44" fmla="*/ 52 w 68"/>
                <a:gd name="T45" fmla="*/ 29 h 51"/>
                <a:gd name="T46" fmla="*/ 53 w 68"/>
                <a:gd name="T47" fmla="*/ 25 h 51"/>
                <a:gd name="T48" fmla="*/ 60 w 68"/>
                <a:gd name="T49" fmla="*/ 0 h 51"/>
                <a:gd name="T50" fmla="*/ 68 w 68"/>
                <a:gd name="T51" fmla="*/ 0 h 51"/>
                <a:gd name="T52" fmla="*/ 53 w 68"/>
                <a:gd name="T53" fmla="*/ 51 h 51"/>
                <a:gd name="T54" fmla="*/ 45 w 68"/>
                <a:gd name="T55" fmla="*/ 51 h 51"/>
                <a:gd name="T56" fmla="*/ 34 w 68"/>
                <a:gd name="T57" fmla="*/ 11 h 51"/>
                <a:gd name="T58" fmla="*/ 34 w 68"/>
                <a:gd name="T59" fmla="*/ 11 h 51"/>
                <a:gd name="T60" fmla="*/ 23 w 68"/>
                <a:gd name="T61" fmla="*/ 51 h 51"/>
                <a:gd name="T62" fmla="*/ 15 w 68"/>
                <a:gd name="T63" fmla="*/ 51 h 51"/>
                <a:gd name="T64" fmla="*/ 0 w 68"/>
                <a:gd name="T6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" h="51">
                  <a:moveTo>
                    <a:pt x="0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6" y="26"/>
                    <a:pt x="16" y="27"/>
                    <a:pt x="16" y="29"/>
                  </a:cubicBezTo>
                  <a:cubicBezTo>
                    <a:pt x="17" y="30"/>
                    <a:pt x="17" y="31"/>
                    <a:pt x="17" y="32"/>
                  </a:cubicBezTo>
                  <a:cubicBezTo>
                    <a:pt x="18" y="34"/>
                    <a:pt x="18" y="35"/>
                    <a:pt x="19" y="37"/>
                  </a:cubicBezTo>
                  <a:cubicBezTo>
                    <a:pt x="19" y="38"/>
                    <a:pt x="19" y="39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39"/>
                    <a:pt x="21" y="38"/>
                    <a:pt x="21" y="36"/>
                  </a:cubicBezTo>
                  <a:cubicBezTo>
                    <a:pt x="21" y="35"/>
                    <a:pt x="22" y="34"/>
                    <a:pt x="22" y="32"/>
                  </a:cubicBezTo>
                  <a:cubicBezTo>
                    <a:pt x="23" y="31"/>
                    <a:pt x="23" y="30"/>
                    <a:pt x="23" y="28"/>
                  </a:cubicBezTo>
                  <a:cubicBezTo>
                    <a:pt x="24" y="27"/>
                    <a:pt x="24" y="26"/>
                    <a:pt x="24" y="24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6"/>
                    <a:pt x="45" y="28"/>
                    <a:pt x="46" y="29"/>
                  </a:cubicBezTo>
                  <a:cubicBezTo>
                    <a:pt x="46" y="30"/>
                    <a:pt x="46" y="31"/>
                    <a:pt x="47" y="33"/>
                  </a:cubicBezTo>
                  <a:cubicBezTo>
                    <a:pt x="47" y="34"/>
                    <a:pt x="47" y="35"/>
                    <a:pt x="48" y="37"/>
                  </a:cubicBezTo>
                  <a:cubicBezTo>
                    <a:pt x="48" y="38"/>
                    <a:pt x="48" y="39"/>
                    <a:pt x="49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0" y="39"/>
                    <a:pt x="50" y="38"/>
                    <a:pt x="50" y="37"/>
                  </a:cubicBezTo>
                  <a:cubicBezTo>
                    <a:pt x="51" y="35"/>
                    <a:pt x="51" y="34"/>
                    <a:pt x="51" y="33"/>
                  </a:cubicBezTo>
                  <a:cubicBezTo>
                    <a:pt x="52" y="31"/>
                    <a:pt x="52" y="30"/>
                    <a:pt x="52" y="29"/>
                  </a:cubicBezTo>
                  <a:cubicBezTo>
                    <a:pt x="53" y="28"/>
                    <a:pt x="53" y="26"/>
                    <a:pt x="53" y="25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15" y="51"/>
                    <a:pt x="15" y="51"/>
                    <a:pt x="15" y="5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6" name="Freeform 62"/>
            <p:cNvSpPr>
              <a:spLocks noEditPoints="1"/>
            </p:cNvSpPr>
            <p:nvPr/>
          </p:nvSpPr>
          <p:spPr bwMode="auto">
            <a:xfrm>
              <a:off x="4048" y="2047"/>
              <a:ext cx="55" cy="63"/>
            </a:xfrm>
            <a:custGeom>
              <a:avLst/>
              <a:gdLst>
                <a:gd name="T0" fmla="*/ 0 w 47"/>
                <a:gd name="T1" fmla="*/ 27 h 53"/>
                <a:gd name="T2" fmla="*/ 2 w 47"/>
                <a:gd name="T3" fmla="*/ 15 h 53"/>
                <a:gd name="T4" fmla="*/ 7 w 47"/>
                <a:gd name="T5" fmla="*/ 7 h 53"/>
                <a:gd name="T6" fmla="*/ 15 w 47"/>
                <a:gd name="T7" fmla="*/ 2 h 53"/>
                <a:gd name="T8" fmla="*/ 24 w 47"/>
                <a:gd name="T9" fmla="*/ 0 h 53"/>
                <a:gd name="T10" fmla="*/ 33 w 47"/>
                <a:gd name="T11" fmla="*/ 2 h 53"/>
                <a:gd name="T12" fmla="*/ 40 w 47"/>
                <a:gd name="T13" fmla="*/ 7 h 53"/>
                <a:gd name="T14" fmla="*/ 45 w 47"/>
                <a:gd name="T15" fmla="*/ 15 h 53"/>
                <a:gd name="T16" fmla="*/ 47 w 47"/>
                <a:gd name="T17" fmla="*/ 27 h 53"/>
                <a:gd name="T18" fmla="*/ 45 w 47"/>
                <a:gd name="T19" fmla="*/ 38 h 53"/>
                <a:gd name="T20" fmla="*/ 40 w 47"/>
                <a:gd name="T21" fmla="*/ 46 h 53"/>
                <a:gd name="T22" fmla="*/ 33 w 47"/>
                <a:gd name="T23" fmla="*/ 51 h 53"/>
                <a:gd name="T24" fmla="*/ 24 w 47"/>
                <a:gd name="T25" fmla="*/ 53 h 53"/>
                <a:gd name="T26" fmla="*/ 15 w 47"/>
                <a:gd name="T27" fmla="*/ 51 h 53"/>
                <a:gd name="T28" fmla="*/ 7 w 47"/>
                <a:gd name="T29" fmla="*/ 46 h 53"/>
                <a:gd name="T30" fmla="*/ 2 w 47"/>
                <a:gd name="T31" fmla="*/ 38 h 53"/>
                <a:gd name="T32" fmla="*/ 0 w 47"/>
                <a:gd name="T33" fmla="*/ 27 h 53"/>
                <a:gd name="T34" fmla="*/ 8 w 47"/>
                <a:gd name="T35" fmla="*/ 27 h 53"/>
                <a:gd name="T36" fmla="*/ 9 w 47"/>
                <a:gd name="T37" fmla="*/ 34 h 53"/>
                <a:gd name="T38" fmla="*/ 12 w 47"/>
                <a:gd name="T39" fmla="*/ 40 h 53"/>
                <a:gd name="T40" fmla="*/ 17 w 47"/>
                <a:gd name="T41" fmla="*/ 44 h 53"/>
                <a:gd name="T42" fmla="*/ 24 w 47"/>
                <a:gd name="T43" fmla="*/ 46 h 53"/>
                <a:gd name="T44" fmla="*/ 30 w 47"/>
                <a:gd name="T45" fmla="*/ 45 h 53"/>
                <a:gd name="T46" fmla="*/ 35 w 47"/>
                <a:gd name="T47" fmla="*/ 41 h 53"/>
                <a:gd name="T48" fmla="*/ 38 w 47"/>
                <a:gd name="T49" fmla="*/ 35 h 53"/>
                <a:gd name="T50" fmla="*/ 39 w 47"/>
                <a:gd name="T51" fmla="*/ 27 h 53"/>
                <a:gd name="T52" fmla="*/ 38 w 47"/>
                <a:gd name="T53" fmla="*/ 19 h 53"/>
                <a:gd name="T54" fmla="*/ 35 w 47"/>
                <a:gd name="T55" fmla="*/ 13 h 53"/>
                <a:gd name="T56" fmla="*/ 30 w 47"/>
                <a:gd name="T57" fmla="*/ 9 h 53"/>
                <a:gd name="T58" fmla="*/ 24 w 47"/>
                <a:gd name="T59" fmla="*/ 7 h 53"/>
                <a:gd name="T60" fmla="*/ 17 w 47"/>
                <a:gd name="T61" fmla="*/ 9 h 53"/>
                <a:gd name="T62" fmla="*/ 12 w 47"/>
                <a:gd name="T63" fmla="*/ 13 h 53"/>
                <a:gd name="T64" fmla="*/ 9 w 47"/>
                <a:gd name="T65" fmla="*/ 19 h 53"/>
                <a:gd name="T66" fmla="*/ 8 w 47"/>
                <a:gd name="T67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7" h="53">
                  <a:moveTo>
                    <a:pt x="0" y="27"/>
                  </a:moveTo>
                  <a:cubicBezTo>
                    <a:pt x="0" y="22"/>
                    <a:pt x="1" y="19"/>
                    <a:pt x="2" y="15"/>
                  </a:cubicBezTo>
                  <a:cubicBezTo>
                    <a:pt x="3" y="12"/>
                    <a:pt x="5" y="9"/>
                    <a:pt x="7" y="7"/>
                  </a:cubicBezTo>
                  <a:cubicBezTo>
                    <a:pt x="9" y="5"/>
                    <a:pt x="12" y="3"/>
                    <a:pt x="15" y="2"/>
                  </a:cubicBezTo>
                  <a:cubicBezTo>
                    <a:pt x="18" y="1"/>
                    <a:pt x="21" y="0"/>
                    <a:pt x="24" y="0"/>
                  </a:cubicBezTo>
                  <a:cubicBezTo>
                    <a:pt x="27" y="0"/>
                    <a:pt x="30" y="1"/>
                    <a:pt x="33" y="2"/>
                  </a:cubicBezTo>
                  <a:cubicBezTo>
                    <a:pt x="35" y="3"/>
                    <a:pt x="38" y="5"/>
                    <a:pt x="40" y="7"/>
                  </a:cubicBezTo>
                  <a:cubicBezTo>
                    <a:pt x="42" y="9"/>
                    <a:pt x="44" y="12"/>
                    <a:pt x="45" y="15"/>
                  </a:cubicBezTo>
                  <a:cubicBezTo>
                    <a:pt x="47" y="19"/>
                    <a:pt x="47" y="22"/>
                    <a:pt x="47" y="27"/>
                  </a:cubicBezTo>
                  <a:cubicBezTo>
                    <a:pt x="47" y="31"/>
                    <a:pt x="47" y="35"/>
                    <a:pt x="45" y="38"/>
                  </a:cubicBezTo>
                  <a:cubicBezTo>
                    <a:pt x="44" y="41"/>
                    <a:pt x="42" y="44"/>
                    <a:pt x="40" y="46"/>
                  </a:cubicBezTo>
                  <a:cubicBezTo>
                    <a:pt x="38" y="49"/>
                    <a:pt x="35" y="50"/>
                    <a:pt x="33" y="51"/>
                  </a:cubicBezTo>
                  <a:cubicBezTo>
                    <a:pt x="30" y="53"/>
                    <a:pt x="27" y="53"/>
                    <a:pt x="24" y="53"/>
                  </a:cubicBezTo>
                  <a:cubicBezTo>
                    <a:pt x="21" y="53"/>
                    <a:pt x="18" y="53"/>
                    <a:pt x="15" y="51"/>
                  </a:cubicBezTo>
                  <a:cubicBezTo>
                    <a:pt x="12" y="50"/>
                    <a:pt x="9" y="49"/>
                    <a:pt x="7" y="46"/>
                  </a:cubicBezTo>
                  <a:cubicBezTo>
                    <a:pt x="5" y="44"/>
                    <a:pt x="3" y="41"/>
                    <a:pt x="2" y="38"/>
                  </a:cubicBezTo>
                  <a:cubicBezTo>
                    <a:pt x="1" y="35"/>
                    <a:pt x="0" y="31"/>
                    <a:pt x="0" y="27"/>
                  </a:cubicBezTo>
                  <a:close/>
                  <a:moveTo>
                    <a:pt x="8" y="27"/>
                  </a:moveTo>
                  <a:cubicBezTo>
                    <a:pt x="8" y="29"/>
                    <a:pt x="9" y="32"/>
                    <a:pt x="9" y="34"/>
                  </a:cubicBezTo>
                  <a:cubicBezTo>
                    <a:pt x="10" y="37"/>
                    <a:pt x="11" y="39"/>
                    <a:pt x="12" y="40"/>
                  </a:cubicBezTo>
                  <a:cubicBezTo>
                    <a:pt x="13" y="42"/>
                    <a:pt x="15" y="43"/>
                    <a:pt x="17" y="44"/>
                  </a:cubicBezTo>
                  <a:cubicBezTo>
                    <a:pt x="19" y="45"/>
                    <a:pt x="21" y="46"/>
                    <a:pt x="24" y="46"/>
                  </a:cubicBezTo>
                  <a:cubicBezTo>
                    <a:pt x="26" y="46"/>
                    <a:pt x="28" y="46"/>
                    <a:pt x="30" y="45"/>
                  </a:cubicBezTo>
                  <a:cubicBezTo>
                    <a:pt x="32" y="44"/>
                    <a:pt x="34" y="42"/>
                    <a:pt x="35" y="41"/>
                  </a:cubicBezTo>
                  <a:cubicBezTo>
                    <a:pt x="36" y="39"/>
                    <a:pt x="37" y="37"/>
                    <a:pt x="38" y="35"/>
                  </a:cubicBezTo>
                  <a:cubicBezTo>
                    <a:pt x="39" y="32"/>
                    <a:pt x="39" y="30"/>
                    <a:pt x="39" y="27"/>
                  </a:cubicBezTo>
                  <a:cubicBezTo>
                    <a:pt x="39" y="24"/>
                    <a:pt x="39" y="22"/>
                    <a:pt x="38" y="19"/>
                  </a:cubicBezTo>
                  <a:cubicBezTo>
                    <a:pt x="37" y="17"/>
                    <a:pt x="36" y="15"/>
                    <a:pt x="35" y="13"/>
                  </a:cubicBezTo>
                  <a:cubicBezTo>
                    <a:pt x="34" y="11"/>
                    <a:pt x="32" y="10"/>
                    <a:pt x="30" y="9"/>
                  </a:cubicBezTo>
                  <a:cubicBezTo>
                    <a:pt x="28" y="8"/>
                    <a:pt x="26" y="7"/>
                    <a:pt x="24" y="7"/>
                  </a:cubicBezTo>
                  <a:cubicBezTo>
                    <a:pt x="21" y="7"/>
                    <a:pt x="19" y="8"/>
                    <a:pt x="17" y="9"/>
                  </a:cubicBezTo>
                  <a:cubicBezTo>
                    <a:pt x="15" y="10"/>
                    <a:pt x="14" y="11"/>
                    <a:pt x="12" y="13"/>
                  </a:cubicBezTo>
                  <a:cubicBezTo>
                    <a:pt x="11" y="14"/>
                    <a:pt x="10" y="16"/>
                    <a:pt x="9" y="19"/>
                  </a:cubicBezTo>
                  <a:cubicBezTo>
                    <a:pt x="9" y="21"/>
                    <a:pt x="8" y="24"/>
                    <a:pt x="8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9" name="Freeform 63"/>
            <p:cNvSpPr>
              <a:spLocks/>
            </p:cNvSpPr>
            <p:nvPr/>
          </p:nvSpPr>
          <p:spPr bwMode="auto">
            <a:xfrm>
              <a:off x="4117" y="2047"/>
              <a:ext cx="35" cy="61"/>
            </a:xfrm>
            <a:custGeom>
              <a:avLst/>
              <a:gdLst>
                <a:gd name="T0" fmla="*/ 0 w 29"/>
                <a:gd name="T1" fmla="*/ 52 h 52"/>
                <a:gd name="T2" fmla="*/ 0 w 29"/>
                <a:gd name="T3" fmla="*/ 1 h 52"/>
                <a:gd name="T4" fmla="*/ 8 w 29"/>
                <a:gd name="T5" fmla="*/ 1 h 52"/>
                <a:gd name="T6" fmla="*/ 8 w 29"/>
                <a:gd name="T7" fmla="*/ 11 h 52"/>
                <a:gd name="T8" fmla="*/ 8 w 29"/>
                <a:gd name="T9" fmla="*/ 11 h 52"/>
                <a:gd name="T10" fmla="*/ 16 w 29"/>
                <a:gd name="T11" fmla="*/ 3 h 52"/>
                <a:gd name="T12" fmla="*/ 28 w 29"/>
                <a:gd name="T13" fmla="*/ 0 h 52"/>
                <a:gd name="T14" fmla="*/ 29 w 29"/>
                <a:gd name="T15" fmla="*/ 0 h 52"/>
                <a:gd name="T16" fmla="*/ 29 w 29"/>
                <a:gd name="T17" fmla="*/ 8 h 52"/>
                <a:gd name="T18" fmla="*/ 27 w 29"/>
                <a:gd name="T19" fmla="*/ 8 h 52"/>
                <a:gd name="T20" fmla="*/ 26 w 29"/>
                <a:gd name="T21" fmla="*/ 8 h 52"/>
                <a:gd name="T22" fmla="*/ 16 w 29"/>
                <a:gd name="T23" fmla="*/ 11 h 52"/>
                <a:gd name="T24" fmla="*/ 8 w 29"/>
                <a:gd name="T25" fmla="*/ 19 h 52"/>
                <a:gd name="T26" fmla="*/ 8 w 29"/>
                <a:gd name="T27" fmla="*/ 52 h 52"/>
                <a:gd name="T28" fmla="*/ 0 w 29"/>
                <a:gd name="T2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52">
                  <a:moveTo>
                    <a:pt x="0" y="52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8"/>
                    <a:pt x="13" y="5"/>
                    <a:pt x="16" y="3"/>
                  </a:cubicBezTo>
                  <a:cubicBezTo>
                    <a:pt x="19" y="1"/>
                    <a:pt x="23" y="0"/>
                    <a:pt x="2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8" y="8"/>
                    <a:pt x="28" y="8"/>
                    <a:pt x="27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2" y="8"/>
                    <a:pt x="19" y="9"/>
                    <a:pt x="16" y="11"/>
                  </a:cubicBezTo>
                  <a:cubicBezTo>
                    <a:pt x="13" y="13"/>
                    <a:pt x="10" y="16"/>
                    <a:pt x="8" y="19"/>
                  </a:cubicBezTo>
                  <a:cubicBezTo>
                    <a:pt x="8" y="52"/>
                    <a:pt x="8" y="52"/>
                    <a:pt x="8" y="52"/>
                  </a:cubicBezTo>
                  <a:lnTo>
                    <a:pt x="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0" name="Freeform 64"/>
            <p:cNvSpPr>
              <a:spLocks/>
            </p:cNvSpPr>
            <p:nvPr/>
          </p:nvSpPr>
          <p:spPr bwMode="auto">
            <a:xfrm>
              <a:off x="4162" y="2025"/>
              <a:ext cx="51" cy="83"/>
            </a:xfrm>
            <a:custGeom>
              <a:avLst/>
              <a:gdLst>
                <a:gd name="T0" fmla="*/ 0 w 51"/>
                <a:gd name="T1" fmla="*/ 83 h 83"/>
                <a:gd name="T2" fmla="*/ 0 w 51"/>
                <a:gd name="T3" fmla="*/ 0 h 83"/>
                <a:gd name="T4" fmla="*/ 11 w 51"/>
                <a:gd name="T5" fmla="*/ 0 h 83"/>
                <a:gd name="T6" fmla="*/ 11 w 51"/>
                <a:gd name="T7" fmla="*/ 54 h 83"/>
                <a:gd name="T8" fmla="*/ 37 w 51"/>
                <a:gd name="T9" fmla="*/ 23 h 83"/>
                <a:gd name="T10" fmla="*/ 49 w 51"/>
                <a:gd name="T11" fmla="*/ 23 h 83"/>
                <a:gd name="T12" fmla="*/ 28 w 51"/>
                <a:gd name="T13" fmla="*/ 46 h 83"/>
                <a:gd name="T14" fmla="*/ 51 w 51"/>
                <a:gd name="T15" fmla="*/ 83 h 83"/>
                <a:gd name="T16" fmla="*/ 40 w 51"/>
                <a:gd name="T17" fmla="*/ 83 h 83"/>
                <a:gd name="T18" fmla="*/ 23 w 51"/>
                <a:gd name="T19" fmla="*/ 53 h 83"/>
                <a:gd name="T20" fmla="*/ 11 w 51"/>
                <a:gd name="T21" fmla="*/ 65 h 83"/>
                <a:gd name="T22" fmla="*/ 11 w 51"/>
                <a:gd name="T23" fmla="*/ 83 h 83"/>
                <a:gd name="T24" fmla="*/ 0 w 51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83">
                  <a:moveTo>
                    <a:pt x="0" y="83"/>
                  </a:moveTo>
                  <a:lnTo>
                    <a:pt x="0" y="0"/>
                  </a:lnTo>
                  <a:lnTo>
                    <a:pt x="11" y="0"/>
                  </a:lnTo>
                  <a:lnTo>
                    <a:pt x="11" y="54"/>
                  </a:lnTo>
                  <a:lnTo>
                    <a:pt x="37" y="23"/>
                  </a:lnTo>
                  <a:lnTo>
                    <a:pt x="49" y="23"/>
                  </a:lnTo>
                  <a:lnTo>
                    <a:pt x="28" y="46"/>
                  </a:lnTo>
                  <a:lnTo>
                    <a:pt x="51" y="83"/>
                  </a:lnTo>
                  <a:lnTo>
                    <a:pt x="40" y="83"/>
                  </a:lnTo>
                  <a:lnTo>
                    <a:pt x="23" y="53"/>
                  </a:lnTo>
                  <a:lnTo>
                    <a:pt x="11" y="65"/>
                  </a:lnTo>
                  <a:lnTo>
                    <a:pt x="11" y="83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1" name="Freeform 65"/>
            <p:cNvSpPr>
              <a:spLocks/>
            </p:cNvSpPr>
            <p:nvPr/>
          </p:nvSpPr>
          <p:spPr bwMode="auto">
            <a:xfrm>
              <a:off x="2887" y="2250"/>
              <a:ext cx="1905" cy="272"/>
            </a:xfrm>
            <a:custGeom>
              <a:avLst/>
              <a:gdLst>
                <a:gd name="T0" fmla="*/ 15 w 1613"/>
                <a:gd name="T1" fmla="*/ 34 h 230"/>
                <a:gd name="T2" fmla="*/ 40 w 1613"/>
                <a:gd name="T3" fmla="*/ 31 h 230"/>
                <a:gd name="T4" fmla="*/ 53 w 1613"/>
                <a:gd name="T5" fmla="*/ 31 h 230"/>
                <a:gd name="T6" fmla="*/ 70 w 1613"/>
                <a:gd name="T7" fmla="*/ 34 h 230"/>
                <a:gd name="T8" fmla="*/ 78 w 1613"/>
                <a:gd name="T9" fmla="*/ 33 h 230"/>
                <a:gd name="T10" fmla="*/ 92 w 1613"/>
                <a:gd name="T11" fmla="*/ 33 h 230"/>
                <a:gd name="T12" fmla="*/ 107 w 1613"/>
                <a:gd name="T13" fmla="*/ 44 h 230"/>
                <a:gd name="T14" fmla="*/ 121 w 1613"/>
                <a:gd name="T15" fmla="*/ 47 h 230"/>
                <a:gd name="T16" fmla="*/ 129 w 1613"/>
                <a:gd name="T17" fmla="*/ 44 h 230"/>
                <a:gd name="T18" fmla="*/ 139 w 1613"/>
                <a:gd name="T19" fmla="*/ 39 h 230"/>
                <a:gd name="T20" fmla="*/ 152 w 1613"/>
                <a:gd name="T21" fmla="*/ 36 h 230"/>
                <a:gd name="T22" fmla="*/ 175 w 1613"/>
                <a:gd name="T23" fmla="*/ 36 h 230"/>
                <a:gd name="T24" fmla="*/ 207 w 1613"/>
                <a:gd name="T25" fmla="*/ 67 h 230"/>
                <a:gd name="T26" fmla="*/ 252 w 1613"/>
                <a:gd name="T27" fmla="*/ 122 h 230"/>
                <a:gd name="T28" fmla="*/ 273 w 1613"/>
                <a:gd name="T29" fmla="*/ 115 h 230"/>
                <a:gd name="T30" fmla="*/ 307 w 1613"/>
                <a:gd name="T31" fmla="*/ 217 h 230"/>
                <a:gd name="T32" fmla="*/ 324 w 1613"/>
                <a:gd name="T33" fmla="*/ 200 h 230"/>
                <a:gd name="T34" fmla="*/ 343 w 1613"/>
                <a:gd name="T35" fmla="*/ 73 h 230"/>
                <a:gd name="T36" fmla="*/ 360 w 1613"/>
                <a:gd name="T37" fmla="*/ 142 h 230"/>
                <a:gd name="T38" fmla="*/ 396 w 1613"/>
                <a:gd name="T39" fmla="*/ 104 h 230"/>
                <a:gd name="T40" fmla="*/ 506 w 1613"/>
                <a:gd name="T41" fmla="*/ 199 h 230"/>
                <a:gd name="T42" fmla="*/ 552 w 1613"/>
                <a:gd name="T43" fmla="*/ 97 h 230"/>
                <a:gd name="T44" fmla="*/ 575 w 1613"/>
                <a:gd name="T45" fmla="*/ 185 h 230"/>
                <a:gd name="T46" fmla="*/ 637 w 1613"/>
                <a:gd name="T47" fmla="*/ 156 h 230"/>
                <a:gd name="T48" fmla="*/ 683 w 1613"/>
                <a:gd name="T49" fmla="*/ 103 h 230"/>
                <a:gd name="T50" fmla="*/ 746 w 1613"/>
                <a:gd name="T51" fmla="*/ 132 h 230"/>
                <a:gd name="T52" fmla="*/ 790 w 1613"/>
                <a:gd name="T53" fmla="*/ 155 h 230"/>
                <a:gd name="T54" fmla="*/ 805 w 1613"/>
                <a:gd name="T55" fmla="*/ 159 h 230"/>
                <a:gd name="T56" fmla="*/ 843 w 1613"/>
                <a:gd name="T57" fmla="*/ 169 h 230"/>
                <a:gd name="T58" fmla="*/ 906 w 1613"/>
                <a:gd name="T59" fmla="*/ 110 h 230"/>
                <a:gd name="T60" fmla="*/ 938 w 1613"/>
                <a:gd name="T61" fmla="*/ 195 h 230"/>
                <a:gd name="T62" fmla="*/ 975 w 1613"/>
                <a:gd name="T63" fmla="*/ 110 h 230"/>
                <a:gd name="T64" fmla="*/ 995 w 1613"/>
                <a:gd name="T65" fmla="*/ 110 h 230"/>
                <a:gd name="T66" fmla="*/ 1052 w 1613"/>
                <a:gd name="T67" fmla="*/ 117 h 230"/>
                <a:gd name="T68" fmla="*/ 1108 w 1613"/>
                <a:gd name="T69" fmla="*/ 110 h 230"/>
                <a:gd name="T70" fmla="*/ 1150 w 1613"/>
                <a:gd name="T71" fmla="*/ 129 h 230"/>
                <a:gd name="T72" fmla="*/ 1201 w 1613"/>
                <a:gd name="T73" fmla="*/ 96 h 230"/>
                <a:gd name="T74" fmla="*/ 1217 w 1613"/>
                <a:gd name="T75" fmla="*/ 106 h 230"/>
                <a:gd name="T76" fmla="*/ 1231 w 1613"/>
                <a:gd name="T77" fmla="*/ 146 h 230"/>
                <a:gd name="T78" fmla="*/ 1240 w 1613"/>
                <a:gd name="T79" fmla="*/ 106 h 230"/>
                <a:gd name="T80" fmla="*/ 1254 w 1613"/>
                <a:gd name="T81" fmla="*/ 122 h 230"/>
                <a:gd name="T82" fmla="*/ 1279 w 1613"/>
                <a:gd name="T83" fmla="*/ 114 h 230"/>
                <a:gd name="T84" fmla="*/ 1320 w 1613"/>
                <a:gd name="T85" fmla="*/ 144 h 230"/>
                <a:gd name="T86" fmla="*/ 1350 w 1613"/>
                <a:gd name="T87" fmla="*/ 50 h 230"/>
                <a:gd name="T88" fmla="*/ 1361 w 1613"/>
                <a:gd name="T89" fmla="*/ 50 h 230"/>
                <a:gd name="T90" fmla="*/ 1376 w 1613"/>
                <a:gd name="T91" fmla="*/ 30 h 230"/>
                <a:gd name="T92" fmla="*/ 1392 w 1613"/>
                <a:gd name="T93" fmla="*/ 29 h 230"/>
                <a:gd name="T94" fmla="*/ 1407 w 1613"/>
                <a:gd name="T95" fmla="*/ 34 h 230"/>
                <a:gd name="T96" fmla="*/ 1417 w 1613"/>
                <a:gd name="T97" fmla="*/ 29 h 230"/>
                <a:gd name="T98" fmla="*/ 1436 w 1613"/>
                <a:gd name="T99" fmla="*/ 34 h 230"/>
                <a:gd name="T100" fmla="*/ 1447 w 1613"/>
                <a:gd name="T101" fmla="*/ 39 h 230"/>
                <a:gd name="T102" fmla="*/ 1463 w 1613"/>
                <a:gd name="T103" fmla="*/ 44 h 230"/>
                <a:gd name="T104" fmla="*/ 1487 w 1613"/>
                <a:gd name="T105" fmla="*/ 31 h 230"/>
                <a:gd name="T106" fmla="*/ 1513 w 1613"/>
                <a:gd name="T107" fmla="*/ 27 h 230"/>
                <a:gd name="T108" fmla="*/ 1531 w 1613"/>
                <a:gd name="T109" fmla="*/ 22 h 230"/>
                <a:gd name="T110" fmla="*/ 1553 w 1613"/>
                <a:gd name="T111" fmla="*/ 26 h 230"/>
                <a:gd name="T112" fmla="*/ 1578 w 1613"/>
                <a:gd name="T113" fmla="*/ 23 h 230"/>
                <a:gd name="T114" fmla="*/ 1602 w 1613"/>
                <a:gd name="T115" fmla="*/ 2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3" h="230">
                  <a:moveTo>
                    <a:pt x="0" y="0"/>
                  </a:moveTo>
                  <a:cubicBezTo>
                    <a:pt x="1" y="11"/>
                    <a:pt x="2" y="21"/>
                    <a:pt x="4" y="31"/>
                  </a:cubicBezTo>
                  <a:cubicBezTo>
                    <a:pt x="4" y="31"/>
                    <a:pt x="5" y="31"/>
                    <a:pt x="6" y="31"/>
                  </a:cubicBezTo>
                  <a:cubicBezTo>
                    <a:pt x="9" y="31"/>
                    <a:pt x="11" y="30"/>
                    <a:pt x="11" y="29"/>
                  </a:cubicBezTo>
                  <a:cubicBezTo>
                    <a:pt x="11" y="28"/>
                    <a:pt x="12" y="26"/>
                    <a:pt x="13" y="26"/>
                  </a:cubicBezTo>
                  <a:cubicBezTo>
                    <a:pt x="14" y="26"/>
                    <a:pt x="15" y="30"/>
                    <a:pt x="15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9"/>
                    <a:pt x="18" y="43"/>
                    <a:pt x="22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2" y="43"/>
                    <a:pt x="35" y="41"/>
                    <a:pt x="35" y="39"/>
                  </a:cubicBezTo>
                  <a:cubicBezTo>
                    <a:pt x="35" y="36"/>
                    <a:pt x="36" y="35"/>
                    <a:pt x="38" y="35"/>
                  </a:cubicBezTo>
                  <a:cubicBezTo>
                    <a:pt x="39" y="35"/>
                    <a:pt x="40" y="33"/>
                    <a:pt x="40" y="31"/>
                  </a:cubicBezTo>
                  <a:cubicBezTo>
                    <a:pt x="40" y="29"/>
                    <a:pt x="41" y="28"/>
                    <a:pt x="43" y="28"/>
                  </a:cubicBezTo>
                  <a:cubicBezTo>
                    <a:pt x="45" y="28"/>
                    <a:pt x="46" y="29"/>
                    <a:pt x="46" y="30"/>
                  </a:cubicBezTo>
                  <a:cubicBezTo>
                    <a:pt x="46" y="32"/>
                    <a:pt x="47" y="33"/>
                    <a:pt x="48" y="33"/>
                  </a:cubicBezTo>
                  <a:cubicBezTo>
                    <a:pt x="48" y="33"/>
                    <a:pt x="49" y="32"/>
                    <a:pt x="49" y="31"/>
                  </a:cubicBezTo>
                  <a:cubicBezTo>
                    <a:pt x="49" y="30"/>
                    <a:pt x="50" y="30"/>
                    <a:pt x="51" y="30"/>
                  </a:cubicBezTo>
                  <a:cubicBezTo>
                    <a:pt x="52" y="30"/>
                    <a:pt x="53" y="30"/>
                    <a:pt x="53" y="31"/>
                  </a:cubicBezTo>
                  <a:cubicBezTo>
                    <a:pt x="53" y="31"/>
                    <a:pt x="54" y="32"/>
                    <a:pt x="55" y="32"/>
                  </a:cubicBezTo>
                  <a:cubicBezTo>
                    <a:pt x="57" y="32"/>
                    <a:pt x="58" y="33"/>
                    <a:pt x="58" y="33"/>
                  </a:cubicBezTo>
                  <a:cubicBezTo>
                    <a:pt x="58" y="34"/>
                    <a:pt x="59" y="35"/>
                    <a:pt x="59" y="35"/>
                  </a:cubicBezTo>
                  <a:cubicBezTo>
                    <a:pt x="60" y="35"/>
                    <a:pt x="61" y="35"/>
                    <a:pt x="61" y="36"/>
                  </a:cubicBezTo>
                  <a:cubicBezTo>
                    <a:pt x="61" y="37"/>
                    <a:pt x="63" y="38"/>
                    <a:pt x="65" y="38"/>
                  </a:cubicBezTo>
                  <a:cubicBezTo>
                    <a:pt x="68" y="38"/>
                    <a:pt x="70" y="36"/>
                    <a:pt x="70" y="34"/>
                  </a:cubicBezTo>
                  <a:cubicBezTo>
                    <a:pt x="70" y="32"/>
                    <a:pt x="70" y="31"/>
                    <a:pt x="71" y="31"/>
                  </a:cubicBezTo>
                  <a:cubicBezTo>
                    <a:pt x="72" y="31"/>
                    <a:pt x="72" y="30"/>
                    <a:pt x="72" y="30"/>
                  </a:cubicBezTo>
                  <a:cubicBezTo>
                    <a:pt x="72" y="29"/>
                    <a:pt x="73" y="29"/>
                    <a:pt x="74" y="29"/>
                  </a:cubicBezTo>
                  <a:cubicBezTo>
                    <a:pt x="75" y="29"/>
                    <a:pt x="75" y="29"/>
                    <a:pt x="75" y="30"/>
                  </a:cubicBezTo>
                  <a:cubicBezTo>
                    <a:pt x="75" y="31"/>
                    <a:pt x="76" y="31"/>
                    <a:pt x="77" y="31"/>
                  </a:cubicBezTo>
                  <a:cubicBezTo>
                    <a:pt x="78" y="31"/>
                    <a:pt x="78" y="32"/>
                    <a:pt x="78" y="33"/>
                  </a:cubicBezTo>
                  <a:cubicBezTo>
                    <a:pt x="78" y="34"/>
                    <a:pt x="79" y="34"/>
                    <a:pt x="80" y="34"/>
                  </a:cubicBezTo>
                  <a:cubicBezTo>
                    <a:pt x="81" y="34"/>
                    <a:pt x="81" y="33"/>
                    <a:pt x="81" y="32"/>
                  </a:cubicBezTo>
                  <a:cubicBezTo>
                    <a:pt x="81" y="31"/>
                    <a:pt x="82" y="30"/>
                    <a:pt x="83" y="30"/>
                  </a:cubicBezTo>
                  <a:cubicBezTo>
                    <a:pt x="85" y="30"/>
                    <a:pt x="86" y="30"/>
                    <a:pt x="86" y="32"/>
                  </a:cubicBezTo>
                  <a:cubicBezTo>
                    <a:pt x="86" y="33"/>
                    <a:pt x="87" y="34"/>
                    <a:pt x="89" y="34"/>
                  </a:cubicBezTo>
                  <a:cubicBezTo>
                    <a:pt x="90" y="34"/>
                    <a:pt x="92" y="33"/>
                    <a:pt x="92" y="33"/>
                  </a:cubicBezTo>
                  <a:cubicBezTo>
                    <a:pt x="92" y="32"/>
                    <a:pt x="93" y="32"/>
                    <a:pt x="94" y="32"/>
                  </a:cubicBezTo>
                  <a:cubicBezTo>
                    <a:pt x="95" y="32"/>
                    <a:pt x="97" y="33"/>
                    <a:pt x="97" y="34"/>
                  </a:cubicBezTo>
                  <a:cubicBezTo>
                    <a:pt x="97" y="36"/>
                    <a:pt x="97" y="37"/>
                    <a:pt x="98" y="37"/>
                  </a:cubicBezTo>
                  <a:cubicBezTo>
                    <a:pt x="99" y="37"/>
                    <a:pt x="100" y="38"/>
                    <a:pt x="100" y="40"/>
                  </a:cubicBezTo>
                  <a:cubicBezTo>
                    <a:pt x="100" y="42"/>
                    <a:pt x="101" y="44"/>
                    <a:pt x="103" y="44"/>
                  </a:cubicBezTo>
                  <a:cubicBezTo>
                    <a:pt x="105" y="44"/>
                    <a:pt x="107" y="44"/>
                    <a:pt x="107" y="44"/>
                  </a:cubicBezTo>
                  <a:cubicBezTo>
                    <a:pt x="107" y="44"/>
                    <a:pt x="108" y="45"/>
                    <a:pt x="108" y="45"/>
                  </a:cubicBezTo>
                  <a:cubicBezTo>
                    <a:pt x="109" y="45"/>
                    <a:pt x="110" y="44"/>
                    <a:pt x="110" y="44"/>
                  </a:cubicBezTo>
                  <a:cubicBezTo>
                    <a:pt x="110" y="44"/>
                    <a:pt x="112" y="44"/>
                    <a:pt x="114" y="44"/>
                  </a:cubicBezTo>
                  <a:cubicBezTo>
                    <a:pt x="116" y="44"/>
                    <a:pt x="117" y="44"/>
                    <a:pt x="117" y="45"/>
                  </a:cubicBezTo>
                  <a:cubicBezTo>
                    <a:pt x="117" y="46"/>
                    <a:pt x="118" y="46"/>
                    <a:pt x="119" y="46"/>
                  </a:cubicBezTo>
                  <a:cubicBezTo>
                    <a:pt x="120" y="46"/>
                    <a:pt x="121" y="47"/>
                    <a:pt x="121" y="47"/>
                  </a:cubicBezTo>
                  <a:cubicBezTo>
                    <a:pt x="121" y="48"/>
                    <a:pt x="121" y="48"/>
                    <a:pt x="122" y="48"/>
                  </a:cubicBezTo>
                  <a:cubicBezTo>
                    <a:pt x="122" y="48"/>
                    <a:pt x="123" y="48"/>
                    <a:pt x="123" y="47"/>
                  </a:cubicBezTo>
                  <a:cubicBezTo>
                    <a:pt x="123" y="47"/>
                    <a:pt x="124" y="46"/>
                    <a:pt x="125" y="46"/>
                  </a:cubicBezTo>
                  <a:cubicBezTo>
                    <a:pt x="126" y="46"/>
                    <a:pt x="126" y="46"/>
                    <a:pt x="126" y="45"/>
                  </a:cubicBezTo>
                  <a:cubicBezTo>
                    <a:pt x="126" y="44"/>
                    <a:pt x="127" y="44"/>
                    <a:pt x="128" y="44"/>
                  </a:cubicBezTo>
                  <a:cubicBezTo>
                    <a:pt x="128" y="44"/>
                    <a:pt x="129" y="44"/>
                    <a:pt x="129" y="44"/>
                  </a:cubicBezTo>
                  <a:cubicBezTo>
                    <a:pt x="129" y="45"/>
                    <a:pt x="130" y="45"/>
                    <a:pt x="132" y="45"/>
                  </a:cubicBezTo>
                  <a:cubicBezTo>
                    <a:pt x="134" y="45"/>
                    <a:pt x="135" y="45"/>
                    <a:pt x="135" y="44"/>
                  </a:cubicBezTo>
                  <a:cubicBezTo>
                    <a:pt x="135" y="44"/>
                    <a:pt x="136" y="44"/>
                    <a:pt x="136" y="44"/>
                  </a:cubicBezTo>
                  <a:cubicBezTo>
                    <a:pt x="137" y="44"/>
                    <a:pt x="137" y="43"/>
                    <a:pt x="137" y="42"/>
                  </a:cubicBezTo>
                  <a:cubicBezTo>
                    <a:pt x="137" y="41"/>
                    <a:pt x="138" y="40"/>
                    <a:pt x="138" y="40"/>
                  </a:cubicBezTo>
                  <a:cubicBezTo>
                    <a:pt x="138" y="40"/>
                    <a:pt x="139" y="40"/>
                    <a:pt x="139" y="39"/>
                  </a:cubicBezTo>
                  <a:cubicBezTo>
                    <a:pt x="139" y="39"/>
                    <a:pt x="139" y="39"/>
                    <a:pt x="140" y="39"/>
                  </a:cubicBezTo>
                  <a:cubicBezTo>
                    <a:pt x="141" y="39"/>
                    <a:pt x="142" y="38"/>
                    <a:pt x="142" y="36"/>
                  </a:cubicBezTo>
                  <a:cubicBezTo>
                    <a:pt x="142" y="35"/>
                    <a:pt x="143" y="34"/>
                    <a:pt x="144" y="34"/>
                  </a:cubicBezTo>
                  <a:cubicBezTo>
                    <a:pt x="146" y="34"/>
                    <a:pt x="147" y="35"/>
                    <a:pt x="147" y="35"/>
                  </a:cubicBezTo>
                  <a:cubicBezTo>
                    <a:pt x="147" y="36"/>
                    <a:pt x="148" y="37"/>
                    <a:pt x="150" y="37"/>
                  </a:cubicBezTo>
                  <a:cubicBezTo>
                    <a:pt x="151" y="37"/>
                    <a:pt x="152" y="37"/>
                    <a:pt x="152" y="36"/>
                  </a:cubicBezTo>
                  <a:cubicBezTo>
                    <a:pt x="152" y="36"/>
                    <a:pt x="154" y="36"/>
                    <a:pt x="155" y="36"/>
                  </a:cubicBezTo>
                  <a:cubicBezTo>
                    <a:pt x="157" y="36"/>
                    <a:pt x="158" y="37"/>
                    <a:pt x="158" y="38"/>
                  </a:cubicBezTo>
                  <a:cubicBezTo>
                    <a:pt x="158" y="39"/>
                    <a:pt x="160" y="40"/>
                    <a:pt x="163" y="40"/>
                  </a:cubicBezTo>
                  <a:cubicBezTo>
                    <a:pt x="165" y="40"/>
                    <a:pt x="168" y="39"/>
                    <a:pt x="168" y="38"/>
                  </a:cubicBezTo>
                  <a:cubicBezTo>
                    <a:pt x="168" y="37"/>
                    <a:pt x="169" y="36"/>
                    <a:pt x="171" y="36"/>
                  </a:cubicBezTo>
                  <a:cubicBezTo>
                    <a:pt x="173" y="36"/>
                    <a:pt x="175" y="36"/>
                    <a:pt x="175" y="36"/>
                  </a:cubicBezTo>
                  <a:cubicBezTo>
                    <a:pt x="175" y="37"/>
                    <a:pt x="176" y="37"/>
                    <a:pt x="177" y="37"/>
                  </a:cubicBezTo>
                  <a:cubicBezTo>
                    <a:pt x="178" y="37"/>
                    <a:pt x="179" y="37"/>
                    <a:pt x="179" y="37"/>
                  </a:cubicBezTo>
                  <a:cubicBezTo>
                    <a:pt x="179" y="48"/>
                    <a:pt x="179" y="56"/>
                    <a:pt x="179" y="56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207" y="67"/>
                    <a:pt x="207" y="67"/>
                    <a:pt x="207" y="67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8" y="115"/>
                    <a:pt x="218" y="115"/>
                    <a:pt x="218" y="115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7" y="122"/>
                    <a:pt x="227" y="122"/>
                    <a:pt x="227" y="122"/>
                  </a:cubicBezTo>
                  <a:cubicBezTo>
                    <a:pt x="252" y="122"/>
                    <a:pt x="252" y="122"/>
                    <a:pt x="252" y="122"/>
                  </a:cubicBezTo>
                  <a:cubicBezTo>
                    <a:pt x="252" y="114"/>
                    <a:pt x="252" y="114"/>
                    <a:pt x="252" y="114"/>
                  </a:cubicBezTo>
                  <a:cubicBezTo>
                    <a:pt x="260" y="114"/>
                    <a:pt x="260" y="114"/>
                    <a:pt x="260" y="114"/>
                  </a:cubicBezTo>
                  <a:cubicBezTo>
                    <a:pt x="260" y="56"/>
                    <a:pt x="260" y="56"/>
                    <a:pt x="260" y="56"/>
                  </a:cubicBezTo>
                  <a:cubicBezTo>
                    <a:pt x="273" y="56"/>
                    <a:pt x="273" y="56"/>
                    <a:pt x="273" y="56"/>
                  </a:cubicBezTo>
                  <a:cubicBezTo>
                    <a:pt x="273" y="115"/>
                    <a:pt x="273" y="115"/>
                    <a:pt x="273" y="115"/>
                  </a:cubicBezTo>
                  <a:cubicBezTo>
                    <a:pt x="273" y="115"/>
                    <a:pt x="273" y="115"/>
                    <a:pt x="273" y="115"/>
                  </a:cubicBezTo>
                  <a:cubicBezTo>
                    <a:pt x="273" y="115"/>
                    <a:pt x="273" y="115"/>
                    <a:pt x="273" y="115"/>
                  </a:cubicBezTo>
                  <a:cubicBezTo>
                    <a:pt x="282" y="115"/>
                    <a:pt x="290" y="122"/>
                    <a:pt x="291" y="131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2" y="201"/>
                    <a:pt x="292" y="201"/>
                    <a:pt x="292" y="201"/>
                  </a:cubicBezTo>
                  <a:cubicBezTo>
                    <a:pt x="301" y="203"/>
                    <a:pt x="306" y="210"/>
                    <a:pt x="307" y="217"/>
                  </a:cubicBezTo>
                  <a:cubicBezTo>
                    <a:pt x="307" y="217"/>
                    <a:pt x="307" y="217"/>
                    <a:pt x="307" y="217"/>
                  </a:cubicBezTo>
                  <a:cubicBezTo>
                    <a:pt x="307" y="217"/>
                    <a:pt x="307" y="217"/>
                    <a:pt x="307" y="217"/>
                  </a:cubicBezTo>
                  <a:cubicBezTo>
                    <a:pt x="307" y="217"/>
                    <a:pt x="307" y="217"/>
                    <a:pt x="307" y="217"/>
                  </a:cubicBezTo>
                  <a:cubicBezTo>
                    <a:pt x="307" y="217"/>
                    <a:pt x="307" y="217"/>
                    <a:pt x="307" y="217"/>
                  </a:cubicBezTo>
                  <a:cubicBezTo>
                    <a:pt x="308" y="210"/>
                    <a:pt x="314" y="203"/>
                    <a:pt x="322" y="201"/>
                  </a:cubicBezTo>
                  <a:cubicBezTo>
                    <a:pt x="324" y="201"/>
                    <a:pt x="324" y="201"/>
                    <a:pt x="324" y="201"/>
                  </a:cubicBezTo>
                  <a:cubicBezTo>
                    <a:pt x="324" y="200"/>
                    <a:pt x="324" y="200"/>
                    <a:pt x="324" y="200"/>
                  </a:cubicBezTo>
                  <a:cubicBezTo>
                    <a:pt x="324" y="132"/>
                    <a:pt x="324" y="132"/>
                    <a:pt x="324" y="132"/>
                  </a:cubicBezTo>
                  <a:cubicBezTo>
                    <a:pt x="324" y="123"/>
                    <a:pt x="332" y="115"/>
                    <a:pt x="341" y="115"/>
                  </a:cubicBezTo>
                  <a:cubicBezTo>
                    <a:pt x="341" y="115"/>
                    <a:pt x="341" y="115"/>
                    <a:pt x="341" y="115"/>
                  </a:cubicBezTo>
                  <a:cubicBezTo>
                    <a:pt x="341" y="115"/>
                    <a:pt x="341" y="115"/>
                    <a:pt x="341" y="115"/>
                  </a:cubicBezTo>
                  <a:cubicBezTo>
                    <a:pt x="341" y="73"/>
                    <a:pt x="341" y="73"/>
                    <a:pt x="341" y="73"/>
                  </a:cubicBezTo>
                  <a:cubicBezTo>
                    <a:pt x="342" y="73"/>
                    <a:pt x="342" y="73"/>
                    <a:pt x="343" y="73"/>
                  </a:cubicBezTo>
                  <a:cubicBezTo>
                    <a:pt x="345" y="73"/>
                    <a:pt x="347" y="72"/>
                    <a:pt x="349" y="70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55" y="84"/>
                    <a:pt x="355" y="84"/>
                    <a:pt x="355" y="84"/>
                  </a:cubicBezTo>
                  <a:cubicBezTo>
                    <a:pt x="355" y="136"/>
                    <a:pt x="355" y="136"/>
                    <a:pt x="355" y="136"/>
                  </a:cubicBezTo>
                  <a:cubicBezTo>
                    <a:pt x="360" y="136"/>
                    <a:pt x="360" y="136"/>
                    <a:pt x="360" y="136"/>
                  </a:cubicBezTo>
                  <a:cubicBezTo>
                    <a:pt x="360" y="142"/>
                    <a:pt x="360" y="142"/>
                    <a:pt x="360" y="142"/>
                  </a:cubicBezTo>
                  <a:cubicBezTo>
                    <a:pt x="384" y="142"/>
                    <a:pt x="384" y="142"/>
                    <a:pt x="384" y="142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389" y="136"/>
                    <a:pt x="389" y="136"/>
                    <a:pt x="389" y="136"/>
                  </a:cubicBezTo>
                  <a:cubicBezTo>
                    <a:pt x="389" y="84"/>
                    <a:pt x="389" y="84"/>
                    <a:pt x="389" y="84"/>
                  </a:cubicBezTo>
                  <a:cubicBezTo>
                    <a:pt x="396" y="84"/>
                    <a:pt x="396" y="84"/>
                    <a:pt x="396" y="84"/>
                  </a:cubicBezTo>
                  <a:cubicBezTo>
                    <a:pt x="396" y="104"/>
                    <a:pt x="396" y="104"/>
                    <a:pt x="396" y="104"/>
                  </a:cubicBezTo>
                  <a:cubicBezTo>
                    <a:pt x="436" y="104"/>
                    <a:pt x="436" y="104"/>
                    <a:pt x="436" y="104"/>
                  </a:cubicBezTo>
                  <a:cubicBezTo>
                    <a:pt x="436" y="126"/>
                    <a:pt x="436" y="126"/>
                    <a:pt x="436" y="126"/>
                  </a:cubicBezTo>
                  <a:cubicBezTo>
                    <a:pt x="436" y="126"/>
                    <a:pt x="439" y="156"/>
                    <a:pt x="466" y="156"/>
                  </a:cubicBezTo>
                  <a:cubicBezTo>
                    <a:pt x="469" y="156"/>
                    <a:pt x="472" y="156"/>
                    <a:pt x="472" y="156"/>
                  </a:cubicBezTo>
                  <a:cubicBezTo>
                    <a:pt x="472" y="156"/>
                    <a:pt x="472" y="169"/>
                    <a:pt x="472" y="173"/>
                  </a:cubicBezTo>
                  <a:cubicBezTo>
                    <a:pt x="472" y="177"/>
                    <a:pt x="479" y="199"/>
                    <a:pt x="506" y="199"/>
                  </a:cubicBezTo>
                  <a:cubicBezTo>
                    <a:pt x="528" y="199"/>
                    <a:pt x="540" y="178"/>
                    <a:pt x="540" y="173"/>
                  </a:cubicBezTo>
                  <a:cubicBezTo>
                    <a:pt x="540" y="167"/>
                    <a:pt x="540" y="156"/>
                    <a:pt x="540" y="156"/>
                  </a:cubicBezTo>
                  <a:cubicBezTo>
                    <a:pt x="551" y="156"/>
                    <a:pt x="551" y="156"/>
                    <a:pt x="551" y="156"/>
                  </a:cubicBezTo>
                  <a:cubicBezTo>
                    <a:pt x="551" y="84"/>
                    <a:pt x="551" y="84"/>
                    <a:pt x="551" y="84"/>
                  </a:cubicBezTo>
                  <a:cubicBezTo>
                    <a:pt x="552" y="84"/>
                    <a:pt x="552" y="84"/>
                    <a:pt x="552" y="84"/>
                  </a:cubicBezTo>
                  <a:cubicBezTo>
                    <a:pt x="552" y="97"/>
                    <a:pt x="552" y="97"/>
                    <a:pt x="552" y="97"/>
                  </a:cubicBezTo>
                  <a:cubicBezTo>
                    <a:pt x="552" y="101"/>
                    <a:pt x="552" y="108"/>
                    <a:pt x="552" y="113"/>
                  </a:cubicBezTo>
                  <a:cubicBezTo>
                    <a:pt x="552" y="126"/>
                    <a:pt x="552" y="126"/>
                    <a:pt x="552" y="126"/>
                  </a:cubicBezTo>
                  <a:cubicBezTo>
                    <a:pt x="552" y="130"/>
                    <a:pt x="555" y="135"/>
                    <a:pt x="559" y="136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9" y="176"/>
                    <a:pt x="559" y="176"/>
                    <a:pt x="559" y="176"/>
                  </a:cubicBezTo>
                  <a:cubicBezTo>
                    <a:pt x="575" y="185"/>
                    <a:pt x="575" y="185"/>
                    <a:pt x="575" y="185"/>
                  </a:cubicBezTo>
                  <a:cubicBezTo>
                    <a:pt x="590" y="176"/>
                    <a:pt x="590" y="176"/>
                    <a:pt x="590" y="176"/>
                  </a:cubicBezTo>
                  <a:cubicBezTo>
                    <a:pt x="590" y="140"/>
                    <a:pt x="590" y="140"/>
                    <a:pt x="590" y="140"/>
                  </a:cubicBezTo>
                  <a:cubicBezTo>
                    <a:pt x="592" y="139"/>
                    <a:pt x="593" y="139"/>
                    <a:pt x="593" y="139"/>
                  </a:cubicBezTo>
                  <a:cubicBezTo>
                    <a:pt x="599" y="137"/>
                    <a:pt x="599" y="137"/>
                    <a:pt x="599" y="137"/>
                  </a:cubicBezTo>
                  <a:cubicBezTo>
                    <a:pt x="599" y="156"/>
                    <a:pt x="599" y="156"/>
                    <a:pt x="599" y="156"/>
                  </a:cubicBezTo>
                  <a:cubicBezTo>
                    <a:pt x="637" y="156"/>
                    <a:pt x="637" y="156"/>
                    <a:pt x="637" y="156"/>
                  </a:cubicBezTo>
                  <a:cubicBezTo>
                    <a:pt x="637" y="136"/>
                    <a:pt x="637" y="136"/>
                    <a:pt x="637" y="136"/>
                  </a:cubicBezTo>
                  <a:cubicBezTo>
                    <a:pt x="672" y="136"/>
                    <a:pt x="672" y="136"/>
                    <a:pt x="672" y="136"/>
                  </a:cubicBezTo>
                  <a:cubicBezTo>
                    <a:pt x="672" y="105"/>
                    <a:pt x="672" y="105"/>
                    <a:pt x="672" y="105"/>
                  </a:cubicBezTo>
                  <a:cubicBezTo>
                    <a:pt x="672" y="105"/>
                    <a:pt x="672" y="105"/>
                    <a:pt x="672" y="105"/>
                  </a:cubicBezTo>
                  <a:cubicBezTo>
                    <a:pt x="672" y="104"/>
                    <a:pt x="674" y="104"/>
                    <a:pt x="677" y="104"/>
                  </a:cubicBezTo>
                  <a:cubicBezTo>
                    <a:pt x="680" y="104"/>
                    <a:pt x="682" y="103"/>
                    <a:pt x="683" y="103"/>
                  </a:cubicBezTo>
                  <a:cubicBezTo>
                    <a:pt x="683" y="209"/>
                    <a:pt x="683" y="209"/>
                    <a:pt x="683" y="209"/>
                  </a:cubicBezTo>
                  <a:cubicBezTo>
                    <a:pt x="692" y="218"/>
                    <a:pt x="692" y="218"/>
                    <a:pt x="692" y="218"/>
                  </a:cubicBezTo>
                  <a:cubicBezTo>
                    <a:pt x="730" y="218"/>
                    <a:pt x="730" y="218"/>
                    <a:pt x="730" y="218"/>
                  </a:cubicBezTo>
                  <a:cubicBezTo>
                    <a:pt x="739" y="209"/>
                    <a:pt x="739" y="209"/>
                    <a:pt x="739" y="209"/>
                  </a:cubicBezTo>
                  <a:cubicBezTo>
                    <a:pt x="739" y="132"/>
                    <a:pt x="739" y="132"/>
                    <a:pt x="739" y="132"/>
                  </a:cubicBezTo>
                  <a:cubicBezTo>
                    <a:pt x="746" y="132"/>
                    <a:pt x="746" y="132"/>
                    <a:pt x="746" y="132"/>
                  </a:cubicBezTo>
                  <a:cubicBezTo>
                    <a:pt x="747" y="132"/>
                    <a:pt x="749" y="132"/>
                    <a:pt x="750" y="132"/>
                  </a:cubicBezTo>
                  <a:cubicBezTo>
                    <a:pt x="750" y="169"/>
                    <a:pt x="750" y="169"/>
                    <a:pt x="750" y="169"/>
                  </a:cubicBezTo>
                  <a:cubicBezTo>
                    <a:pt x="783" y="169"/>
                    <a:pt x="783" y="169"/>
                    <a:pt x="783" y="169"/>
                  </a:cubicBezTo>
                  <a:cubicBezTo>
                    <a:pt x="789" y="163"/>
                    <a:pt x="789" y="163"/>
                    <a:pt x="789" y="163"/>
                  </a:cubicBezTo>
                  <a:cubicBezTo>
                    <a:pt x="789" y="155"/>
                    <a:pt x="789" y="155"/>
                    <a:pt x="789" y="155"/>
                  </a:cubicBezTo>
                  <a:cubicBezTo>
                    <a:pt x="789" y="155"/>
                    <a:pt x="789" y="155"/>
                    <a:pt x="790" y="155"/>
                  </a:cubicBezTo>
                  <a:cubicBezTo>
                    <a:pt x="790" y="155"/>
                    <a:pt x="791" y="155"/>
                    <a:pt x="791" y="154"/>
                  </a:cubicBezTo>
                  <a:cubicBezTo>
                    <a:pt x="791" y="154"/>
                    <a:pt x="792" y="154"/>
                    <a:pt x="794" y="154"/>
                  </a:cubicBezTo>
                  <a:cubicBezTo>
                    <a:pt x="795" y="154"/>
                    <a:pt x="796" y="153"/>
                    <a:pt x="796" y="152"/>
                  </a:cubicBezTo>
                  <a:cubicBezTo>
                    <a:pt x="796" y="152"/>
                    <a:pt x="797" y="152"/>
                    <a:pt x="797" y="151"/>
                  </a:cubicBezTo>
                  <a:cubicBezTo>
                    <a:pt x="797" y="151"/>
                    <a:pt x="797" y="151"/>
                    <a:pt x="797" y="151"/>
                  </a:cubicBezTo>
                  <a:cubicBezTo>
                    <a:pt x="805" y="159"/>
                    <a:pt x="805" y="159"/>
                    <a:pt x="805" y="159"/>
                  </a:cubicBezTo>
                  <a:cubicBezTo>
                    <a:pt x="835" y="160"/>
                    <a:pt x="835" y="160"/>
                    <a:pt x="835" y="160"/>
                  </a:cubicBezTo>
                  <a:cubicBezTo>
                    <a:pt x="835" y="152"/>
                    <a:pt x="835" y="152"/>
                    <a:pt x="835" y="152"/>
                  </a:cubicBezTo>
                  <a:cubicBezTo>
                    <a:pt x="835" y="151"/>
                    <a:pt x="836" y="151"/>
                    <a:pt x="836" y="151"/>
                  </a:cubicBezTo>
                  <a:cubicBezTo>
                    <a:pt x="837" y="151"/>
                    <a:pt x="839" y="148"/>
                    <a:pt x="839" y="144"/>
                  </a:cubicBezTo>
                  <a:cubicBezTo>
                    <a:pt x="843" y="144"/>
                    <a:pt x="843" y="144"/>
                    <a:pt x="843" y="144"/>
                  </a:cubicBezTo>
                  <a:cubicBezTo>
                    <a:pt x="843" y="169"/>
                    <a:pt x="843" y="169"/>
                    <a:pt x="843" y="169"/>
                  </a:cubicBezTo>
                  <a:cubicBezTo>
                    <a:pt x="877" y="168"/>
                    <a:pt x="877" y="168"/>
                    <a:pt x="877" y="168"/>
                  </a:cubicBezTo>
                  <a:cubicBezTo>
                    <a:pt x="877" y="119"/>
                    <a:pt x="877" y="119"/>
                    <a:pt x="877" y="119"/>
                  </a:cubicBezTo>
                  <a:cubicBezTo>
                    <a:pt x="888" y="119"/>
                    <a:pt x="888" y="119"/>
                    <a:pt x="888" y="119"/>
                  </a:cubicBezTo>
                  <a:cubicBezTo>
                    <a:pt x="892" y="119"/>
                    <a:pt x="896" y="119"/>
                    <a:pt x="896" y="119"/>
                  </a:cubicBezTo>
                  <a:cubicBezTo>
                    <a:pt x="896" y="118"/>
                    <a:pt x="898" y="118"/>
                    <a:pt x="901" y="118"/>
                  </a:cubicBezTo>
                  <a:cubicBezTo>
                    <a:pt x="903" y="118"/>
                    <a:pt x="906" y="115"/>
                    <a:pt x="906" y="110"/>
                  </a:cubicBezTo>
                  <a:cubicBezTo>
                    <a:pt x="906" y="93"/>
                    <a:pt x="906" y="93"/>
                    <a:pt x="906" y="93"/>
                  </a:cubicBezTo>
                  <a:cubicBezTo>
                    <a:pt x="913" y="93"/>
                    <a:pt x="913" y="93"/>
                    <a:pt x="913" y="93"/>
                  </a:cubicBezTo>
                  <a:cubicBezTo>
                    <a:pt x="913" y="190"/>
                    <a:pt x="913" y="190"/>
                    <a:pt x="913" y="190"/>
                  </a:cubicBezTo>
                  <a:cubicBezTo>
                    <a:pt x="920" y="190"/>
                    <a:pt x="920" y="190"/>
                    <a:pt x="920" y="190"/>
                  </a:cubicBezTo>
                  <a:cubicBezTo>
                    <a:pt x="920" y="194"/>
                    <a:pt x="920" y="194"/>
                    <a:pt x="920" y="194"/>
                  </a:cubicBezTo>
                  <a:cubicBezTo>
                    <a:pt x="938" y="195"/>
                    <a:pt x="938" y="195"/>
                    <a:pt x="938" y="195"/>
                  </a:cubicBezTo>
                  <a:cubicBezTo>
                    <a:pt x="938" y="190"/>
                    <a:pt x="938" y="190"/>
                    <a:pt x="938" y="190"/>
                  </a:cubicBezTo>
                  <a:cubicBezTo>
                    <a:pt x="945" y="190"/>
                    <a:pt x="945" y="190"/>
                    <a:pt x="945" y="190"/>
                  </a:cubicBezTo>
                  <a:cubicBezTo>
                    <a:pt x="945" y="146"/>
                    <a:pt x="945" y="146"/>
                    <a:pt x="945" y="146"/>
                  </a:cubicBezTo>
                  <a:cubicBezTo>
                    <a:pt x="966" y="146"/>
                    <a:pt x="966" y="146"/>
                    <a:pt x="966" y="146"/>
                  </a:cubicBezTo>
                  <a:cubicBezTo>
                    <a:pt x="966" y="110"/>
                    <a:pt x="966" y="110"/>
                    <a:pt x="966" y="110"/>
                  </a:cubicBezTo>
                  <a:cubicBezTo>
                    <a:pt x="975" y="110"/>
                    <a:pt x="975" y="110"/>
                    <a:pt x="975" y="110"/>
                  </a:cubicBezTo>
                  <a:cubicBezTo>
                    <a:pt x="975" y="106"/>
                    <a:pt x="975" y="106"/>
                    <a:pt x="975" y="106"/>
                  </a:cubicBezTo>
                  <a:cubicBezTo>
                    <a:pt x="976" y="105"/>
                    <a:pt x="977" y="105"/>
                    <a:pt x="978" y="104"/>
                  </a:cubicBezTo>
                  <a:cubicBezTo>
                    <a:pt x="980" y="103"/>
                    <a:pt x="980" y="103"/>
                    <a:pt x="980" y="103"/>
                  </a:cubicBezTo>
                  <a:cubicBezTo>
                    <a:pt x="984" y="102"/>
                    <a:pt x="987" y="97"/>
                    <a:pt x="987" y="93"/>
                  </a:cubicBezTo>
                  <a:cubicBezTo>
                    <a:pt x="995" y="93"/>
                    <a:pt x="995" y="93"/>
                    <a:pt x="995" y="93"/>
                  </a:cubicBezTo>
                  <a:cubicBezTo>
                    <a:pt x="995" y="110"/>
                    <a:pt x="995" y="110"/>
                    <a:pt x="995" y="110"/>
                  </a:cubicBezTo>
                  <a:cubicBezTo>
                    <a:pt x="995" y="110"/>
                    <a:pt x="995" y="111"/>
                    <a:pt x="995" y="111"/>
                  </a:cubicBezTo>
                  <a:cubicBezTo>
                    <a:pt x="995" y="230"/>
                    <a:pt x="995" y="230"/>
                    <a:pt x="995" y="230"/>
                  </a:cubicBezTo>
                  <a:cubicBezTo>
                    <a:pt x="1041" y="230"/>
                    <a:pt x="1041" y="230"/>
                    <a:pt x="1041" y="230"/>
                  </a:cubicBezTo>
                  <a:cubicBezTo>
                    <a:pt x="1041" y="122"/>
                    <a:pt x="1041" y="122"/>
                    <a:pt x="1041" y="122"/>
                  </a:cubicBezTo>
                  <a:cubicBezTo>
                    <a:pt x="1044" y="121"/>
                    <a:pt x="1046" y="120"/>
                    <a:pt x="1047" y="120"/>
                  </a:cubicBezTo>
                  <a:cubicBezTo>
                    <a:pt x="1049" y="118"/>
                    <a:pt x="1051" y="117"/>
                    <a:pt x="1052" y="117"/>
                  </a:cubicBezTo>
                  <a:cubicBezTo>
                    <a:pt x="1054" y="117"/>
                    <a:pt x="1054" y="114"/>
                    <a:pt x="1055" y="110"/>
                  </a:cubicBezTo>
                  <a:cubicBezTo>
                    <a:pt x="1058" y="110"/>
                    <a:pt x="1058" y="110"/>
                    <a:pt x="1058" y="110"/>
                  </a:cubicBezTo>
                  <a:cubicBezTo>
                    <a:pt x="1058" y="162"/>
                    <a:pt x="1058" y="162"/>
                    <a:pt x="1058" y="162"/>
                  </a:cubicBezTo>
                  <a:cubicBezTo>
                    <a:pt x="1103" y="162"/>
                    <a:pt x="1103" y="162"/>
                    <a:pt x="1103" y="162"/>
                  </a:cubicBezTo>
                  <a:cubicBezTo>
                    <a:pt x="1103" y="110"/>
                    <a:pt x="1103" y="110"/>
                    <a:pt x="1103" y="110"/>
                  </a:cubicBezTo>
                  <a:cubicBezTo>
                    <a:pt x="1108" y="110"/>
                    <a:pt x="1108" y="110"/>
                    <a:pt x="1108" y="110"/>
                  </a:cubicBezTo>
                  <a:cubicBezTo>
                    <a:pt x="1108" y="95"/>
                    <a:pt x="1108" y="95"/>
                    <a:pt x="1108" y="95"/>
                  </a:cubicBezTo>
                  <a:cubicBezTo>
                    <a:pt x="1117" y="95"/>
                    <a:pt x="1117" y="95"/>
                    <a:pt x="1117" y="95"/>
                  </a:cubicBezTo>
                  <a:cubicBezTo>
                    <a:pt x="1129" y="107"/>
                    <a:pt x="1129" y="107"/>
                    <a:pt x="1129" y="107"/>
                  </a:cubicBezTo>
                  <a:cubicBezTo>
                    <a:pt x="1139" y="107"/>
                    <a:pt x="1139" y="107"/>
                    <a:pt x="1139" y="107"/>
                  </a:cubicBezTo>
                  <a:cubicBezTo>
                    <a:pt x="1139" y="129"/>
                    <a:pt x="1139" y="129"/>
                    <a:pt x="1139" y="129"/>
                  </a:cubicBezTo>
                  <a:cubicBezTo>
                    <a:pt x="1150" y="129"/>
                    <a:pt x="1150" y="129"/>
                    <a:pt x="1150" y="129"/>
                  </a:cubicBezTo>
                  <a:cubicBezTo>
                    <a:pt x="1150" y="135"/>
                    <a:pt x="1150" y="135"/>
                    <a:pt x="1150" y="135"/>
                  </a:cubicBezTo>
                  <a:cubicBezTo>
                    <a:pt x="1173" y="135"/>
                    <a:pt x="1173" y="135"/>
                    <a:pt x="1173" y="135"/>
                  </a:cubicBezTo>
                  <a:cubicBezTo>
                    <a:pt x="1173" y="129"/>
                    <a:pt x="1173" y="129"/>
                    <a:pt x="1173" y="129"/>
                  </a:cubicBezTo>
                  <a:cubicBezTo>
                    <a:pt x="1184" y="129"/>
                    <a:pt x="1184" y="129"/>
                    <a:pt x="1184" y="129"/>
                  </a:cubicBezTo>
                  <a:cubicBezTo>
                    <a:pt x="1184" y="96"/>
                    <a:pt x="1184" y="96"/>
                    <a:pt x="1184" y="96"/>
                  </a:cubicBezTo>
                  <a:cubicBezTo>
                    <a:pt x="1201" y="96"/>
                    <a:pt x="1201" y="96"/>
                    <a:pt x="1201" y="96"/>
                  </a:cubicBezTo>
                  <a:cubicBezTo>
                    <a:pt x="1209" y="106"/>
                    <a:pt x="1209" y="106"/>
                    <a:pt x="1209" y="106"/>
                  </a:cubicBezTo>
                  <a:cubicBezTo>
                    <a:pt x="1209" y="106"/>
                    <a:pt x="1209" y="106"/>
                    <a:pt x="1209" y="106"/>
                  </a:cubicBezTo>
                  <a:cubicBezTo>
                    <a:pt x="1209" y="121"/>
                    <a:pt x="1209" y="121"/>
                    <a:pt x="1209" y="121"/>
                  </a:cubicBezTo>
                  <a:cubicBezTo>
                    <a:pt x="1215" y="127"/>
                    <a:pt x="1215" y="127"/>
                    <a:pt x="1215" y="127"/>
                  </a:cubicBezTo>
                  <a:cubicBezTo>
                    <a:pt x="1215" y="106"/>
                    <a:pt x="1215" y="106"/>
                    <a:pt x="1215" y="106"/>
                  </a:cubicBezTo>
                  <a:cubicBezTo>
                    <a:pt x="1217" y="106"/>
                    <a:pt x="1217" y="106"/>
                    <a:pt x="1217" y="106"/>
                  </a:cubicBezTo>
                  <a:cubicBezTo>
                    <a:pt x="1217" y="135"/>
                    <a:pt x="1217" y="135"/>
                    <a:pt x="1217" y="135"/>
                  </a:cubicBezTo>
                  <a:cubicBezTo>
                    <a:pt x="1223" y="140"/>
                    <a:pt x="1223" y="140"/>
                    <a:pt x="1223" y="140"/>
                  </a:cubicBezTo>
                  <a:cubicBezTo>
                    <a:pt x="1223" y="106"/>
                    <a:pt x="1223" y="106"/>
                    <a:pt x="1223" y="106"/>
                  </a:cubicBezTo>
                  <a:cubicBezTo>
                    <a:pt x="1225" y="106"/>
                    <a:pt x="1225" y="106"/>
                    <a:pt x="1225" y="106"/>
                  </a:cubicBezTo>
                  <a:cubicBezTo>
                    <a:pt x="1225" y="146"/>
                    <a:pt x="1225" y="146"/>
                    <a:pt x="1225" y="146"/>
                  </a:cubicBezTo>
                  <a:cubicBezTo>
                    <a:pt x="1231" y="146"/>
                    <a:pt x="1231" y="146"/>
                    <a:pt x="1231" y="146"/>
                  </a:cubicBezTo>
                  <a:cubicBezTo>
                    <a:pt x="1231" y="106"/>
                    <a:pt x="1231" y="106"/>
                    <a:pt x="1231" y="106"/>
                  </a:cubicBezTo>
                  <a:cubicBezTo>
                    <a:pt x="1233" y="106"/>
                    <a:pt x="1233" y="106"/>
                    <a:pt x="1233" y="106"/>
                  </a:cubicBezTo>
                  <a:cubicBezTo>
                    <a:pt x="1233" y="146"/>
                    <a:pt x="1233" y="146"/>
                    <a:pt x="1233" y="146"/>
                  </a:cubicBezTo>
                  <a:cubicBezTo>
                    <a:pt x="1239" y="146"/>
                    <a:pt x="1239" y="146"/>
                    <a:pt x="1239" y="146"/>
                  </a:cubicBezTo>
                  <a:cubicBezTo>
                    <a:pt x="1239" y="106"/>
                    <a:pt x="1239" y="106"/>
                    <a:pt x="1239" y="106"/>
                  </a:cubicBezTo>
                  <a:cubicBezTo>
                    <a:pt x="1240" y="106"/>
                    <a:pt x="1240" y="106"/>
                    <a:pt x="1240" y="106"/>
                  </a:cubicBezTo>
                  <a:cubicBezTo>
                    <a:pt x="1240" y="140"/>
                    <a:pt x="1240" y="140"/>
                    <a:pt x="1240" y="140"/>
                  </a:cubicBezTo>
                  <a:cubicBezTo>
                    <a:pt x="1246" y="135"/>
                    <a:pt x="1246" y="135"/>
                    <a:pt x="1246" y="135"/>
                  </a:cubicBezTo>
                  <a:cubicBezTo>
                    <a:pt x="1246" y="106"/>
                    <a:pt x="1246" y="106"/>
                    <a:pt x="1246" y="106"/>
                  </a:cubicBezTo>
                  <a:cubicBezTo>
                    <a:pt x="1248" y="106"/>
                    <a:pt x="1248" y="106"/>
                    <a:pt x="1248" y="106"/>
                  </a:cubicBezTo>
                  <a:cubicBezTo>
                    <a:pt x="1248" y="127"/>
                    <a:pt x="1248" y="127"/>
                    <a:pt x="1248" y="127"/>
                  </a:cubicBezTo>
                  <a:cubicBezTo>
                    <a:pt x="1254" y="122"/>
                    <a:pt x="1254" y="122"/>
                    <a:pt x="1254" y="122"/>
                  </a:cubicBezTo>
                  <a:cubicBezTo>
                    <a:pt x="1254" y="106"/>
                    <a:pt x="1254" y="106"/>
                    <a:pt x="1254" y="106"/>
                  </a:cubicBezTo>
                  <a:cubicBezTo>
                    <a:pt x="1262" y="96"/>
                    <a:pt x="1262" y="96"/>
                    <a:pt x="1262" y="96"/>
                  </a:cubicBezTo>
                  <a:cubicBezTo>
                    <a:pt x="1262" y="68"/>
                    <a:pt x="1262" y="68"/>
                    <a:pt x="1262" y="68"/>
                  </a:cubicBezTo>
                  <a:cubicBezTo>
                    <a:pt x="1271" y="68"/>
                    <a:pt x="1271" y="68"/>
                    <a:pt x="1271" y="68"/>
                  </a:cubicBezTo>
                  <a:cubicBezTo>
                    <a:pt x="1271" y="108"/>
                    <a:pt x="1271" y="108"/>
                    <a:pt x="1271" y="108"/>
                  </a:cubicBezTo>
                  <a:cubicBezTo>
                    <a:pt x="1279" y="114"/>
                    <a:pt x="1279" y="114"/>
                    <a:pt x="1279" y="114"/>
                  </a:cubicBezTo>
                  <a:cubicBezTo>
                    <a:pt x="1286" y="114"/>
                    <a:pt x="1286" y="114"/>
                    <a:pt x="1286" y="114"/>
                  </a:cubicBezTo>
                  <a:cubicBezTo>
                    <a:pt x="1286" y="144"/>
                    <a:pt x="1286" y="144"/>
                    <a:pt x="1286" y="144"/>
                  </a:cubicBezTo>
                  <a:cubicBezTo>
                    <a:pt x="1297" y="144"/>
                    <a:pt x="1297" y="144"/>
                    <a:pt x="1297" y="144"/>
                  </a:cubicBezTo>
                  <a:cubicBezTo>
                    <a:pt x="1297" y="171"/>
                    <a:pt x="1297" y="171"/>
                    <a:pt x="1297" y="171"/>
                  </a:cubicBezTo>
                  <a:cubicBezTo>
                    <a:pt x="1320" y="171"/>
                    <a:pt x="1320" y="171"/>
                    <a:pt x="1320" y="171"/>
                  </a:cubicBezTo>
                  <a:cubicBezTo>
                    <a:pt x="1320" y="144"/>
                    <a:pt x="1320" y="144"/>
                    <a:pt x="1320" y="144"/>
                  </a:cubicBezTo>
                  <a:cubicBezTo>
                    <a:pt x="1333" y="144"/>
                    <a:pt x="1333" y="144"/>
                    <a:pt x="1333" y="144"/>
                  </a:cubicBezTo>
                  <a:cubicBezTo>
                    <a:pt x="1333" y="114"/>
                    <a:pt x="1333" y="114"/>
                    <a:pt x="1333" y="114"/>
                  </a:cubicBezTo>
                  <a:cubicBezTo>
                    <a:pt x="1340" y="114"/>
                    <a:pt x="1340" y="114"/>
                    <a:pt x="1340" y="114"/>
                  </a:cubicBezTo>
                  <a:cubicBezTo>
                    <a:pt x="1347" y="107"/>
                    <a:pt x="1347" y="107"/>
                    <a:pt x="1347" y="107"/>
                  </a:cubicBezTo>
                  <a:cubicBezTo>
                    <a:pt x="1347" y="48"/>
                    <a:pt x="1347" y="48"/>
                    <a:pt x="1347" y="48"/>
                  </a:cubicBezTo>
                  <a:cubicBezTo>
                    <a:pt x="1349" y="48"/>
                    <a:pt x="1350" y="49"/>
                    <a:pt x="1350" y="50"/>
                  </a:cubicBezTo>
                  <a:cubicBezTo>
                    <a:pt x="1350" y="50"/>
                    <a:pt x="1351" y="51"/>
                    <a:pt x="1352" y="51"/>
                  </a:cubicBezTo>
                  <a:cubicBezTo>
                    <a:pt x="1354" y="51"/>
                    <a:pt x="1355" y="51"/>
                    <a:pt x="1355" y="52"/>
                  </a:cubicBezTo>
                  <a:cubicBezTo>
                    <a:pt x="1355" y="53"/>
                    <a:pt x="1356" y="53"/>
                    <a:pt x="1357" y="53"/>
                  </a:cubicBezTo>
                  <a:cubicBezTo>
                    <a:pt x="1358" y="53"/>
                    <a:pt x="1359" y="53"/>
                    <a:pt x="1359" y="52"/>
                  </a:cubicBezTo>
                  <a:cubicBezTo>
                    <a:pt x="1359" y="51"/>
                    <a:pt x="1359" y="51"/>
                    <a:pt x="1360" y="51"/>
                  </a:cubicBezTo>
                  <a:cubicBezTo>
                    <a:pt x="1360" y="51"/>
                    <a:pt x="1361" y="50"/>
                    <a:pt x="1361" y="50"/>
                  </a:cubicBezTo>
                  <a:cubicBezTo>
                    <a:pt x="1361" y="49"/>
                    <a:pt x="1363" y="48"/>
                    <a:pt x="1365" y="48"/>
                  </a:cubicBezTo>
                  <a:cubicBezTo>
                    <a:pt x="1367" y="48"/>
                    <a:pt x="1369" y="45"/>
                    <a:pt x="1369" y="40"/>
                  </a:cubicBezTo>
                  <a:cubicBezTo>
                    <a:pt x="1369" y="36"/>
                    <a:pt x="1369" y="36"/>
                    <a:pt x="1369" y="36"/>
                  </a:cubicBezTo>
                  <a:cubicBezTo>
                    <a:pt x="1369" y="32"/>
                    <a:pt x="1370" y="28"/>
                    <a:pt x="1372" y="28"/>
                  </a:cubicBezTo>
                  <a:cubicBezTo>
                    <a:pt x="1373" y="28"/>
                    <a:pt x="1374" y="29"/>
                    <a:pt x="1374" y="29"/>
                  </a:cubicBezTo>
                  <a:cubicBezTo>
                    <a:pt x="1374" y="30"/>
                    <a:pt x="1375" y="30"/>
                    <a:pt x="1376" y="30"/>
                  </a:cubicBezTo>
                  <a:cubicBezTo>
                    <a:pt x="1376" y="30"/>
                    <a:pt x="1377" y="30"/>
                    <a:pt x="1377" y="29"/>
                  </a:cubicBezTo>
                  <a:cubicBezTo>
                    <a:pt x="1377" y="29"/>
                    <a:pt x="1378" y="28"/>
                    <a:pt x="1379" y="28"/>
                  </a:cubicBezTo>
                  <a:cubicBezTo>
                    <a:pt x="1380" y="28"/>
                    <a:pt x="1381" y="28"/>
                    <a:pt x="1381" y="27"/>
                  </a:cubicBezTo>
                  <a:cubicBezTo>
                    <a:pt x="1381" y="26"/>
                    <a:pt x="1383" y="26"/>
                    <a:pt x="1386" y="26"/>
                  </a:cubicBezTo>
                  <a:cubicBezTo>
                    <a:pt x="1389" y="26"/>
                    <a:pt x="1391" y="27"/>
                    <a:pt x="1391" y="27"/>
                  </a:cubicBezTo>
                  <a:cubicBezTo>
                    <a:pt x="1391" y="28"/>
                    <a:pt x="1392" y="29"/>
                    <a:pt x="1392" y="29"/>
                  </a:cubicBezTo>
                  <a:cubicBezTo>
                    <a:pt x="1393" y="29"/>
                    <a:pt x="1393" y="28"/>
                    <a:pt x="1393" y="27"/>
                  </a:cubicBezTo>
                  <a:cubicBezTo>
                    <a:pt x="1393" y="27"/>
                    <a:pt x="1394" y="26"/>
                    <a:pt x="1396" y="26"/>
                  </a:cubicBezTo>
                  <a:cubicBezTo>
                    <a:pt x="1398" y="26"/>
                    <a:pt x="1399" y="27"/>
                    <a:pt x="1399" y="27"/>
                  </a:cubicBezTo>
                  <a:cubicBezTo>
                    <a:pt x="1399" y="28"/>
                    <a:pt x="1401" y="29"/>
                    <a:pt x="1402" y="29"/>
                  </a:cubicBezTo>
                  <a:cubicBezTo>
                    <a:pt x="1404" y="29"/>
                    <a:pt x="1406" y="30"/>
                    <a:pt x="1406" y="31"/>
                  </a:cubicBezTo>
                  <a:cubicBezTo>
                    <a:pt x="1406" y="33"/>
                    <a:pt x="1406" y="34"/>
                    <a:pt x="1407" y="34"/>
                  </a:cubicBezTo>
                  <a:cubicBezTo>
                    <a:pt x="1408" y="34"/>
                    <a:pt x="1408" y="34"/>
                    <a:pt x="1408" y="35"/>
                  </a:cubicBezTo>
                  <a:cubicBezTo>
                    <a:pt x="1408" y="36"/>
                    <a:pt x="1409" y="36"/>
                    <a:pt x="1409" y="36"/>
                  </a:cubicBezTo>
                  <a:cubicBezTo>
                    <a:pt x="1410" y="36"/>
                    <a:pt x="1410" y="36"/>
                    <a:pt x="1410" y="35"/>
                  </a:cubicBezTo>
                  <a:cubicBezTo>
                    <a:pt x="1410" y="34"/>
                    <a:pt x="1410" y="33"/>
                    <a:pt x="1410" y="31"/>
                  </a:cubicBezTo>
                  <a:cubicBezTo>
                    <a:pt x="1410" y="30"/>
                    <a:pt x="1410" y="29"/>
                    <a:pt x="1410" y="29"/>
                  </a:cubicBezTo>
                  <a:cubicBezTo>
                    <a:pt x="1410" y="29"/>
                    <a:pt x="1413" y="29"/>
                    <a:pt x="1417" y="29"/>
                  </a:cubicBezTo>
                  <a:cubicBezTo>
                    <a:pt x="1420" y="29"/>
                    <a:pt x="1423" y="28"/>
                    <a:pt x="1423" y="27"/>
                  </a:cubicBezTo>
                  <a:cubicBezTo>
                    <a:pt x="1423" y="26"/>
                    <a:pt x="1424" y="25"/>
                    <a:pt x="1425" y="25"/>
                  </a:cubicBezTo>
                  <a:cubicBezTo>
                    <a:pt x="1427" y="25"/>
                    <a:pt x="1428" y="25"/>
                    <a:pt x="1428" y="26"/>
                  </a:cubicBezTo>
                  <a:cubicBezTo>
                    <a:pt x="1428" y="26"/>
                    <a:pt x="1429" y="26"/>
                    <a:pt x="1431" y="26"/>
                  </a:cubicBezTo>
                  <a:cubicBezTo>
                    <a:pt x="1432" y="26"/>
                    <a:pt x="1434" y="28"/>
                    <a:pt x="1434" y="30"/>
                  </a:cubicBezTo>
                  <a:cubicBezTo>
                    <a:pt x="1434" y="32"/>
                    <a:pt x="1435" y="34"/>
                    <a:pt x="1436" y="34"/>
                  </a:cubicBezTo>
                  <a:cubicBezTo>
                    <a:pt x="1436" y="34"/>
                    <a:pt x="1437" y="34"/>
                    <a:pt x="1437" y="35"/>
                  </a:cubicBezTo>
                  <a:cubicBezTo>
                    <a:pt x="1437" y="36"/>
                    <a:pt x="1438" y="37"/>
                    <a:pt x="1438" y="37"/>
                  </a:cubicBezTo>
                  <a:cubicBezTo>
                    <a:pt x="1438" y="37"/>
                    <a:pt x="1439" y="36"/>
                    <a:pt x="1439" y="35"/>
                  </a:cubicBezTo>
                  <a:cubicBezTo>
                    <a:pt x="1439" y="34"/>
                    <a:pt x="1439" y="34"/>
                    <a:pt x="1440" y="34"/>
                  </a:cubicBezTo>
                  <a:cubicBezTo>
                    <a:pt x="1441" y="34"/>
                    <a:pt x="1442" y="35"/>
                    <a:pt x="1442" y="36"/>
                  </a:cubicBezTo>
                  <a:cubicBezTo>
                    <a:pt x="1442" y="38"/>
                    <a:pt x="1444" y="39"/>
                    <a:pt x="1447" y="39"/>
                  </a:cubicBezTo>
                  <a:cubicBezTo>
                    <a:pt x="1451" y="39"/>
                    <a:pt x="1453" y="40"/>
                    <a:pt x="1453" y="41"/>
                  </a:cubicBezTo>
                  <a:cubicBezTo>
                    <a:pt x="1453" y="42"/>
                    <a:pt x="1454" y="43"/>
                    <a:pt x="1454" y="43"/>
                  </a:cubicBezTo>
                  <a:cubicBezTo>
                    <a:pt x="1455" y="43"/>
                    <a:pt x="1455" y="42"/>
                    <a:pt x="1455" y="41"/>
                  </a:cubicBezTo>
                  <a:cubicBezTo>
                    <a:pt x="1455" y="40"/>
                    <a:pt x="1456" y="39"/>
                    <a:pt x="1457" y="39"/>
                  </a:cubicBezTo>
                  <a:cubicBezTo>
                    <a:pt x="1458" y="39"/>
                    <a:pt x="1459" y="40"/>
                    <a:pt x="1459" y="41"/>
                  </a:cubicBezTo>
                  <a:cubicBezTo>
                    <a:pt x="1459" y="43"/>
                    <a:pt x="1461" y="44"/>
                    <a:pt x="1463" y="44"/>
                  </a:cubicBezTo>
                  <a:cubicBezTo>
                    <a:pt x="1464" y="44"/>
                    <a:pt x="1466" y="45"/>
                    <a:pt x="1466" y="46"/>
                  </a:cubicBezTo>
                  <a:cubicBezTo>
                    <a:pt x="1466" y="46"/>
                    <a:pt x="1467" y="47"/>
                    <a:pt x="1468" y="47"/>
                  </a:cubicBezTo>
                  <a:cubicBezTo>
                    <a:pt x="1470" y="47"/>
                    <a:pt x="1471" y="45"/>
                    <a:pt x="1471" y="43"/>
                  </a:cubicBezTo>
                  <a:cubicBezTo>
                    <a:pt x="1471" y="41"/>
                    <a:pt x="1474" y="39"/>
                    <a:pt x="1479" y="39"/>
                  </a:cubicBezTo>
                  <a:cubicBezTo>
                    <a:pt x="1479" y="39"/>
                    <a:pt x="1479" y="39"/>
                    <a:pt x="1479" y="39"/>
                  </a:cubicBezTo>
                  <a:cubicBezTo>
                    <a:pt x="1484" y="39"/>
                    <a:pt x="1487" y="35"/>
                    <a:pt x="1487" y="31"/>
                  </a:cubicBezTo>
                  <a:cubicBezTo>
                    <a:pt x="1487" y="27"/>
                    <a:pt x="1488" y="24"/>
                    <a:pt x="1489" y="24"/>
                  </a:cubicBezTo>
                  <a:cubicBezTo>
                    <a:pt x="1490" y="24"/>
                    <a:pt x="1493" y="24"/>
                    <a:pt x="1497" y="25"/>
                  </a:cubicBezTo>
                  <a:cubicBezTo>
                    <a:pt x="1500" y="25"/>
                    <a:pt x="1503" y="25"/>
                    <a:pt x="1503" y="25"/>
                  </a:cubicBezTo>
                  <a:cubicBezTo>
                    <a:pt x="1503" y="24"/>
                    <a:pt x="1505" y="24"/>
                    <a:pt x="1507" y="24"/>
                  </a:cubicBezTo>
                  <a:cubicBezTo>
                    <a:pt x="1509" y="24"/>
                    <a:pt x="1511" y="25"/>
                    <a:pt x="1511" y="26"/>
                  </a:cubicBezTo>
                  <a:cubicBezTo>
                    <a:pt x="1511" y="27"/>
                    <a:pt x="1512" y="27"/>
                    <a:pt x="1513" y="27"/>
                  </a:cubicBezTo>
                  <a:cubicBezTo>
                    <a:pt x="1515" y="27"/>
                    <a:pt x="1516" y="28"/>
                    <a:pt x="1516" y="29"/>
                  </a:cubicBezTo>
                  <a:cubicBezTo>
                    <a:pt x="1516" y="29"/>
                    <a:pt x="1517" y="30"/>
                    <a:pt x="1518" y="30"/>
                  </a:cubicBezTo>
                  <a:cubicBezTo>
                    <a:pt x="1519" y="30"/>
                    <a:pt x="1520" y="29"/>
                    <a:pt x="1520" y="29"/>
                  </a:cubicBezTo>
                  <a:cubicBezTo>
                    <a:pt x="1520" y="28"/>
                    <a:pt x="1522" y="27"/>
                    <a:pt x="1524" y="27"/>
                  </a:cubicBezTo>
                  <a:cubicBezTo>
                    <a:pt x="1526" y="27"/>
                    <a:pt x="1527" y="26"/>
                    <a:pt x="1527" y="25"/>
                  </a:cubicBezTo>
                  <a:cubicBezTo>
                    <a:pt x="1527" y="23"/>
                    <a:pt x="1529" y="22"/>
                    <a:pt x="1531" y="22"/>
                  </a:cubicBezTo>
                  <a:cubicBezTo>
                    <a:pt x="1533" y="22"/>
                    <a:pt x="1535" y="22"/>
                    <a:pt x="1535" y="23"/>
                  </a:cubicBezTo>
                  <a:cubicBezTo>
                    <a:pt x="1535" y="24"/>
                    <a:pt x="1536" y="24"/>
                    <a:pt x="1537" y="24"/>
                  </a:cubicBezTo>
                  <a:cubicBezTo>
                    <a:pt x="1539" y="24"/>
                    <a:pt x="1540" y="24"/>
                    <a:pt x="1540" y="23"/>
                  </a:cubicBezTo>
                  <a:cubicBezTo>
                    <a:pt x="1540" y="22"/>
                    <a:pt x="1542" y="22"/>
                    <a:pt x="1545" y="22"/>
                  </a:cubicBezTo>
                  <a:cubicBezTo>
                    <a:pt x="1548" y="22"/>
                    <a:pt x="1550" y="23"/>
                    <a:pt x="1550" y="24"/>
                  </a:cubicBezTo>
                  <a:cubicBezTo>
                    <a:pt x="1550" y="25"/>
                    <a:pt x="1552" y="26"/>
                    <a:pt x="1553" y="26"/>
                  </a:cubicBezTo>
                  <a:cubicBezTo>
                    <a:pt x="1555" y="26"/>
                    <a:pt x="1557" y="26"/>
                    <a:pt x="1557" y="26"/>
                  </a:cubicBezTo>
                  <a:cubicBezTo>
                    <a:pt x="1557" y="25"/>
                    <a:pt x="1558" y="25"/>
                    <a:pt x="1559" y="25"/>
                  </a:cubicBezTo>
                  <a:cubicBezTo>
                    <a:pt x="1561" y="25"/>
                    <a:pt x="1562" y="25"/>
                    <a:pt x="1562" y="25"/>
                  </a:cubicBezTo>
                  <a:cubicBezTo>
                    <a:pt x="1562" y="25"/>
                    <a:pt x="1564" y="26"/>
                    <a:pt x="1567" y="26"/>
                  </a:cubicBezTo>
                  <a:cubicBezTo>
                    <a:pt x="1570" y="26"/>
                    <a:pt x="1572" y="25"/>
                    <a:pt x="1572" y="24"/>
                  </a:cubicBezTo>
                  <a:cubicBezTo>
                    <a:pt x="1572" y="24"/>
                    <a:pt x="1575" y="23"/>
                    <a:pt x="1578" y="23"/>
                  </a:cubicBezTo>
                  <a:cubicBezTo>
                    <a:pt x="1582" y="23"/>
                    <a:pt x="1585" y="23"/>
                    <a:pt x="1585" y="24"/>
                  </a:cubicBezTo>
                  <a:cubicBezTo>
                    <a:pt x="1585" y="24"/>
                    <a:pt x="1587" y="24"/>
                    <a:pt x="1589" y="24"/>
                  </a:cubicBezTo>
                  <a:cubicBezTo>
                    <a:pt x="1591" y="25"/>
                    <a:pt x="1593" y="23"/>
                    <a:pt x="1593" y="21"/>
                  </a:cubicBezTo>
                  <a:cubicBezTo>
                    <a:pt x="1593" y="19"/>
                    <a:pt x="1594" y="17"/>
                    <a:pt x="1595" y="17"/>
                  </a:cubicBezTo>
                  <a:cubicBezTo>
                    <a:pt x="1596" y="17"/>
                    <a:pt x="1597" y="18"/>
                    <a:pt x="1597" y="19"/>
                  </a:cubicBezTo>
                  <a:cubicBezTo>
                    <a:pt x="1597" y="19"/>
                    <a:pt x="1599" y="20"/>
                    <a:pt x="1602" y="20"/>
                  </a:cubicBezTo>
                  <a:cubicBezTo>
                    <a:pt x="1604" y="20"/>
                    <a:pt x="1606" y="20"/>
                    <a:pt x="1606" y="19"/>
                  </a:cubicBezTo>
                  <a:cubicBezTo>
                    <a:pt x="1606" y="19"/>
                    <a:pt x="1608" y="18"/>
                    <a:pt x="1609" y="18"/>
                  </a:cubicBezTo>
                  <a:cubicBezTo>
                    <a:pt x="1610" y="18"/>
                    <a:pt x="1611" y="19"/>
                    <a:pt x="1611" y="20"/>
                  </a:cubicBezTo>
                  <a:cubicBezTo>
                    <a:pt x="1612" y="13"/>
                    <a:pt x="1612" y="7"/>
                    <a:pt x="16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8D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2" name="Freeform 66"/>
            <p:cNvSpPr>
              <a:spLocks noEditPoints="1"/>
            </p:cNvSpPr>
            <p:nvPr/>
          </p:nvSpPr>
          <p:spPr bwMode="auto">
            <a:xfrm>
              <a:off x="3291" y="2205"/>
              <a:ext cx="73" cy="88"/>
            </a:xfrm>
            <a:custGeom>
              <a:avLst/>
              <a:gdLst>
                <a:gd name="T0" fmla="*/ 0 w 62"/>
                <a:gd name="T1" fmla="*/ 37 h 74"/>
                <a:gd name="T2" fmla="*/ 3 w 62"/>
                <a:gd name="T3" fmla="*/ 22 h 74"/>
                <a:gd name="T4" fmla="*/ 9 w 62"/>
                <a:gd name="T5" fmla="*/ 10 h 74"/>
                <a:gd name="T6" fmla="*/ 19 w 62"/>
                <a:gd name="T7" fmla="*/ 3 h 74"/>
                <a:gd name="T8" fmla="*/ 31 w 62"/>
                <a:gd name="T9" fmla="*/ 0 h 74"/>
                <a:gd name="T10" fmla="*/ 43 w 62"/>
                <a:gd name="T11" fmla="*/ 3 h 74"/>
                <a:gd name="T12" fmla="*/ 53 w 62"/>
                <a:gd name="T13" fmla="*/ 10 h 74"/>
                <a:gd name="T14" fmla="*/ 59 w 62"/>
                <a:gd name="T15" fmla="*/ 22 h 74"/>
                <a:gd name="T16" fmla="*/ 62 w 62"/>
                <a:gd name="T17" fmla="*/ 37 h 74"/>
                <a:gd name="T18" fmla="*/ 59 w 62"/>
                <a:gd name="T19" fmla="*/ 53 h 74"/>
                <a:gd name="T20" fmla="*/ 53 w 62"/>
                <a:gd name="T21" fmla="*/ 64 h 74"/>
                <a:gd name="T22" fmla="*/ 43 w 62"/>
                <a:gd name="T23" fmla="*/ 72 h 74"/>
                <a:gd name="T24" fmla="*/ 31 w 62"/>
                <a:gd name="T25" fmla="*/ 74 h 74"/>
                <a:gd name="T26" fmla="*/ 19 w 62"/>
                <a:gd name="T27" fmla="*/ 72 h 74"/>
                <a:gd name="T28" fmla="*/ 9 w 62"/>
                <a:gd name="T29" fmla="*/ 64 h 74"/>
                <a:gd name="T30" fmla="*/ 3 w 62"/>
                <a:gd name="T31" fmla="*/ 53 h 74"/>
                <a:gd name="T32" fmla="*/ 0 w 62"/>
                <a:gd name="T33" fmla="*/ 37 h 74"/>
                <a:gd name="T34" fmla="*/ 9 w 62"/>
                <a:gd name="T35" fmla="*/ 37 h 74"/>
                <a:gd name="T36" fmla="*/ 10 w 62"/>
                <a:gd name="T37" fmla="*/ 50 h 74"/>
                <a:gd name="T38" fmla="*/ 15 w 62"/>
                <a:gd name="T39" fmla="*/ 59 h 74"/>
                <a:gd name="T40" fmla="*/ 22 w 62"/>
                <a:gd name="T41" fmla="*/ 64 h 74"/>
                <a:gd name="T42" fmla="*/ 31 w 62"/>
                <a:gd name="T43" fmla="*/ 66 h 74"/>
                <a:gd name="T44" fmla="*/ 40 w 62"/>
                <a:gd name="T45" fmla="*/ 64 h 74"/>
                <a:gd name="T46" fmla="*/ 47 w 62"/>
                <a:gd name="T47" fmla="*/ 59 h 74"/>
                <a:gd name="T48" fmla="*/ 51 w 62"/>
                <a:gd name="T49" fmla="*/ 50 h 74"/>
                <a:gd name="T50" fmla="*/ 53 w 62"/>
                <a:gd name="T51" fmla="*/ 37 h 74"/>
                <a:gd name="T52" fmla="*/ 51 w 62"/>
                <a:gd name="T53" fmla="*/ 25 h 74"/>
                <a:gd name="T54" fmla="*/ 47 w 62"/>
                <a:gd name="T55" fmla="*/ 16 h 74"/>
                <a:gd name="T56" fmla="*/ 40 w 62"/>
                <a:gd name="T57" fmla="*/ 10 h 74"/>
                <a:gd name="T58" fmla="*/ 31 w 62"/>
                <a:gd name="T59" fmla="*/ 8 h 74"/>
                <a:gd name="T60" fmla="*/ 22 w 62"/>
                <a:gd name="T61" fmla="*/ 10 h 74"/>
                <a:gd name="T62" fmla="*/ 15 w 62"/>
                <a:gd name="T63" fmla="*/ 16 h 74"/>
                <a:gd name="T64" fmla="*/ 10 w 62"/>
                <a:gd name="T65" fmla="*/ 25 h 74"/>
                <a:gd name="T66" fmla="*/ 9 w 62"/>
                <a:gd name="T67" fmla="*/ 3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2" h="74">
                  <a:moveTo>
                    <a:pt x="0" y="37"/>
                  </a:moveTo>
                  <a:cubicBezTo>
                    <a:pt x="0" y="32"/>
                    <a:pt x="1" y="26"/>
                    <a:pt x="3" y="22"/>
                  </a:cubicBezTo>
                  <a:cubicBezTo>
                    <a:pt x="4" y="17"/>
                    <a:pt x="6" y="13"/>
                    <a:pt x="9" y="10"/>
                  </a:cubicBezTo>
                  <a:cubicBezTo>
                    <a:pt x="12" y="7"/>
                    <a:pt x="15" y="5"/>
                    <a:pt x="19" y="3"/>
                  </a:cubicBezTo>
                  <a:cubicBezTo>
                    <a:pt x="22" y="1"/>
                    <a:pt x="27" y="0"/>
                    <a:pt x="31" y="0"/>
                  </a:cubicBezTo>
                  <a:cubicBezTo>
                    <a:pt x="35" y="0"/>
                    <a:pt x="39" y="1"/>
                    <a:pt x="43" y="3"/>
                  </a:cubicBezTo>
                  <a:cubicBezTo>
                    <a:pt x="47" y="5"/>
                    <a:pt x="50" y="7"/>
                    <a:pt x="53" y="10"/>
                  </a:cubicBezTo>
                  <a:cubicBezTo>
                    <a:pt x="56" y="13"/>
                    <a:pt x="58" y="17"/>
                    <a:pt x="59" y="22"/>
                  </a:cubicBezTo>
                  <a:cubicBezTo>
                    <a:pt x="61" y="26"/>
                    <a:pt x="62" y="32"/>
                    <a:pt x="62" y="37"/>
                  </a:cubicBezTo>
                  <a:cubicBezTo>
                    <a:pt x="62" y="43"/>
                    <a:pt x="61" y="48"/>
                    <a:pt x="59" y="53"/>
                  </a:cubicBezTo>
                  <a:cubicBezTo>
                    <a:pt x="58" y="57"/>
                    <a:pt x="56" y="61"/>
                    <a:pt x="53" y="64"/>
                  </a:cubicBezTo>
                  <a:cubicBezTo>
                    <a:pt x="50" y="67"/>
                    <a:pt x="47" y="70"/>
                    <a:pt x="43" y="72"/>
                  </a:cubicBezTo>
                  <a:cubicBezTo>
                    <a:pt x="39" y="73"/>
                    <a:pt x="35" y="74"/>
                    <a:pt x="31" y="74"/>
                  </a:cubicBezTo>
                  <a:cubicBezTo>
                    <a:pt x="27" y="74"/>
                    <a:pt x="22" y="73"/>
                    <a:pt x="19" y="72"/>
                  </a:cubicBezTo>
                  <a:cubicBezTo>
                    <a:pt x="15" y="70"/>
                    <a:pt x="12" y="67"/>
                    <a:pt x="9" y="64"/>
                  </a:cubicBezTo>
                  <a:cubicBezTo>
                    <a:pt x="6" y="61"/>
                    <a:pt x="4" y="57"/>
                    <a:pt x="3" y="53"/>
                  </a:cubicBezTo>
                  <a:cubicBezTo>
                    <a:pt x="1" y="48"/>
                    <a:pt x="0" y="43"/>
                    <a:pt x="0" y="37"/>
                  </a:cubicBezTo>
                  <a:close/>
                  <a:moveTo>
                    <a:pt x="9" y="37"/>
                  </a:moveTo>
                  <a:cubicBezTo>
                    <a:pt x="9" y="42"/>
                    <a:pt x="9" y="46"/>
                    <a:pt x="10" y="50"/>
                  </a:cubicBezTo>
                  <a:cubicBezTo>
                    <a:pt x="11" y="53"/>
                    <a:pt x="13" y="56"/>
                    <a:pt x="15" y="59"/>
                  </a:cubicBezTo>
                  <a:cubicBezTo>
                    <a:pt x="17" y="61"/>
                    <a:pt x="19" y="63"/>
                    <a:pt x="22" y="64"/>
                  </a:cubicBezTo>
                  <a:cubicBezTo>
                    <a:pt x="25" y="66"/>
                    <a:pt x="28" y="66"/>
                    <a:pt x="31" y="66"/>
                  </a:cubicBezTo>
                  <a:cubicBezTo>
                    <a:pt x="34" y="66"/>
                    <a:pt x="37" y="66"/>
                    <a:pt x="40" y="64"/>
                  </a:cubicBezTo>
                  <a:cubicBezTo>
                    <a:pt x="43" y="63"/>
                    <a:pt x="45" y="61"/>
                    <a:pt x="47" y="59"/>
                  </a:cubicBezTo>
                  <a:cubicBezTo>
                    <a:pt x="49" y="56"/>
                    <a:pt x="50" y="53"/>
                    <a:pt x="51" y="50"/>
                  </a:cubicBezTo>
                  <a:cubicBezTo>
                    <a:pt x="52" y="46"/>
                    <a:pt x="53" y="42"/>
                    <a:pt x="53" y="37"/>
                  </a:cubicBezTo>
                  <a:cubicBezTo>
                    <a:pt x="53" y="33"/>
                    <a:pt x="52" y="29"/>
                    <a:pt x="51" y="25"/>
                  </a:cubicBezTo>
                  <a:cubicBezTo>
                    <a:pt x="50" y="21"/>
                    <a:pt x="49" y="18"/>
                    <a:pt x="47" y="16"/>
                  </a:cubicBezTo>
                  <a:cubicBezTo>
                    <a:pt x="45" y="13"/>
                    <a:pt x="43" y="11"/>
                    <a:pt x="40" y="10"/>
                  </a:cubicBezTo>
                  <a:cubicBezTo>
                    <a:pt x="37" y="9"/>
                    <a:pt x="34" y="8"/>
                    <a:pt x="31" y="8"/>
                  </a:cubicBezTo>
                  <a:cubicBezTo>
                    <a:pt x="28" y="8"/>
                    <a:pt x="25" y="9"/>
                    <a:pt x="22" y="10"/>
                  </a:cubicBezTo>
                  <a:cubicBezTo>
                    <a:pt x="19" y="11"/>
                    <a:pt x="17" y="13"/>
                    <a:pt x="15" y="16"/>
                  </a:cubicBezTo>
                  <a:cubicBezTo>
                    <a:pt x="13" y="18"/>
                    <a:pt x="11" y="21"/>
                    <a:pt x="10" y="25"/>
                  </a:cubicBezTo>
                  <a:cubicBezTo>
                    <a:pt x="9" y="29"/>
                    <a:pt x="9" y="33"/>
                    <a:pt x="9" y="37"/>
                  </a:cubicBez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" name="Freeform 67"/>
            <p:cNvSpPr>
              <a:spLocks noEditPoints="1"/>
            </p:cNvSpPr>
            <p:nvPr/>
          </p:nvSpPr>
          <p:spPr bwMode="auto">
            <a:xfrm>
              <a:off x="3377" y="2230"/>
              <a:ext cx="54" cy="84"/>
            </a:xfrm>
            <a:custGeom>
              <a:avLst/>
              <a:gdLst>
                <a:gd name="T0" fmla="*/ 0 w 46"/>
                <a:gd name="T1" fmla="*/ 71 h 71"/>
                <a:gd name="T2" fmla="*/ 0 w 46"/>
                <a:gd name="T3" fmla="*/ 1 h 71"/>
                <a:gd name="T4" fmla="*/ 8 w 46"/>
                <a:gd name="T5" fmla="*/ 1 h 71"/>
                <a:gd name="T6" fmla="*/ 8 w 46"/>
                <a:gd name="T7" fmla="*/ 8 h 71"/>
                <a:gd name="T8" fmla="*/ 15 w 46"/>
                <a:gd name="T9" fmla="*/ 2 h 71"/>
                <a:gd name="T10" fmla="*/ 25 w 46"/>
                <a:gd name="T11" fmla="*/ 0 h 71"/>
                <a:gd name="T12" fmla="*/ 33 w 46"/>
                <a:gd name="T13" fmla="*/ 2 h 71"/>
                <a:gd name="T14" fmla="*/ 40 w 46"/>
                <a:gd name="T15" fmla="*/ 6 h 71"/>
                <a:gd name="T16" fmla="*/ 44 w 46"/>
                <a:gd name="T17" fmla="*/ 15 h 71"/>
                <a:gd name="T18" fmla="*/ 46 w 46"/>
                <a:gd name="T19" fmla="*/ 26 h 71"/>
                <a:gd name="T20" fmla="*/ 44 w 46"/>
                <a:gd name="T21" fmla="*/ 38 h 71"/>
                <a:gd name="T22" fmla="*/ 40 w 46"/>
                <a:gd name="T23" fmla="*/ 46 h 71"/>
                <a:gd name="T24" fmla="*/ 33 w 46"/>
                <a:gd name="T25" fmla="*/ 51 h 71"/>
                <a:gd name="T26" fmla="*/ 24 w 46"/>
                <a:gd name="T27" fmla="*/ 52 h 71"/>
                <a:gd name="T28" fmla="*/ 16 w 46"/>
                <a:gd name="T29" fmla="*/ 50 h 71"/>
                <a:gd name="T30" fmla="*/ 8 w 46"/>
                <a:gd name="T31" fmla="*/ 45 h 71"/>
                <a:gd name="T32" fmla="*/ 8 w 46"/>
                <a:gd name="T33" fmla="*/ 71 h 71"/>
                <a:gd name="T34" fmla="*/ 0 w 46"/>
                <a:gd name="T35" fmla="*/ 71 h 71"/>
                <a:gd name="T36" fmla="*/ 8 w 46"/>
                <a:gd name="T37" fmla="*/ 38 h 71"/>
                <a:gd name="T38" fmla="*/ 23 w 46"/>
                <a:gd name="T39" fmla="*/ 46 h 71"/>
                <a:gd name="T40" fmla="*/ 34 w 46"/>
                <a:gd name="T41" fmla="*/ 41 h 71"/>
                <a:gd name="T42" fmla="*/ 38 w 46"/>
                <a:gd name="T43" fmla="*/ 26 h 71"/>
                <a:gd name="T44" fmla="*/ 33 w 46"/>
                <a:gd name="T45" fmla="*/ 12 h 71"/>
                <a:gd name="T46" fmla="*/ 23 w 46"/>
                <a:gd name="T47" fmla="*/ 7 h 71"/>
                <a:gd name="T48" fmla="*/ 15 w 46"/>
                <a:gd name="T49" fmla="*/ 9 h 71"/>
                <a:gd name="T50" fmla="*/ 8 w 46"/>
                <a:gd name="T51" fmla="*/ 15 h 71"/>
                <a:gd name="T52" fmla="*/ 8 w 46"/>
                <a:gd name="T53" fmla="*/ 3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71">
                  <a:moveTo>
                    <a:pt x="0" y="7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6"/>
                    <a:pt x="13" y="4"/>
                    <a:pt x="15" y="2"/>
                  </a:cubicBezTo>
                  <a:cubicBezTo>
                    <a:pt x="18" y="1"/>
                    <a:pt x="21" y="0"/>
                    <a:pt x="25" y="0"/>
                  </a:cubicBezTo>
                  <a:cubicBezTo>
                    <a:pt x="28" y="0"/>
                    <a:pt x="31" y="0"/>
                    <a:pt x="33" y="2"/>
                  </a:cubicBezTo>
                  <a:cubicBezTo>
                    <a:pt x="36" y="3"/>
                    <a:pt x="38" y="4"/>
                    <a:pt x="40" y="6"/>
                  </a:cubicBezTo>
                  <a:cubicBezTo>
                    <a:pt x="42" y="9"/>
                    <a:pt x="43" y="11"/>
                    <a:pt x="44" y="15"/>
                  </a:cubicBezTo>
                  <a:cubicBezTo>
                    <a:pt x="45" y="18"/>
                    <a:pt x="46" y="22"/>
                    <a:pt x="46" y="26"/>
                  </a:cubicBezTo>
                  <a:cubicBezTo>
                    <a:pt x="46" y="31"/>
                    <a:pt x="45" y="35"/>
                    <a:pt x="44" y="38"/>
                  </a:cubicBezTo>
                  <a:cubicBezTo>
                    <a:pt x="43" y="41"/>
                    <a:pt x="42" y="44"/>
                    <a:pt x="40" y="46"/>
                  </a:cubicBezTo>
                  <a:cubicBezTo>
                    <a:pt x="38" y="48"/>
                    <a:pt x="35" y="50"/>
                    <a:pt x="33" y="51"/>
                  </a:cubicBezTo>
                  <a:cubicBezTo>
                    <a:pt x="30" y="52"/>
                    <a:pt x="27" y="52"/>
                    <a:pt x="24" y="52"/>
                  </a:cubicBezTo>
                  <a:cubicBezTo>
                    <a:pt x="21" y="52"/>
                    <a:pt x="18" y="52"/>
                    <a:pt x="16" y="50"/>
                  </a:cubicBezTo>
                  <a:cubicBezTo>
                    <a:pt x="13" y="49"/>
                    <a:pt x="11" y="47"/>
                    <a:pt x="8" y="45"/>
                  </a:cubicBezTo>
                  <a:cubicBezTo>
                    <a:pt x="8" y="71"/>
                    <a:pt x="8" y="71"/>
                    <a:pt x="8" y="71"/>
                  </a:cubicBezTo>
                  <a:lnTo>
                    <a:pt x="0" y="71"/>
                  </a:lnTo>
                  <a:close/>
                  <a:moveTo>
                    <a:pt x="8" y="38"/>
                  </a:moveTo>
                  <a:cubicBezTo>
                    <a:pt x="13" y="43"/>
                    <a:pt x="18" y="46"/>
                    <a:pt x="23" y="46"/>
                  </a:cubicBezTo>
                  <a:cubicBezTo>
                    <a:pt x="28" y="46"/>
                    <a:pt x="31" y="44"/>
                    <a:pt x="34" y="41"/>
                  </a:cubicBezTo>
                  <a:cubicBezTo>
                    <a:pt x="36" y="38"/>
                    <a:pt x="38" y="33"/>
                    <a:pt x="38" y="26"/>
                  </a:cubicBezTo>
                  <a:cubicBezTo>
                    <a:pt x="38" y="20"/>
                    <a:pt x="36" y="15"/>
                    <a:pt x="33" y="12"/>
                  </a:cubicBezTo>
                  <a:cubicBezTo>
                    <a:pt x="31" y="9"/>
                    <a:pt x="27" y="7"/>
                    <a:pt x="23" y="7"/>
                  </a:cubicBezTo>
                  <a:cubicBezTo>
                    <a:pt x="20" y="7"/>
                    <a:pt x="18" y="8"/>
                    <a:pt x="15" y="9"/>
                  </a:cubicBezTo>
                  <a:cubicBezTo>
                    <a:pt x="13" y="11"/>
                    <a:pt x="11" y="13"/>
                    <a:pt x="8" y="15"/>
                  </a:cubicBezTo>
                  <a:lnTo>
                    <a:pt x="8" y="38"/>
                  </a:ln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" name="Freeform 68"/>
            <p:cNvSpPr>
              <a:spLocks noEditPoints="1"/>
            </p:cNvSpPr>
            <p:nvPr/>
          </p:nvSpPr>
          <p:spPr bwMode="auto">
            <a:xfrm>
              <a:off x="3442" y="2230"/>
              <a:ext cx="52" cy="63"/>
            </a:xfrm>
            <a:custGeom>
              <a:avLst/>
              <a:gdLst>
                <a:gd name="T0" fmla="*/ 0 w 44"/>
                <a:gd name="T1" fmla="*/ 26 h 53"/>
                <a:gd name="T2" fmla="*/ 2 w 44"/>
                <a:gd name="T3" fmla="*/ 14 h 53"/>
                <a:gd name="T4" fmla="*/ 7 w 44"/>
                <a:gd name="T5" fmla="*/ 6 h 53"/>
                <a:gd name="T6" fmla="*/ 15 w 44"/>
                <a:gd name="T7" fmla="*/ 1 h 53"/>
                <a:gd name="T8" fmla="*/ 23 w 44"/>
                <a:gd name="T9" fmla="*/ 0 h 53"/>
                <a:gd name="T10" fmla="*/ 31 w 44"/>
                <a:gd name="T11" fmla="*/ 2 h 53"/>
                <a:gd name="T12" fmla="*/ 38 w 44"/>
                <a:gd name="T13" fmla="*/ 6 h 53"/>
                <a:gd name="T14" fmla="*/ 42 w 44"/>
                <a:gd name="T15" fmla="*/ 15 h 53"/>
                <a:gd name="T16" fmla="*/ 44 w 44"/>
                <a:gd name="T17" fmla="*/ 27 h 53"/>
                <a:gd name="T18" fmla="*/ 44 w 44"/>
                <a:gd name="T19" fmla="*/ 28 h 53"/>
                <a:gd name="T20" fmla="*/ 8 w 44"/>
                <a:gd name="T21" fmla="*/ 28 h 53"/>
                <a:gd name="T22" fmla="*/ 9 w 44"/>
                <a:gd name="T23" fmla="*/ 36 h 53"/>
                <a:gd name="T24" fmla="*/ 13 w 44"/>
                <a:gd name="T25" fmla="*/ 42 h 53"/>
                <a:gd name="T26" fmla="*/ 17 w 44"/>
                <a:gd name="T27" fmla="*/ 45 h 53"/>
                <a:gd name="T28" fmla="*/ 23 w 44"/>
                <a:gd name="T29" fmla="*/ 46 h 53"/>
                <a:gd name="T30" fmla="*/ 32 w 44"/>
                <a:gd name="T31" fmla="*/ 44 h 53"/>
                <a:gd name="T32" fmla="*/ 39 w 44"/>
                <a:gd name="T33" fmla="*/ 38 h 53"/>
                <a:gd name="T34" fmla="*/ 43 w 44"/>
                <a:gd name="T35" fmla="*/ 42 h 53"/>
                <a:gd name="T36" fmla="*/ 35 w 44"/>
                <a:gd name="T37" fmla="*/ 50 h 53"/>
                <a:gd name="T38" fmla="*/ 23 w 44"/>
                <a:gd name="T39" fmla="*/ 53 h 53"/>
                <a:gd name="T40" fmla="*/ 14 w 44"/>
                <a:gd name="T41" fmla="*/ 51 h 53"/>
                <a:gd name="T42" fmla="*/ 7 w 44"/>
                <a:gd name="T43" fmla="*/ 46 h 53"/>
                <a:gd name="T44" fmla="*/ 2 w 44"/>
                <a:gd name="T45" fmla="*/ 38 h 53"/>
                <a:gd name="T46" fmla="*/ 0 w 44"/>
                <a:gd name="T47" fmla="*/ 26 h 53"/>
                <a:gd name="T48" fmla="*/ 8 w 44"/>
                <a:gd name="T49" fmla="*/ 22 h 53"/>
                <a:gd name="T50" fmla="*/ 36 w 44"/>
                <a:gd name="T51" fmla="*/ 22 h 53"/>
                <a:gd name="T52" fmla="*/ 32 w 44"/>
                <a:gd name="T53" fmla="*/ 11 h 53"/>
                <a:gd name="T54" fmla="*/ 23 w 44"/>
                <a:gd name="T55" fmla="*/ 7 h 53"/>
                <a:gd name="T56" fmla="*/ 18 w 44"/>
                <a:gd name="T57" fmla="*/ 8 h 53"/>
                <a:gd name="T58" fmla="*/ 13 w 44"/>
                <a:gd name="T59" fmla="*/ 11 h 53"/>
                <a:gd name="T60" fmla="*/ 10 w 44"/>
                <a:gd name="T61" fmla="*/ 15 h 53"/>
                <a:gd name="T62" fmla="*/ 8 w 44"/>
                <a:gd name="T63" fmla="*/ 2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" h="53">
                  <a:moveTo>
                    <a:pt x="0" y="26"/>
                  </a:moveTo>
                  <a:cubicBezTo>
                    <a:pt x="0" y="22"/>
                    <a:pt x="1" y="18"/>
                    <a:pt x="2" y="14"/>
                  </a:cubicBezTo>
                  <a:cubicBezTo>
                    <a:pt x="3" y="11"/>
                    <a:pt x="5" y="8"/>
                    <a:pt x="7" y="6"/>
                  </a:cubicBezTo>
                  <a:cubicBezTo>
                    <a:pt x="10" y="4"/>
                    <a:pt x="12" y="3"/>
                    <a:pt x="15" y="1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26" y="0"/>
                    <a:pt x="29" y="0"/>
                    <a:pt x="31" y="2"/>
                  </a:cubicBezTo>
                  <a:cubicBezTo>
                    <a:pt x="34" y="3"/>
                    <a:pt x="36" y="4"/>
                    <a:pt x="38" y="6"/>
                  </a:cubicBezTo>
                  <a:cubicBezTo>
                    <a:pt x="40" y="9"/>
                    <a:pt x="41" y="11"/>
                    <a:pt x="42" y="15"/>
                  </a:cubicBezTo>
                  <a:cubicBezTo>
                    <a:pt x="43" y="18"/>
                    <a:pt x="44" y="22"/>
                    <a:pt x="44" y="27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31"/>
                    <a:pt x="9" y="34"/>
                    <a:pt x="9" y="36"/>
                  </a:cubicBezTo>
                  <a:cubicBezTo>
                    <a:pt x="10" y="38"/>
                    <a:pt x="11" y="40"/>
                    <a:pt x="13" y="42"/>
                  </a:cubicBezTo>
                  <a:cubicBezTo>
                    <a:pt x="14" y="43"/>
                    <a:pt x="16" y="44"/>
                    <a:pt x="17" y="45"/>
                  </a:cubicBezTo>
                  <a:cubicBezTo>
                    <a:pt x="19" y="46"/>
                    <a:pt x="21" y="46"/>
                    <a:pt x="23" y="46"/>
                  </a:cubicBezTo>
                  <a:cubicBezTo>
                    <a:pt x="27" y="46"/>
                    <a:pt x="30" y="45"/>
                    <a:pt x="32" y="44"/>
                  </a:cubicBezTo>
                  <a:cubicBezTo>
                    <a:pt x="35" y="43"/>
                    <a:pt x="37" y="40"/>
                    <a:pt x="39" y="38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1" y="45"/>
                    <a:pt x="38" y="48"/>
                    <a:pt x="35" y="50"/>
                  </a:cubicBezTo>
                  <a:cubicBezTo>
                    <a:pt x="32" y="52"/>
                    <a:pt x="28" y="53"/>
                    <a:pt x="23" y="53"/>
                  </a:cubicBezTo>
                  <a:cubicBezTo>
                    <a:pt x="20" y="53"/>
                    <a:pt x="17" y="52"/>
                    <a:pt x="14" y="51"/>
                  </a:cubicBezTo>
                  <a:cubicBezTo>
                    <a:pt x="11" y="50"/>
                    <a:pt x="9" y="48"/>
                    <a:pt x="7" y="46"/>
                  </a:cubicBezTo>
                  <a:cubicBezTo>
                    <a:pt x="5" y="44"/>
                    <a:pt x="3" y="41"/>
                    <a:pt x="2" y="38"/>
                  </a:cubicBezTo>
                  <a:cubicBezTo>
                    <a:pt x="0" y="35"/>
                    <a:pt x="0" y="31"/>
                    <a:pt x="0" y="26"/>
                  </a:cubicBezTo>
                  <a:close/>
                  <a:moveTo>
                    <a:pt x="8" y="22"/>
                  </a:moveTo>
                  <a:cubicBezTo>
                    <a:pt x="36" y="22"/>
                    <a:pt x="36" y="22"/>
                    <a:pt x="36" y="22"/>
                  </a:cubicBezTo>
                  <a:cubicBezTo>
                    <a:pt x="36" y="17"/>
                    <a:pt x="34" y="14"/>
                    <a:pt x="32" y="11"/>
                  </a:cubicBezTo>
                  <a:cubicBezTo>
                    <a:pt x="30" y="8"/>
                    <a:pt x="27" y="7"/>
                    <a:pt x="23" y="7"/>
                  </a:cubicBezTo>
                  <a:cubicBezTo>
                    <a:pt x="21" y="7"/>
                    <a:pt x="19" y="7"/>
                    <a:pt x="18" y="8"/>
                  </a:cubicBezTo>
                  <a:cubicBezTo>
                    <a:pt x="16" y="9"/>
                    <a:pt x="15" y="9"/>
                    <a:pt x="13" y="11"/>
                  </a:cubicBezTo>
                  <a:cubicBezTo>
                    <a:pt x="12" y="12"/>
                    <a:pt x="11" y="13"/>
                    <a:pt x="10" y="15"/>
                  </a:cubicBezTo>
                  <a:cubicBezTo>
                    <a:pt x="9" y="17"/>
                    <a:pt x="9" y="19"/>
                    <a:pt x="8" y="22"/>
                  </a:cubicBez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" name="Freeform 69"/>
            <p:cNvSpPr>
              <a:spLocks/>
            </p:cNvSpPr>
            <p:nvPr/>
          </p:nvSpPr>
          <p:spPr bwMode="auto">
            <a:xfrm>
              <a:off x="3508" y="2230"/>
              <a:ext cx="50" cy="62"/>
            </a:xfrm>
            <a:custGeom>
              <a:avLst/>
              <a:gdLst>
                <a:gd name="T0" fmla="*/ 0 w 42"/>
                <a:gd name="T1" fmla="*/ 52 h 52"/>
                <a:gd name="T2" fmla="*/ 0 w 42"/>
                <a:gd name="T3" fmla="*/ 1 h 52"/>
                <a:gd name="T4" fmla="*/ 8 w 42"/>
                <a:gd name="T5" fmla="*/ 1 h 52"/>
                <a:gd name="T6" fmla="*/ 8 w 42"/>
                <a:gd name="T7" fmla="*/ 9 h 52"/>
                <a:gd name="T8" fmla="*/ 12 w 42"/>
                <a:gd name="T9" fmla="*/ 5 h 52"/>
                <a:gd name="T10" fmla="*/ 16 w 42"/>
                <a:gd name="T11" fmla="*/ 3 h 52"/>
                <a:gd name="T12" fmla="*/ 21 w 42"/>
                <a:gd name="T13" fmla="*/ 1 h 52"/>
                <a:gd name="T14" fmla="*/ 27 w 42"/>
                <a:gd name="T15" fmla="*/ 0 h 52"/>
                <a:gd name="T16" fmla="*/ 38 w 42"/>
                <a:gd name="T17" fmla="*/ 4 h 52"/>
                <a:gd name="T18" fmla="*/ 42 w 42"/>
                <a:gd name="T19" fmla="*/ 15 h 52"/>
                <a:gd name="T20" fmla="*/ 42 w 42"/>
                <a:gd name="T21" fmla="*/ 52 h 52"/>
                <a:gd name="T22" fmla="*/ 34 w 42"/>
                <a:gd name="T23" fmla="*/ 52 h 52"/>
                <a:gd name="T24" fmla="*/ 34 w 42"/>
                <a:gd name="T25" fmla="*/ 17 h 52"/>
                <a:gd name="T26" fmla="*/ 32 w 42"/>
                <a:gd name="T27" fmla="*/ 9 h 52"/>
                <a:gd name="T28" fmla="*/ 24 w 42"/>
                <a:gd name="T29" fmla="*/ 7 h 52"/>
                <a:gd name="T30" fmla="*/ 16 w 42"/>
                <a:gd name="T31" fmla="*/ 9 h 52"/>
                <a:gd name="T32" fmla="*/ 8 w 42"/>
                <a:gd name="T33" fmla="*/ 15 h 52"/>
                <a:gd name="T34" fmla="*/ 8 w 42"/>
                <a:gd name="T35" fmla="*/ 52 h 52"/>
                <a:gd name="T36" fmla="*/ 0 w 42"/>
                <a:gd name="T3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" h="52">
                  <a:moveTo>
                    <a:pt x="0" y="52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10" y="6"/>
                    <a:pt x="12" y="5"/>
                  </a:cubicBezTo>
                  <a:cubicBezTo>
                    <a:pt x="13" y="4"/>
                    <a:pt x="14" y="3"/>
                    <a:pt x="16" y="3"/>
                  </a:cubicBezTo>
                  <a:cubicBezTo>
                    <a:pt x="18" y="2"/>
                    <a:pt x="19" y="1"/>
                    <a:pt x="21" y="1"/>
                  </a:cubicBezTo>
                  <a:cubicBezTo>
                    <a:pt x="23" y="0"/>
                    <a:pt x="25" y="0"/>
                    <a:pt x="27" y="0"/>
                  </a:cubicBezTo>
                  <a:cubicBezTo>
                    <a:pt x="32" y="0"/>
                    <a:pt x="36" y="1"/>
                    <a:pt x="38" y="4"/>
                  </a:cubicBezTo>
                  <a:cubicBezTo>
                    <a:pt x="41" y="7"/>
                    <a:pt x="42" y="10"/>
                    <a:pt x="42" y="15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4"/>
                    <a:pt x="33" y="11"/>
                    <a:pt x="32" y="9"/>
                  </a:cubicBezTo>
                  <a:cubicBezTo>
                    <a:pt x="30" y="8"/>
                    <a:pt x="28" y="7"/>
                    <a:pt x="24" y="7"/>
                  </a:cubicBezTo>
                  <a:cubicBezTo>
                    <a:pt x="21" y="7"/>
                    <a:pt x="19" y="8"/>
                    <a:pt x="16" y="9"/>
                  </a:cubicBezTo>
                  <a:cubicBezTo>
                    <a:pt x="13" y="11"/>
                    <a:pt x="11" y="13"/>
                    <a:pt x="8" y="15"/>
                  </a:cubicBezTo>
                  <a:cubicBezTo>
                    <a:pt x="8" y="52"/>
                    <a:pt x="8" y="52"/>
                    <a:pt x="8" y="52"/>
                  </a:cubicBezTo>
                  <a:lnTo>
                    <a:pt x="0" y="52"/>
                  </a:ln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6" name="Rectangle 70"/>
            <p:cNvSpPr>
              <a:spLocks noChangeArrowheads="1"/>
            </p:cNvSpPr>
            <p:nvPr/>
          </p:nvSpPr>
          <p:spPr bwMode="auto">
            <a:xfrm>
              <a:off x="3575" y="2280"/>
              <a:ext cx="12" cy="12"/>
            </a:xfrm>
            <a:prstGeom prst="rect">
              <a:avLst/>
            </a:pr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7" name="Freeform 71"/>
            <p:cNvSpPr>
              <a:spLocks/>
            </p:cNvSpPr>
            <p:nvPr/>
          </p:nvSpPr>
          <p:spPr bwMode="auto">
            <a:xfrm>
              <a:off x="3626" y="2205"/>
              <a:ext cx="61" cy="88"/>
            </a:xfrm>
            <a:custGeom>
              <a:avLst/>
              <a:gdLst>
                <a:gd name="T0" fmla="*/ 0 w 52"/>
                <a:gd name="T1" fmla="*/ 56 h 74"/>
                <a:gd name="T2" fmla="*/ 7 w 52"/>
                <a:gd name="T3" fmla="*/ 52 h 74"/>
                <a:gd name="T4" fmla="*/ 15 w 52"/>
                <a:gd name="T5" fmla="*/ 63 h 74"/>
                <a:gd name="T6" fmla="*/ 27 w 52"/>
                <a:gd name="T7" fmla="*/ 67 h 74"/>
                <a:gd name="T8" fmla="*/ 39 w 52"/>
                <a:gd name="T9" fmla="*/ 64 h 74"/>
                <a:gd name="T10" fmla="*/ 43 w 52"/>
                <a:gd name="T11" fmla="*/ 55 h 74"/>
                <a:gd name="T12" fmla="*/ 43 w 52"/>
                <a:gd name="T13" fmla="*/ 50 h 74"/>
                <a:gd name="T14" fmla="*/ 40 w 52"/>
                <a:gd name="T15" fmla="*/ 46 h 74"/>
                <a:gd name="T16" fmla="*/ 34 w 52"/>
                <a:gd name="T17" fmla="*/ 43 h 74"/>
                <a:gd name="T18" fmla="*/ 26 w 52"/>
                <a:gd name="T19" fmla="*/ 40 h 74"/>
                <a:gd name="T20" fmla="*/ 16 w 52"/>
                <a:gd name="T21" fmla="*/ 37 h 74"/>
                <a:gd name="T22" fmla="*/ 8 w 52"/>
                <a:gd name="T23" fmla="*/ 33 h 74"/>
                <a:gd name="T24" fmla="*/ 4 w 52"/>
                <a:gd name="T25" fmla="*/ 27 h 74"/>
                <a:gd name="T26" fmla="*/ 2 w 52"/>
                <a:gd name="T27" fmla="*/ 19 h 74"/>
                <a:gd name="T28" fmla="*/ 4 w 52"/>
                <a:gd name="T29" fmla="*/ 12 h 74"/>
                <a:gd name="T30" fmla="*/ 8 w 52"/>
                <a:gd name="T31" fmla="*/ 6 h 74"/>
                <a:gd name="T32" fmla="*/ 16 w 52"/>
                <a:gd name="T33" fmla="*/ 2 h 74"/>
                <a:gd name="T34" fmla="*/ 25 w 52"/>
                <a:gd name="T35" fmla="*/ 0 h 74"/>
                <a:gd name="T36" fmla="*/ 34 w 52"/>
                <a:gd name="T37" fmla="*/ 2 h 74"/>
                <a:gd name="T38" fmla="*/ 41 w 52"/>
                <a:gd name="T39" fmla="*/ 5 h 74"/>
                <a:gd name="T40" fmla="*/ 46 w 52"/>
                <a:gd name="T41" fmla="*/ 10 h 74"/>
                <a:gd name="T42" fmla="*/ 50 w 52"/>
                <a:gd name="T43" fmla="*/ 16 h 74"/>
                <a:gd name="T44" fmla="*/ 43 w 52"/>
                <a:gd name="T45" fmla="*/ 20 h 74"/>
                <a:gd name="T46" fmla="*/ 36 w 52"/>
                <a:gd name="T47" fmla="*/ 11 h 74"/>
                <a:gd name="T48" fmla="*/ 25 w 52"/>
                <a:gd name="T49" fmla="*/ 8 h 74"/>
                <a:gd name="T50" fmla="*/ 14 w 52"/>
                <a:gd name="T51" fmla="*/ 11 h 74"/>
                <a:gd name="T52" fmla="*/ 10 w 52"/>
                <a:gd name="T53" fmla="*/ 19 h 74"/>
                <a:gd name="T54" fmla="*/ 11 w 52"/>
                <a:gd name="T55" fmla="*/ 23 h 74"/>
                <a:gd name="T56" fmla="*/ 14 w 52"/>
                <a:gd name="T57" fmla="*/ 27 h 74"/>
                <a:gd name="T58" fmla="*/ 20 w 52"/>
                <a:gd name="T59" fmla="*/ 30 h 74"/>
                <a:gd name="T60" fmla="*/ 29 w 52"/>
                <a:gd name="T61" fmla="*/ 33 h 74"/>
                <a:gd name="T62" fmla="*/ 39 w 52"/>
                <a:gd name="T63" fmla="*/ 37 h 74"/>
                <a:gd name="T64" fmla="*/ 46 w 52"/>
                <a:gd name="T65" fmla="*/ 41 h 74"/>
                <a:gd name="T66" fmla="*/ 50 w 52"/>
                <a:gd name="T67" fmla="*/ 47 h 74"/>
                <a:gd name="T68" fmla="*/ 52 w 52"/>
                <a:gd name="T69" fmla="*/ 54 h 74"/>
                <a:gd name="T70" fmla="*/ 50 w 52"/>
                <a:gd name="T71" fmla="*/ 62 h 74"/>
                <a:gd name="T72" fmla="*/ 45 w 52"/>
                <a:gd name="T73" fmla="*/ 69 h 74"/>
                <a:gd name="T74" fmla="*/ 37 w 52"/>
                <a:gd name="T75" fmla="*/ 73 h 74"/>
                <a:gd name="T76" fmla="*/ 26 w 52"/>
                <a:gd name="T77" fmla="*/ 74 h 74"/>
                <a:gd name="T78" fmla="*/ 9 w 52"/>
                <a:gd name="T79" fmla="*/ 69 h 74"/>
                <a:gd name="T80" fmla="*/ 0 w 52"/>
                <a:gd name="T81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" h="74">
                  <a:moveTo>
                    <a:pt x="0" y="56"/>
                  </a:moveTo>
                  <a:cubicBezTo>
                    <a:pt x="7" y="52"/>
                    <a:pt x="7" y="52"/>
                    <a:pt x="7" y="52"/>
                  </a:cubicBezTo>
                  <a:cubicBezTo>
                    <a:pt x="8" y="57"/>
                    <a:pt x="11" y="61"/>
                    <a:pt x="15" y="63"/>
                  </a:cubicBezTo>
                  <a:cubicBezTo>
                    <a:pt x="18" y="65"/>
                    <a:pt x="22" y="67"/>
                    <a:pt x="27" y="67"/>
                  </a:cubicBezTo>
                  <a:cubicBezTo>
                    <a:pt x="32" y="67"/>
                    <a:pt x="36" y="66"/>
                    <a:pt x="39" y="64"/>
                  </a:cubicBezTo>
                  <a:cubicBezTo>
                    <a:pt x="42" y="62"/>
                    <a:pt x="43" y="59"/>
                    <a:pt x="43" y="55"/>
                  </a:cubicBezTo>
                  <a:cubicBezTo>
                    <a:pt x="43" y="53"/>
                    <a:pt x="43" y="52"/>
                    <a:pt x="43" y="50"/>
                  </a:cubicBezTo>
                  <a:cubicBezTo>
                    <a:pt x="42" y="49"/>
                    <a:pt x="41" y="48"/>
                    <a:pt x="40" y="46"/>
                  </a:cubicBezTo>
                  <a:cubicBezTo>
                    <a:pt x="38" y="45"/>
                    <a:pt x="37" y="44"/>
                    <a:pt x="34" y="43"/>
                  </a:cubicBezTo>
                  <a:cubicBezTo>
                    <a:pt x="32" y="42"/>
                    <a:pt x="29" y="41"/>
                    <a:pt x="26" y="40"/>
                  </a:cubicBezTo>
                  <a:cubicBezTo>
                    <a:pt x="22" y="39"/>
                    <a:pt x="19" y="38"/>
                    <a:pt x="16" y="37"/>
                  </a:cubicBezTo>
                  <a:cubicBezTo>
                    <a:pt x="13" y="35"/>
                    <a:pt x="10" y="34"/>
                    <a:pt x="8" y="33"/>
                  </a:cubicBezTo>
                  <a:cubicBezTo>
                    <a:pt x="6" y="31"/>
                    <a:pt x="5" y="29"/>
                    <a:pt x="4" y="27"/>
                  </a:cubicBezTo>
                  <a:cubicBezTo>
                    <a:pt x="3" y="25"/>
                    <a:pt x="2" y="22"/>
                    <a:pt x="2" y="19"/>
                  </a:cubicBezTo>
                  <a:cubicBezTo>
                    <a:pt x="2" y="16"/>
                    <a:pt x="3" y="14"/>
                    <a:pt x="4" y="12"/>
                  </a:cubicBezTo>
                  <a:cubicBezTo>
                    <a:pt x="5" y="9"/>
                    <a:pt x="6" y="7"/>
                    <a:pt x="8" y="6"/>
                  </a:cubicBezTo>
                  <a:cubicBezTo>
                    <a:pt x="10" y="4"/>
                    <a:pt x="13" y="3"/>
                    <a:pt x="16" y="2"/>
                  </a:cubicBezTo>
                  <a:cubicBezTo>
                    <a:pt x="18" y="1"/>
                    <a:pt x="21" y="0"/>
                    <a:pt x="25" y="0"/>
                  </a:cubicBezTo>
                  <a:cubicBezTo>
                    <a:pt x="28" y="0"/>
                    <a:pt x="31" y="1"/>
                    <a:pt x="34" y="2"/>
                  </a:cubicBezTo>
                  <a:cubicBezTo>
                    <a:pt x="37" y="2"/>
                    <a:pt x="39" y="3"/>
                    <a:pt x="41" y="5"/>
                  </a:cubicBezTo>
                  <a:cubicBezTo>
                    <a:pt x="43" y="6"/>
                    <a:pt x="45" y="8"/>
                    <a:pt x="46" y="10"/>
                  </a:cubicBezTo>
                  <a:cubicBezTo>
                    <a:pt x="48" y="12"/>
                    <a:pt x="49" y="14"/>
                    <a:pt x="50" y="16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1" y="16"/>
                    <a:pt x="39" y="13"/>
                    <a:pt x="36" y="11"/>
                  </a:cubicBezTo>
                  <a:cubicBezTo>
                    <a:pt x="33" y="9"/>
                    <a:pt x="29" y="8"/>
                    <a:pt x="25" y="8"/>
                  </a:cubicBezTo>
                  <a:cubicBezTo>
                    <a:pt x="20" y="8"/>
                    <a:pt x="17" y="9"/>
                    <a:pt x="14" y="11"/>
                  </a:cubicBezTo>
                  <a:cubicBezTo>
                    <a:pt x="12" y="13"/>
                    <a:pt x="10" y="15"/>
                    <a:pt x="10" y="19"/>
                  </a:cubicBezTo>
                  <a:cubicBezTo>
                    <a:pt x="10" y="20"/>
                    <a:pt x="11" y="22"/>
                    <a:pt x="11" y="23"/>
                  </a:cubicBezTo>
                  <a:cubicBezTo>
                    <a:pt x="12" y="25"/>
                    <a:pt x="13" y="26"/>
                    <a:pt x="14" y="27"/>
                  </a:cubicBezTo>
                  <a:cubicBezTo>
                    <a:pt x="16" y="28"/>
                    <a:pt x="18" y="29"/>
                    <a:pt x="20" y="30"/>
                  </a:cubicBezTo>
                  <a:cubicBezTo>
                    <a:pt x="23" y="31"/>
                    <a:pt x="26" y="32"/>
                    <a:pt x="29" y="33"/>
                  </a:cubicBezTo>
                  <a:cubicBezTo>
                    <a:pt x="33" y="34"/>
                    <a:pt x="36" y="35"/>
                    <a:pt x="39" y="37"/>
                  </a:cubicBezTo>
                  <a:cubicBezTo>
                    <a:pt x="41" y="38"/>
                    <a:pt x="44" y="39"/>
                    <a:pt x="46" y="41"/>
                  </a:cubicBezTo>
                  <a:cubicBezTo>
                    <a:pt x="48" y="42"/>
                    <a:pt x="49" y="44"/>
                    <a:pt x="50" y="47"/>
                  </a:cubicBezTo>
                  <a:cubicBezTo>
                    <a:pt x="51" y="49"/>
                    <a:pt x="52" y="51"/>
                    <a:pt x="52" y="54"/>
                  </a:cubicBezTo>
                  <a:cubicBezTo>
                    <a:pt x="52" y="57"/>
                    <a:pt x="51" y="60"/>
                    <a:pt x="50" y="62"/>
                  </a:cubicBezTo>
                  <a:cubicBezTo>
                    <a:pt x="49" y="65"/>
                    <a:pt x="47" y="67"/>
                    <a:pt x="45" y="69"/>
                  </a:cubicBezTo>
                  <a:cubicBezTo>
                    <a:pt x="43" y="70"/>
                    <a:pt x="40" y="72"/>
                    <a:pt x="37" y="73"/>
                  </a:cubicBezTo>
                  <a:cubicBezTo>
                    <a:pt x="34" y="74"/>
                    <a:pt x="30" y="74"/>
                    <a:pt x="26" y="74"/>
                  </a:cubicBezTo>
                  <a:cubicBezTo>
                    <a:pt x="20" y="74"/>
                    <a:pt x="14" y="72"/>
                    <a:pt x="9" y="69"/>
                  </a:cubicBezTo>
                  <a:cubicBezTo>
                    <a:pt x="5" y="66"/>
                    <a:pt x="1" y="61"/>
                    <a:pt x="0" y="56"/>
                  </a:cubicBez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8" name="Freeform 72"/>
            <p:cNvSpPr>
              <a:spLocks/>
            </p:cNvSpPr>
            <p:nvPr/>
          </p:nvSpPr>
          <p:spPr bwMode="auto">
            <a:xfrm>
              <a:off x="3703" y="2230"/>
              <a:ext cx="87" cy="62"/>
            </a:xfrm>
            <a:custGeom>
              <a:avLst/>
              <a:gdLst>
                <a:gd name="T0" fmla="*/ 0 w 74"/>
                <a:gd name="T1" fmla="*/ 52 h 52"/>
                <a:gd name="T2" fmla="*/ 0 w 74"/>
                <a:gd name="T3" fmla="*/ 1 h 52"/>
                <a:gd name="T4" fmla="*/ 8 w 74"/>
                <a:gd name="T5" fmla="*/ 1 h 52"/>
                <a:gd name="T6" fmla="*/ 8 w 74"/>
                <a:gd name="T7" fmla="*/ 9 h 52"/>
                <a:gd name="T8" fmla="*/ 16 w 74"/>
                <a:gd name="T9" fmla="*/ 2 h 52"/>
                <a:gd name="T10" fmla="*/ 26 w 74"/>
                <a:gd name="T11" fmla="*/ 0 h 52"/>
                <a:gd name="T12" fmla="*/ 36 w 74"/>
                <a:gd name="T13" fmla="*/ 2 h 52"/>
                <a:gd name="T14" fmla="*/ 40 w 74"/>
                <a:gd name="T15" fmla="*/ 9 h 52"/>
                <a:gd name="T16" fmla="*/ 49 w 74"/>
                <a:gd name="T17" fmla="*/ 3 h 52"/>
                <a:gd name="T18" fmla="*/ 59 w 74"/>
                <a:gd name="T19" fmla="*/ 0 h 52"/>
                <a:gd name="T20" fmla="*/ 70 w 74"/>
                <a:gd name="T21" fmla="*/ 4 h 52"/>
                <a:gd name="T22" fmla="*/ 74 w 74"/>
                <a:gd name="T23" fmla="*/ 15 h 52"/>
                <a:gd name="T24" fmla="*/ 74 w 74"/>
                <a:gd name="T25" fmla="*/ 52 h 52"/>
                <a:gd name="T26" fmla="*/ 65 w 74"/>
                <a:gd name="T27" fmla="*/ 52 h 52"/>
                <a:gd name="T28" fmla="*/ 65 w 74"/>
                <a:gd name="T29" fmla="*/ 17 h 52"/>
                <a:gd name="T30" fmla="*/ 63 w 74"/>
                <a:gd name="T31" fmla="*/ 9 h 52"/>
                <a:gd name="T32" fmla="*/ 57 w 74"/>
                <a:gd name="T33" fmla="*/ 7 h 52"/>
                <a:gd name="T34" fmla="*/ 49 w 74"/>
                <a:gd name="T35" fmla="*/ 9 h 52"/>
                <a:gd name="T36" fmla="*/ 41 w 74"/>
                <a:gd name="T37" fmla="*/ 15 h 52"/>
                <a:gd name="T38" fmla="*/ 41 w 74"/>
                <a:gd name="T39" fmla="*/ 52 h 52"/>
                <a:gd name="T40" fmla="*/ 33 w 74"/>
                <a:gd name="T41" fmla="*/ 52 h 52"/>
                <a:gd name="T42" fmla="*/ 33 w 74"/>
                <a:gd name="T43" fmla="*/ 17 h 52"/>
                <a:gd name="T44" fmla="*/ 31 w 74"/>
                <a:gd name="T45" fmla="*/ 9 h 52"/>
                <a:gd name="T46" fmla="*/ 24 w 74"/>
                <a:gd name="T47" fmla="*/ 7 h 52"/>
                <a:gd name="T48" fmla="*/ 16 w 74"/>
                <a:gd name="T49" fmla="*/ 9 h 52"/>
                <a:gd name="T50" fmla="*/ 8 w 74"/>
                <a:gd name="T51" fmla="*/ 15 h 52"/>
                <a:gd name="T52" fmla="*/ 8 w 74"/>
                <a:gd name="T53" fmla="*/ 52 h 52"/>
                <a:gd name="T54" fmla="*/ 0 w 74"/>
                <a:gd name="T5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4" h="52">
                  <a:moveTo>
                    <a:pt x="0" y="52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1" y="6"/>
                    <a:pt x="13" y="4"/>
                    <a:pt x="16" y="2"/>
                  </a:cubicBezTo>
                  <a:cubicBezTo>
                    <a:pt x="19" y="1"/>
                    <a:pt x="23" y="0"/>
                    <a:pt x="26" y="0"/>
                  </a:cubicBezTo>
                  <a:cubicBezTo>
                    <a:pt x="31" y="0"/>
                    <a:pt x="34" y="1"/>
                    <a:pt x="36" y="2"/>
                  </a:cubicBezTo>
                  <a:cubicBezTo>
                    <a:pt x="38" y="4"/>
                    <a:pt x="39" y="6"/>
                    <a:pt x="40" y="9"/>
                  </a:cubicBezTo>
                  <a:cubicBezTo>
                    <a:pt x="43" y="6"/>
                    <a:pt x="45" y="4"/>
                    <a:pt x="49" y="3"/>
                  </a:cubicBezTo>
                  <a:cubicBezTo>
                    <a:pt x="52" y="1"/>
                    <a:pt x="55" y="0"/>
                    <a:pt x="59" y="0"/>
                  </a:cubicBezTo>
                  <a:cubicBezTo>
                    <a:pt x="64" y="0"/>
                    <a:pt x="68" y="1"/>
                    <a:pt x="70" y="4"/>
                  </a:cubicBezTo>
                  <a:cubicBezTo>
                    <a:pt x="72" y="7"/>
                    <a:pt x="74" y="11"/>
                    <a:pt x="74" y="15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5" y="14"/>
                    <a:pt x="65" y="11"/>
                    <a:pt x="63" y="9"/>
                  </a:cubicBezTo>
                  <a:cubicBezTo>
                    <a:pt x="62" y="8"/>
                    <a:pt x="60" y="7"/>
                    <a:pt x="57" y="7"/>
                  </a:cubicBezTo>
                  <a:cubicBezTo>
                    <a:pt x="54" y="7"/>
                    <a:pt x="51" y="8"/>
                    <a:pt x="49" y="9"/>
                  </a:cubicBezTo>
                  <a:cubicBezTo>
                    <a:pt x="46" y="11"/>
                    <a:pt x="44" y="13"/>
                    <a:pt x="41" y="15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4"/>
                    <a:pt x="32" y="11"/>
                    <a:pt x="31" y="9"/>
                  </a:cubicBezTo>
                  <a:cubicBezTo>
                    <a:pt x="29" y="8"/>
                    <a:pt x="27" y="7"/>
                    <a:pt x="24" y="7"/>
                  </a:cubicBezTo>
                  <a:cubicBezTo>
                    <a:pt x="21" y="7"/>
                    <a:pt x="18" y="8"/>
                    <a:pt x="16" y="9"/>
                  </a:cubicBezTo>
                  <a:cubicBezTo>
                    <a:pt x="13" y="11"/>
                    <a:pt x="11" y="13"/>
                    <a:pt x="8" y="15"/>
                  </a:cubicBezTo>
                  <a:cubicBezTo>
                    <a:pt x="8" y="52"/>
                    <a:pt x="8" y="52"/>
                    <a:pt x="8" y="52"/>
                  </a:cubicBezTo>
                  <a:lnTo>
                    <a:pt x="0" y="52"/>
                  </a:ln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9" name="Freeform 73"/>
            <p:cNvSpPr>
              <a:spLocks noEditPoints="1"/>
            </p:cNvSpPr>
            <p:nvPr/>
          </p:nvSpPr>
          <p:spPr bwMode="auto">
            <a:xfrm>
              <a:off x="3803" y="2230"/>
              <a:ext cx="51" cy="62"/>
            </a:xfrm>
            <a:custGeom>
              <a:avLst/>
              <a:gdLst>
                <a:gd name="T0" fmla="*/ 0 w 43"/>
                <a:gd name="T1" fmla="*/ 40 h 52"/>
                <a:gd name="T2" fmla="*/ 2 w 43"/>
                <a:gd name="T3" fmla="*/ 33 h 52"/>
                <a:gd name="T4" fmla="*/ 7 w 43"/>
                <a:gd name="T5" fmla="*/ 27 h 52"/>
                <a:gd name="T6" fmla="*/ 18 w 43"/>
                <a:gd name="T7" fmla="*/ 22 h 52"/>
                <a:gd name="T8" fmla="*/ 34 w 43"/>
                <a:gd name="T9" fmla="*/ 19 h 52"/>
                <a:gd name="T10" fmla="*/ 34 w 43"/>
                <a:gd name="T11" fmla="*/ 16 h 52"/>
                <a:gd name="T12" fmla="*/ 24 w 43"/>
                <a:gd name="T13" fmla="*/ 7 h 52"/>
                <a:gd name="T14" fmla="*/ 14 w 43"/>
                <a:gd name="T15" fmla="*/ 9 h 52"/>
                <a:gd name="T16" fmla="*/ 6 w 43"/>
                <a:gd name="T17" fmla="*/ 15 h 52"/>
                <a:gd name="T18" fmla="*/ 1 w 43"/>
                <a:gd name="T19" fmla="*/ 10 h 52"/>
                <a:gd name="T20" fmla="*/ 12 w 43"/>
                <a:gd name="T21" fmla="*/ 3 h 52"/>
                <a:gd name="T22" fmla="*/ 25 w 43"/>
                <a:gd name="T23" fmla="*/ 0 h 52"/>
                <a:gd name="T24" fmla="*/ 33 w 43"/>
                <a:gd name="T25" fmla="*/ 1 h 52"/>
                <a:gd name="T26" fmla="*/ 38 w 43"/>
                <a:gd name="T27" fmla="*/ 4 h 52"/>
                <a:gd name="T28" fmla="*/ 41 w 43"/>
                <a:gd name="T29" fmla="*/ 10 h 52"/>
                <a:gd name="T30" fmla="*/ 42 w 43"/>
                <a:gd name="T31" fmla="*/ 17 h 52"/>
                <a:gd name="T32" fmla="*/ 42 w 43"/>
                <a:gd name="T33" fmla="*/ 39 h 52"/>
                <a:gd name="T34" fmla="*/ 42 w 43"/>
                <a:gd name="T35" fmla="*/ 47 h 52"/>
                <a:gd name="T36" fmla="*/ 43 w 43"/>
                <a:gd name="T37" fmla="*/ 52 h 52"/>
                <a:gd name="T38" fmla="*/ 35 w 43"/>
                <a:gd name="T39" fmla="*/ 52 h 52"/>
                <a:gd name="T40" fmla="*/ 34 w 43"/>
                <a:gd name="T41" fmla="*/ 48 h 52"/>
                <a:gd name="T42" fmla="*/ 34 w 43"/>
                <a:gd name="T43" fmla="*/ 44 h 52"/>
                <a:gd name="T44" fmla="*/ 14 w 43"/>
                <a:gd name="T45" fmla="*/ 52 h 52"/>
                <a:gd name="T46" fmla="*/ 4 w 43"/>
                <a:gd name="T47" fmla="*/ 49 h 52"/>
                <a:gd name="T48" fmla="*/ 0 w 43"/>
                <a:gd name="T49" fmla="*/ 40 h 52"/>
                <a:gd name="T50" fmla="*/ 8 w 43"/>
                <a:gd name="T51" fmla="*/ 38 h 52"/>
                <a:gd name="T52" fmla="*/ 10 w 43"/>
                <a:gd name="T53" fmla="*/ 44 h 52"/>
                <a:gd name="T54" fmla="*/ 17 w 43"/>
                <a:gd name="T55" fmla="*/ 46 h 52"/>
                <a:gd name="T56" fmla="*/ 26 w 43"/>
                <a:gd name="T57" fmla="*/ 44 h 52"/>
                <a:gd name="T58" fmla="*/ 34 w 43"/>
                <a:gd name="T59" fmla="*/ 38 h 52"/>
                <a:gd name="T60" fmla="*/ 34 w 43"/>
                <a:gd name="T61" fmla="*/ 24 h 52"/>
                <a:gd name="T62" fmla="*/ 22 w 43"/>
                <a:gd name="T63" fmla="*/ 27 h 52"/>
                <a:gd name="T64" fmla="*/ 14 w 43"/>
                <a:gd name="T65" fmla="*/ 30 h 52"/>
                <a:gd name="T66" fmla="*/ 9 w 43"/>
                <a:gd name="T67" fmla="*/ 34 h 52"/>
                <a:gd name="T68" fmla="*/ 8 w 43"/>
                <a:gd name="T69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52">
                  <a:moveTo>
                    <a:pt x="0" y="40"/>
                  </a:moveTo>
                  <a:cubicBezTo>
                    <a:pt x="0" y="37"/>
                    <a:pt x="0" y="35"/>
                    <a:pt x="2" y="33"/>
                  </a:cubicBezTo>
                  <a:cubicBezTo>
                    <a:pt x="3" y="30"/>
                    <a:pt x="5" y="28"/>
                    <a:pt x="7" y="27"/>
                  </a:cubicBezTo>
                  <a:cubicBezTo>
                    <a:pt x="10" y="25"/>
                    <a:pt x="14" y="23"/>
                    <a:pt x="18" y="22"/>
                  </a:cubicBezTo>
                  <a:cubicBezTo>
                    <a:pt x="22" y="21"/>
                    <a:pt x="27" y="19"/>
                    <a:pt x="34" y="19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0"/>
                    <a:pt x="31" y="7"/>
                    <a:pt x="24" y="7"/>
                  </a:cubicBezTo>
                  <a:cubicBezTo>
                    <a:pt x="20" y="7"/>
                    <a:pt x="17" y="8"/>
                    <a:pt x="14" y="9"/>
                  </a:cubicBezTo>
                  <a:cubicBezTo>
                    <a:pt x="11" y="11"/>
                    <a:pt x="8" y="12"/>
                    <a:pt x="6" y="15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4" y="7"/>
                    <a:pt x="8" y="5"/>
                    <a:pt x="12" y="3"/>
                  </a:cubicBezTo>
                  <a:cubicBezTo>
                    <a:pt x="16" y="1"/>
                    <a:pt x="20" y="0"/>
                    <a:pt x="25" y="0"/>
                  </a:cubicBezTo>
                  <a:cubicBezTo>
                    <a:pt x="28" y="0"/>
                    <a:pt x="31" y="0"/>
                    <a:pt x="33" y="1"/>
                  </a:cubicBezTo>
                  <a:cubicBezTo>
                    <a:pt x="35" y="2"/>
                    <a:pt x="37" y="3"/>
                    <a:pt x="38" y="4"/>
                  </a:cubicBezTo>
                  <a:cubicBezTo>
                    <a:pt x="39" y="6"/>
                    <a:pt x="40" y="8"/>
                    <a:pt x="41" y="10"/>
                  </a:cubicBezTo>
                  <a:cubicBezTo>
                    <a:pt x="42" y="12"/>
                    <a:pt x="42" y="14"/>
                    <a:pt x="42" y="17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42"/>
                    <a:pt x="42" y="45"/>
                    <a:pt x="42" y="47"/>
                  </a:cubicBezTo>
                  <a:cubicBezTo>
                    <a:pt x="43" y="49"/>
                    <a:pt x="43" y="50"/>
                    <a:pt x="43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1"/>
                    <a:pt x="34" y="49"/>
                    <a:pt x="34" y="48"/>
                  </a:cubicBezTo>
                  <a:cubicBezTo>
                    <a:pt x="34" y="47"/>
                    <a:pt x="34" y="46"/>
                    <a:pt x="34" y="44"/>
                  </a:cubicBezTo>
                  <a:cubicBezTo>
                    <a:pt x="28" y="50"/>
                    <a:pt x="22" y="52"/>
                    <a:pt x="14" y="52"/>
                  </a:cubicBezTo>
                  <a:cubicBezTo>
                    <a:pt x="10" y="52"/>
                    <a:pt x="6" y="51"/>
                    <a:pt x="4" y="49"/>
                  </a:cubicBezTo>
                  <a:cubicBezTo>
                    <a:pt x="1" y="47"/>
                    <a:pt x="0" y="44"/>
                    <a:pt x="0" y="40"/>
                  </a:cubicBezTo>
                  <a:close/>
                  <a:moveTo>
                    <a:pt x="8" y="38"/>
                  </a:moveTo>
                  <a:cubicBezTo>
                    <a:pt x="8" y="41"/>
                    <a:pt x="9" y="43"/>
                    <a:pt x="10" y="44"/>
                  </a:cubicBezTo>
                  <a:cubicBezTo>
                    <a:pt x="12" y="45"/>
                    <a:pt x="14" y="46"/>
                    <a:pt x="17" y="46"/>
                  </a:cubicBezTo>
                  <a:cubicBezTo>
                    <a:pt x="20" y="46"/>
                    <a:pt x="23" y="45"/>
                    <a:pt x="26" y="44"/>
                  </a:cubicBezTo>
                  <a:cubicBezTo>
                    <a:pt x="29" y="42"/>
                    <a:pt x="31" y="41"/>
                    <a:pt x="34" y="38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29" y="25"/>
                    <a:pt x="25" y="26"/>
                    <a:pt x="22" y="27"/>
                  </a:cubicBezTo>
                  <a:cubicBezTo>
                    <a:pt x="18" y="28"/>
                    <a:pt x="16" y="29"/>
                    <a:pt x="14" y="30"/>
                  </a:cubicBezTo>
                  <a:cubicBezTo>
                    <a:pt x="12" y="31"/>
                    <a:pt x="10" y="33"/>
                    <a:pt x="9" y="34"/>
                  </a:cubicBezTo>
                  <a:cubicBezTo>
                    <a:pt x="8" y="35"/>
                    <a:pt x="8" y="37"/>
                    <a:pt x="8" y="38"/>
                  </a:cubicBez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0" name="Freeform 74"/>
            <p:cNvSpPr>
              <a:spLocks/>
            </p:cNvSpPr>
            <p:nvPr/>
          </p:nvSpPr>
          <p:spPr bwMode="auto">
            <a:xfrm>
              <a:off x="3869" y="2230"/>
              <a:ext cx="35" cy="62"/>
            </a:xfrm>
            <a:custGeom>
              <a:avLst/>
              <a:gdLst>
                <a:gd name="T0" fmla="*/ 0 w 29"/>
                <a:gd name="T1" fmla="*/ 52 h 52"/>
                <a:gd name="T2" fmla="*/ 0 w 29"/>
                <a:gd name="T3" fmla="*/ 1 h 52"/>
                <a:gd name="T4" fmla="*/ 8 w 29"/>
                <a:gd name="T5" fmla="*/ 1 h 52"/>
                <a:gd name="T6" fmla="*/ 8 w 29"/>
                <a:gd name="T7" fmla="*/ 10 h 52"/>
                <a:gd name="T8" fmla="*/ 8 w 29"/>
                <a:gd name="T9" fmla="*/ 10 h 52"/>
                <a:gd name="T10" fmla="*/ 16 w 29"/>
                <a:gd name="T11" fmla="*/ 3 h 52"/>
                <a:gd name="T12" fmla="*/ 28 w 29"/>
                <a:gd name="T13" fmla="*/ 0 h 52"/>
                <a:gd name="T14" fmla="*/ 29 w 29"/>
                <a:gd name="T15" fmla="*/ 0 h 52"/>
                <a:gd name="T16" fmla="*/ 29 w 29"/>
                <a:gd name="T17" fmla="*/ 8 h 52"/>
                <a:gd name="T18" fmla="*/ 27 w 29"/>
                <a:gd name="T19" fmla="*/ 8 h 52"/>
                <a:gd name="T20" fmla="*/ 26 w 29"/>
                <a:gd name="T21" fmla="*/ 8 h 52"/>
                <a:gd name="T22" fmla="*/ 16 w 29"/>
                <a:gd name="T23" fmla="*/ 11 h 52"/>
                <a:gd name="T24" fmla="*/ 8 w 29"/>
                <a:gd name="T25" fmla="*/ 19 h 52"/>
                <a:gd name="T26" fmla="*/ 8 w 29"/>
                <a:gd name="T27" fmla="*/ 52 h 52"/>
                <a:gd name="T28" fmla="*/ 0 w 29"/>
                <a:gd name="T2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52">
                  <a:moveTo>
                    <a:pt x="0" y="52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0" y="7"/>
                    <a:pt x="13" y="5"/>
                    <a:pt x="16" y="3"/>
                  </a:cubicBezTo>
                  <a:cubicBezTo>
                    <a:pt x="19" y="1"/>
                    <a:pt x="23" y="0"/>
                    <a:pt x="2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8" y="8"/>
                    <a:pt x="28" y="8"/>
                    <a:pt x="27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2" y="8"/>
                    <a:pt x="19" y="9"/>
                    <a:pt x="16" y="11"/>
                  </a:cubicBezTo>
                  <a:cubicBezTo>
                    <a:pt x="13" y="12"/>
                    <a:pt x="10" y="15"/>
                    <a:pt x="8" y="19"/>
                  </a:cubicBezTo>
                  <a:cubicBezTo>
                    <a:pt x="8" y="52"/>
                    <a:pt x="8" y="52"/>
                    <a:pt x="8" y="52"/>
                  </a:cubicBezTo>
                  <a:lnTo>
                    <a:pt x="0" y="52"/>
                  </a:ln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1" name="Freeform 75"/>
            <p:cNvSpPr>
              <a:spLocks/>
            </p:cNvSpPr>
            <p:nvPr/>
          </p:nvSpPr>
          <p:spPr bwMode="auto">
            <a:xfrm>
              <a:off x="3908" y="2210"/>
              <a:ext cx="36" cy="82"/>
            </a:xfrm>
            <a:custGeom>
              <a:avLst/>
              <a:gdLst>
                <a:gd name="T0" fmla="*/ 0 w 30"/>
                <a:gd name="T1" fmla="*/ 25 h 69"/>
                <a:gd name="T2" fmla="*/ 0 w 30"/>
                <a:gd name="T3" fmla="*/ 18 h 69"/>
                <a:gd name="T4" fmla="*/ 9 w 30"/>
                <a:gd name="T5" fmla="*/ 18 h 69"/>
                <a:gd name="T6" fmla="*/ 9 w 30"/>
                <a:gd name="T7" fmla="*/ 0 h 69"/>
                <a:gd name="T8" fmla="*/ 17 w 30"/>
                <a:gd name="T9" fmla="*/ 0 h 69"/>
                <a:gd name="T10" fmla="*/ 17 w 30"/>
                <a:gd name="T11" fmla="*/ 18 h 69"/>
                <a:gd name="T12" fmla="*/ 30 w 30"/>
                <a:gd name="T13" fmla="*/ 18 h 69"/>
                <a:gd name="T14" fmla="*/ 30 w 30"/>
                <a:gd name="T15" fmla="*/ 25 h 69"/>
                <a:gd name="T16" fmla="*/ 17 w 30"/>
                <a:gd name="T17" fmla="*/ 25 h 69"/>
                <a:gd name="T18" fmla="*/ 17 w 30"/>
                <a:gd name="T19" fmla="*/ 55 h 69"/>
                <a:gd name="T20" fmla="*/ 19 w 30"/>
                <a:gd name="T21" fmla="*/ 61 h 69"/>
                <a:gd name="T22" fmla="*/ 25 w 30"/>
                <a:gd name="T23" fmla="*/ 63 h 69"/>
                <a:gd name="T24" fmla="*/ 28 w 30"/>
                <a:gd name="T25" fmla="*/ 62 h 69"/>
                <a:gd name="T26" fmla="*/ 30 w 30"/>
                <a:gd name="T27" fmla="*/ 62 h 69"/>
                <a:gd name="T28" fmla="*/ 30 w 30"/>
                <a:gd name="T29" fmla="*/ 69 h 69"/>
                <a:gd name="T30" fmla="*/ 27 w 30"/>
                <a:gd name="T31" fmla="*/ 69 h 69"/>
                <a:gd name="T32" fmla="*/ 23 w 30"/>
                <a:gd name="T33" fmla="*/ 69 h 69"/>
                <a:gd name="T34" fmla="*/ 12 w 30"/>
                <a:gd name="T35" fmla="*/ 66 h 69"/>
                <a:gd name="T36" fmla="*/ 9 w 30"/>
                <a:gd name="T37" fmla="*/ 56 h 69"/>
                <a:gd name="T38" fmla="*/ 9 w 30"/>
                <a:gd name="T39" fmla="*/ 25 h 69"/>
                <a:gd name="T40" fmla="*/ 0 w 30"/>
                <a:gd name="T41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69">
                  <a:moveTo>
                    <a:pt x="0" y="25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7"/>
                    <a:pt x="18" y="59"/>
                    <a:pt x="19" y="61"/>
                  </a:cubicBezTo>
                  <a:cubicBezTo>
                    <a:pt x="20" y="62"/>
                    <a:pt x="22" y="63"/>
                    <a:pt x="25" y="63"/>
                  </a:cubicBezTo>
                  <a:cubicBezTo>
                    <a:pt x="26" y="63"/>
                    <a:pt x="27" y="63"/>
                    <a:pt x="28" y="62"/>
                  </a:cubicBezTo>
                  <a:cubicBezTo>
                    <a:pt x="29" y="62"/>
                    <a:pt x="30" y="62"/>
                    <a:pt x="30" y="62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29" y="69"/>
                    <a:pt x="27" y="69"/>
                  </a:cubicBezTo>
                  <a:cubicBezTo>
                    <a:pt x="26" y="69"/>
                    <a:pt x="24" y="69"/>
                    <a:pt x="23" y="69"/>
                  </a:cubicBezTo>
                  <a:cubicBezTo>
                    <a:pt x="18" y="69"/>
                    <a:pt x="14" y="68"/>
                    <a:pt x="12" y="66"/>
                  </a:cubicBezTo>
                  <a:cubicBezTo>
                    <a:pt x="10" y="64"/>
                    <a:pt x="9" y="61"/>
                    <a:pt x="9" y="56"/>
                  </a:cubicBezTo>
                  <a:cubicBezTo>
                    <a:pt x="9" y="25"/>
                    <a:pt x="9" y="25"/>
                    <a:pt x="9" y="25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2" name="Rectangle 76"/>
            <p:cNvSpPr>
              <a:spLocks noChangeArrowheads="1"/>
            </p:cNvSpPr>
            <p:nvPr/>
          </p:nvSpPr>
          <p:spPr bwMode="auto">
            <a:xfrm>
              <a:off x="3959" y="2280"/>
              <a:ext cx="12" cy="12"/>
            </a:xfrm>
            <a:prstGeom prst="rect">
              <a:avLst/>
            </a:pr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3" name="Freeform 77"/>
            <p:cNvSpPr>
              <a:spLocks/>
            </p:cNvSpPr>
            <p:nvPr/>
          </p:nvSpPr>
          <p:spPr bwMode="auto">
            <a:xfrm>
              <a:off x="4010" y="2205"/>
              <a:ext cx="61" cy="88"/>
            </a:xfrm>
            <a:custGeom>
              <a:avLst/>
              <a:gdLst>
                <a:gd name="T0" fmla="*/ 0 w 52"/>
                <a:gd name="T1" fmla="*/ 56 h 74"/>
                <a:gd name="T2" fmla="*/ 7 w 52"/>
                <a:gd name="T3" fmla="*/ 52 h 74"/>
                <a:gd name="T4" fmla="*/ 14 w 52"/>
                <a:gd name="T5" fmla="*/ 63 h 74"/>
                <a:gd name="T6" fmla="*/ 27 w 52"/>
                <a:gd name="T7" fmla="*/ 67 h 74"/>
                <a:gd name="T8" fmla="*/ 39 w 52"/>
                <a:gd name="T9" fmla="*/ 64 h 74"/>
                <a:gd name="T10" fmla="*/ 43 w 52"/>
                <a:gd name="T11" fmla="*/ 55 h 74"/>
                <a:gd name="T12" fmla="*/ 43 w 52"/>
                <a:gd name="T13" fmla="*/ 50 h 74"/>
                <a:gd name="T14" fmla="*/ 40 w 52"/>
                <a:gd name="T15" fmla="*/ 46 h 74"/>
                <a:gd name="T16" fmla="*/ 34 w 52"/>
                <a:gd name="T17" fmla="*/ 43 h 74"/>
                <a:gd name="T18" fmla="*/ 25 w 52"/>
                <a:gd name="T19" fmla="*/ 40 h 74"/>
                <a:gd name="T20" fmla="*/ 16 w 52"/>
                <a:gd name="T21" fmla="*/ 37 h 74"/>
                <a:gd name="T22" fmla="*/ 8 w 52"/>
                <a:gd name="T23" fmla="*/ 33 h 74"/>
                <a:gd name="T24" fmla="*/ 4 w 52"/>
                <a:gd name="T25" fmla="*/ 27 h 74"/>
                <a:gd name="T26" fmla="*/ 2 w 52"/>
                <a:gd name="T27" fmla="*/ 19 h 74"/>
                <a:gd name="T28" fmla="*/ 4 w 52"/>
                <a:gd name="T29" fmla="*/ 12 h 74"/>
                <a:gd name="T30" fmla="*/ 8 w 52"/>
                <a:gd name="T31" fmla="*/ 6 h 74"/>
                <a:gd name="T32" fmla="*/ 15 w 52"/>
                <a:gd name="T33" fmla="*/ 2 h 74"/>
                <a:gd name="T34" fmla="*/ 25 w 52"/>
                <a:gd name="T35" fmla="*/ 0 h 74"/>
                <a:gd name="T36" fmla="*/ 34 w 52"/>
                <a:gd name="T37" fmla="*/ 2 h 74"/>
                <a:gd name="T38" fmla="*/ 41 w 52"/>
                <a:gd name="T39" fmla="*/ 5 h 74"/>
                <a:gd name="T40" fmla="*/ 46 w 52"/>
                <a:gd name="T41" fmla="*/ 10 h 74"/>
                <a:gd name="T42" fmla="*/ 50 w 52"/>
                <a:gd name="T43" fmla="*/ 16 h 74"/>
                <a:gd name="T44" fmla="*/ 43 w 52"/>
                <a:gd name="T45" fmla="*/ 20 h 74"/>
                <a:gd name="T46" fmla="*/ 36 w 52"/>
                <a:gd name="T47" fmla="*/ 11 h 74"/>
                <a:gd name="T48" fmla="*/ 25 w 52"/>
                <a:gd name="T49" fmla="*/ 8 h 74"/>
                <a:gd name="T50" fmla="*/ 14 w 52"/>
                <a:gd name="T51" fmla="*/ 11 h 74"/>
                <a:gd name="T52" fmla="*/ 10 w 52"/>
                <a:gd name="T53" fmla="*/ 19 h 74"/>
                <a:gd name="T54" fmla="*/ 11 w 52"/>
                <a:gd name="T55" fmla="*/ 23 h 74"/>
                <a:gd name="T56" fmla="*/ 14 w 52"/>
                <a:gd name="T57" fmla="*/ 27 h 74"/>
                <a:gd name="T58" fmla="*/ 20 w 52"/>
                <a:gd name="T59" fmla="*/ 30 h 74"/>
                <a:gd name="T60" fmla="*/ 29 w 52"/>
                <a:gd name="T61" fmla="*/ 33 h 74"/>
                <a:gd name="T62" fmla="*/ 39 w 52"/>
                <a:gd name="T63" fmla="*/ 37 h 74"/>
                <a:gd name="T64" fmla="*/ 46 w 52"/>
                <a:gd name="T65" fmla="*/ 41 h 74"/>
                <a:gd name="T66" fmla="*/ 50 w 52"/>
                <a:gd name="T67" fmla="*/ 47 h 74"/>
                <a:gd name="T68" fmla="*/ 52 w 52"/>
                <a:gd name="T69" fmla="*/ 54 h 74"/>
                <a:gd name="T70" fmla="*/ 50 w 52"/>
                <a:gd name="T71" fmla="*/ 62 h 74"/>
                <a:gd name="T72" fmla="*/ 45 w 52"/>
                <a:gd name="T73" fmla="*/ 69 h 74"/>
                <a:gd name="T74" fmla="*/ 37 w 52"/>
                <a:gd name="T75" fmla="*/ 73 h 74"/>
                <a:gd name="T76" fmla="*/ 26 w 52"/>
                <a:gd name="T77" fmla="*/ 74 h 74"/>
                <a:gd name="T78" fmla="*/ 9 w 52"/>
                <a:gd name="T79" fmla="*/ 69 h 74"/>
                <a:gd name="T80" fmla="*/ 0 w 52"/>
                <a:gd name="T81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" h="74">
                  <a:moveTo>
                    <a:pt x="0" y="56"/>
                  </a:moveTo>
                  <a:cubicBezTo>
                    <a:pt x="7" y="52"/>
                    <a:pt x="7" y="52"/>
                    <a:pt x="7" y="52"/>
                  </a:cubicBezTo>
                  <a:cubicBezTo>
                    <a:pt x="8" y="57"/>
                    <a:pt x="11" y="61"/>
                    <a:pt x="14" y="63"/>
                  </a:cubicBezTo>
                  <a:cubicBezTo>
                    <a:pt x="18" y="65"/>
                    <a:pt x="22" y="67"/>
                    <a:pt x="27" y="67"/>
                  </a:cubicBezTo>
                  <a:cubicBezTo>
                    <a:pt x="32" y="67"/>
                    <a:pt x="36" y="66"/>
                    <a:pt x="39" y="64"/>
                  </a:cubicBezTo>
                  <a:cubicBezTo>
                    <a:pt x="42" y="62"/>
                    <a:pt x="43" y="59"/>
                    <a:pt x="43" y="55"/>
                  </a:cubicBezTo>
                  <a:cubicBezTo>
                    <a:pt x="43" y="53"/>
                    <a:pt x="43" y="52"/>
                    <a:pt x="43" y="50"/>
                  </a:cubicBezTo>
                  <a:cubicBezTo>
                    <a:pt x="42" y="49"/>
                    <a:pt x="41" y="48"/>
                    <a:pt x="40" y="46"/>
                  </a:cubicBezTo>
                  <a:cubicBezTo>
                    <a:pt x="38" y="45"/>
                    <a:pt x="37" y="44"/>
                    <a:pt x="34" y="43"/>
                  </a:cubicBezTo>
                  <a:cubicBezTo>
                    <a:pt x="32" y="42"/>
                    <a:pt x="29" y="41"/>
                    <a:pt x="25" y="40"/>
                  </a:cubicBezTo>
                  <a:cubicBezTo>
                    <a:pt x="22" y="39"/>
                    <a:pt x="18" y="38"/>
                    <a:pt x="16" y="37"/>
                  </a:cubicBezTo>
                  <a:cubicBezTo>
                    <a:pt x="13" y="35"/>
                    <a:pt x="10" y="34"/>
                    <a:pt x="8" y="33"/>
                  </a:cubicBezTo>
                  <a:cubicBezTo>
                    <a:pt x="6" y="31"/>
                    <a:pt x="5" y="29"/>
                    <a:pt x="4" y="27"/>
                  </a:cubicBezTo>
                  <a:cubicBezTo>
                    <a:pt x="2" y="25"/>
                    <a:pt x="2" y="22"/>
                    <a:pt x="2" y="19"/>
                  </a:cubicBezTo>
                  <a:cubicBezTo>
                    <a:pt x="2" y="16"/>
                    <a:pt x="2" y="14"/>
                    <a:pt x="4" y="12"/>
                  </a:cubicBezTo>
                  <a:cubicBezTo>
                    <a:pt x="5" y="9"/>
                    <a:pt x="6" y="7"/>
                    <a:pt x="8" y="6"/>
                  </a:cubicBezTo>
                  <a:cubicBezTo>
                    <a:pt x="10" y="4"/>
                    <a:pt x="13" y="3"/>
                    <a:pt x="15" y="2"/>
                  </a:cubicBezTo>
                  <a:cubicBezTo>
                    <a:pt x="18" y="1"/>
                    <a:pt x="21" y="0"/>
                    <a:pt x="25" y="0"/>
                  </a:cubicBezTo>
                  <a:cubicBezTo>
                    <a:pt x="28" y="0"/>
                    <a:pt x="31" y="1"/>
                    <a:pt x="34" y="2"/>
                  </a:cubicBezTo>
                  <a:cubicBezTo>
                    <a:pt x="37" y="2"/>
                    <a:pt x="39" y="3"/>
                    <a:pt x="41" y="5"/>
                  </a:cubicBezTo>
                  <a:cubicBezTo>
                    <a:pt x="43" y="6"/>
                    <a:pt x="45" y="8"/>
                    <a:pt x="46" y="10"/>
                  </a:cubicBezTo>
                  <a:cubicBezTo>
                    <a:pt x="48" y="12"/>
                    <a:pt x="49" y="14"/>
                    <a:pt x="50" y="16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1" y="16"/>
                    <a:pt x="39" y="13"/>
                    <a:pt x="36" y="11"/>
                  </a:cubicBezTo>
                  <a:cubicBezTo>
                    <a:pt x="32" y="9"/>
                    <a:pt x="29" y="8"/>
                    <a:pt x="25" y="8"/>
                  </a:cubicBezTo>
                  <a:cubicBezTo>
                    <a:pt x="20" y="8"/>
                    <a:pt x="17" y="9"/>
                    <a:pt x="14" y="11"/>
                  </a:cubicBezTo>
                  <a:cubicBezTo>
                    <a:pt x="11" y="13"/>
                    <a:pt x="10" y="15"/>
                    <a:pt x="10" y="19"/>
                  </a:cubicBezTo>
                  <a:cubicBezTo>
                    <a:pt x="10" y="20"/>
                    <a:pt x="11" y="22"/>
                    <a:pt x="11" y="23"/>
                  </a:cubicBezTo>
                  <a:cubicBezTo>
                    <a:pt x="12" y="25"/>
                    <a:pt x="13" y="26"/>
                    <a:pt x="14" y="27"/>
                  </a:cubicBezTo>
                  <a:cubicBezTo>
                    <a:pt x="16" y="28"/>
                    <a:pt x="18" y="29"/>
                    <a:pt x="20" y="30"/>
                  </a:cubicBezTo>
                  <a:cubicBezTo>
                    <a:pt x="23" y="31"/>
                    <a:pt x="25" y="32"/>
                    <a:pt x="29" y="33"/>
                  </a:cubicBezTo>
                  <a:cubicBezTo>
                    <a:pt x="33" y="34"/>
                    <a:pt x="36" y="35"/>
                    <a:pt x="39" y="37"/>
                  </a:cubicBezTo>
                  <a:cubicBezTo>
                    <a:pt x="41" y="38"/>
                    <a:pt x="44" y="39"/>
                    <a:pt x="46" y="41"/>
                  </a:cubicBezTo>
                  <a:cubicBezTo>
                    <a:pt x="48" y="42"/>
                    <a:pt x="49" y="44"/>
                    <a:pt x="50" y="47"/>
                  </a:cubicBezTo>
                  <a:cubicBezTo>
                    <a:pt x="51" y="49"/>
                    <a:pt x="52" y="51"/>
                    <a:pt x="52" y="54"/>
                  </a:cubicBezTo>
                  <a:cubicBezTo>
                    <a:pt x="52" y="57"/>
                    <a:pt x="51" y="60"/>
                    <a:pt x="50" y="62"/>
                  </a:cubicBezTo>
                  <a:cubicBezTo>
                    <a:pt x="49" y="65"/>
                    <a:pt x="47" y="67"/>
                    <a:pt x="45" y="69"/>
                  </a:cubicBezTo>
                  <a:cubicBezTo>
                    <a:pt x="42" y="70"/>
                    <a:pt x="40" y="72"/>
                    <a:pt x="37" y="73"/>
                  </a:cubicBezTo>
                  <a:cubicBezTo>
                    <a:pt x="34" y="74"/>
                    <a:pt x="30" y="74"/>
                    <a:pt x="26" y="74"/>
                  </a:cubicBezTo>
                  <a:cubicBezTo>
                    <a:pt x="20" y="74"/>
                    <a:pt x="14" y="72"/>
                    <a:pt x="9" y="69"/>
                  </a:cubicBezTo>
                  <a:cubicBezTo>
                    <a:pt x="5" y="66"/>
                    <a:pt x="1" y="61"/>
                    <a:pt x="0" y="56"/>
                  </a:cubicBez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4" name="Freeform 78"/>
            <p:cNvSpPr>
              <a:spLocks noEditPoints="1"/>
            </p:cNvSpPr>
            <p:nvPr/>
          </p:nvSpPr>
          <p:spPr bwMode="auto">
            <a:xfrm>
              <a:off x="4087" y="2209"/>
              <a:ext cx="10" cy="83"/>
            </a:xfrm>
            <a:custGeom>
              <a:avLst/>
              <a:gdLst>
                <a:gd name="T0" fmla="*/ 0 w 10"/>
                <a:gd name="T1" fmla="*/ 9 h 83"/>
                <a:gd name="T2" fmla="*/ 0 w 10"/>
                <a:gd name="T3" fmla="*/ 0 h 83"/>
                <a:gd name="T4" fmla="*/ 10 w 10"/>
                <a:gd name="T5" fmla="*/ 0 h 83"/>
                <a:gd name="T6" fmla="*/ 10 w 10"/>
                <a:gd name="T7" fmla="*/ 9 h 83"/>
                <a:gd name="T8" fmla="*/ 0 w 10"/>
                <a:gd name="T9" fmla="*/ 9 h 83"/>
                <a:gd name="T10" fmla="*/ 0 w 10"/>
                <a:gd name="T11" fmla="*/ 83 h 83"/>
                <a:gd name="T12" fmla="*/ 0 w 10"/>
                <a:gd name="T13" fmla="*/ 22 h 83"/>
                <a:gd name="T14" fmla="*/ 10 w 10"/>
                <a:gd name="T15" fmla="*/ 22 h 83"/>
                <a:gd name="T16" fmla="*/ 10 w 10"/>
                <a:gd name="T17" fmla="*/ 83 h 83"/>
                <a:gd name="T18" fmla="*/ 0 w 10"/>
                <a:gd name="T1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3">
                  <a:moveTo>
                    <a:pt x="0" y="9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close/>
                  <a:moveTo>
                    <a:pt x="0" y="83"/>
                  </a:moveTo>
                  <a:lnTo>
                    <a:pt x="0" y="22"/>
                  </a:lnTo>
                  <a:lnTo>
                    <a:pt x="10" y="22"/>
                  </a:lnTo>
                  <a:lnTo>
                    <a:pt x="10" y="83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5" name="Freeform 79"/>
            <p:cNvSpPr>
              <a:spLocks/>
            </p:cNvSpPr>
            <p:nvPr/>
          </p:nvSpPr>
          <p:spPr bwMode="auto">
            <a:xfrm>
              <a:off x="4115" y="2230"/>
              <a:ext cx="87" cy="62"/>
            </a:xfrm>
            <a:custGeom>
              <a:avLst/>
              <a:gdLst>
                <a:gd name="T0" fmla="*/ 0 w 74"/>
                <a:gd name="T1" fmla="*/ 52 h 52"/>
                <a:gd name="T2" fmla="*/ 0 w 74"/>
                <a:gd name="T3" fmla="*/ 1 h 52"/>
                <a:gd name="T4" fmla="*/ 8 w 74"/>
                <a:gd name="T5" fmla="*/ 1 h 52"/>
                <a:gd name="T6" fmla="*/ 8 w 74"/>
                <a:gd name="T7" fmla="*/ 9 h 52"/>
                <a:gd name="T8" fmla="*/ 16 w 74"/>
                <a:gd name="T9" fmla="*/ 2 h 52"/>
                <a:gd name="T10" fmla="*/ 26 w 74"/>
                <a:gd name="T11" fmla="*/ 0 h 52"/>
                <a:gd name="T12" fmla="*/ 36 w 74"/>
                <a:gd name="T13" fmla="*/ 2 h 52"/>
                <a:gd name="T14" fmla="*/ 40 w 74"/>
                <a:gd name="T15" fmla="*/ 9 h 52"/>
                <a:gd name="T16" fmla="*/ 48 w 74"/>
                <a:gd name="T17" fmla="*/ 3 h 52"/>
                <a:gd name="T18" fmla="*/ 59 w 74"/>
                <a:gd name="T19" fmla="*/ 0 h 52"/>
                <a:gd name="T20" fmla="*/ 70 w 74"/>
                <a:gd name="T21" fmla="*/ 4 h 52"/>
                <a:gd name="T22" fmla="*/ 74 w 74"/>
                <a:gd name="T23" fmla="*/ 15 h 52"/>
                <a:gd name="T24" fmla="*/ 74 w 74"/>
                <a:gd name="T25" fmla="*/ 52 h 52"/>
                <a:gd name="T26" fmla="*/ 65 w 74"/>
                <a:gd name="T27" fmla="*/ 52 h 52"/>
                <a:gd name="T28" fmla="*/ 65 w 74"/>
                <a:gd name="T29" fmla="*/ 17 h 52"/>
                <a:gd name="T30" fmla="*/ 63 w 74"/>
                <a:gd name="T31" fmla="*/ 9 h 52"/>
                <a:gd name="T32" fmla="*/ 56 w 74"/>
                <a:gd name="T33" fmla="*/ 7 h 52"/>
                <a:gd name="T34" fmla="*/ 49 w 74"/>
                <a:gd name="T35" fmla="*/ 9 h 52"/>
                <a:gd name="T36" fmla="*/ 41 w 74"/>
                <a:gd name="T37" fmla="*/ 15 h 52"/>
                <a:gd name="T38" fmla="*/ 41 w 74"/>
                <a:gd name="T39" fmla="*/ 52 h 52"/>
                <a:gd name="T40" fmla="*/ 33 w 74"/>
                <a:gd name="T41" fmla="*/ 52 h 52"/>
                <a:gd name="T42" fmla="*/ 33 w 74"/>
                <a:gd name="T43" fmla="*/ 17 h 52"/>
                <a:gd name="T44" fmla="*/ 31 w 74"/>
                <a:gd name="T45" fmla="*/ 9 h 52"/>
                <a:gd name="T46" fmla="*/ 24 w 74"/>
                <a:gd name="T47" fmla="*/ 7 h 52"/>
                <a:gd name="T48" fmla="*/ 16 w 74"/>
                <a:gd name="T49" fmla="*/ 9 h 52"/>
                <a:gd name="T50" fmla="*/ 8 w 74"/>
                <a:gd name="T51" fmla="*/ 15 h 52"/>
                <a:gd name="T52" fmla="*/ 8 w 74"/>
                <a:gd name="T53" fmla="*/ 52 h 52"/>
                <a:gd name="T54" fmla="*/ 0 w 74"/>
                <a:gd name="T5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4" h="52">
                  <a:moveTo>
                    <a:pt x="0" y="52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6"/>
                    <a:pt x="13" y="4"/>
                    <a:pt x="16" y="2"/>
                  </a:cubicBezTo>
                  <a:cubicBezTo>
                    <a:pt x="19" y="1"/>
                    <a:pt x="22" y="0"/>
                    <a:pt x="26" y="0"/>
                  </a:cubicBezTo>
                  <a:cubicBezTo>
                    <a:pt x="31" y="0"/>
                    <a:pt x="34" y="1"/>
                    <a:pt x="36" y="2"/>
                  </a:cubicBezTo>
                  <a:cubicBezTo>
                    <a:pt x="38" y="4"/>
                    <a:pt x="39" y="6"/>
                    <a:pt x="40" y="9"/>
                  </a:cubicBezTo>
                  <a:cubicBezTo>
                    <a:pt x="43" y="6"/>
                    <a:pt x="45" y="4"/>
                    <a:pt x="48" y="3"/>
                  </a:cubicBezTo>
                  <a:cubicBezTo>
                    <a:pt x="52" y="1"/>
                    <a:pt x="55" y="0"/>
                    <a:pt x="59" y="0"/>
                  </a:cubicBezTo>
                  <a:cubicBezTo>
                    <a:pt x="64" y="0"/>
                    <a:pt x="68" y="1"/>
                    <a:pt x="70" y="4"/>
                  </a:cubicBezTo>
                  <a:cubicBezTo>
                    <a:pt x="72" y="7"/>
                    <a:pt x="74" y="11"/>
                    <a:pt x="74" y="15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5" y="14"/>
                    <a:pt x="65" y="11"/>
                    <a:pt x="63" y="9"/>
                  </a:cubicBezTo>
                  <a:cubicBezTo>
                    <a:pt x="62" y="8"/>
                    <a:pt x="60" y="7"/>
                    <a:pt x="56" y="7"/>
                  </a:cubicBezTo>
                  <a:cubicBezTo>
                    <a:pt x="54" y="7"/>
                    <a:pt x="51" y="8"/>
                    <a:pt x="49" y="9"/>
                  </a:cubicBezTo>
                  <a:cubicBezTo>
                    <a:pt x="46" y="11"/>
                    <a:pt x="44" y="13"/>
                    <a:pt x="41" y="15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4"/>
                    <a:pt x="32" y="11"/>
                    <a:pt x="31" y="9"/>
                  </a:cubicBezTo>
                  <a:cubicBezTo>
                    <a:pt x="29" y="8"/>
                    <a:pt x="27" y="7"/>
                    <a:pt x="24" y="7"/>
                  </a:cubicBezTo>
                  <a:cubicBezTo>
                    <a:pt x="21" y="7"/>
                    <a:pt x="18" y="8"/>
                    <a:pt x="16" y="9"/>
                  </a:cubicBezTo>
                  <a:cubicBezTo>
                    <a:pt x="13" y="11"/>
                    <a:pt x="11" y="13"/>
                    <a:pt x="8" y="15"/>
                  </a:cubicBezTo>
                  <a:cubicBezTo>
                    <a:pt x="8" y="52"/>
                    <a:pt x="8" y="52"/>
                    <a:pt x="8" y="52"/>
                  </a:cubicBezTo>
                  <a:lnTo>
                    <a:pt x="0" y="52"/>
                  </a:ln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" name="Freeform 80"/>
            <p:cNvSpPr>
              <a:spLocks noEditPoints="1"/>
            </p:cNvSpPr>
            <p:nvPr/>
          </p:nvSpPr>
          <p:spPr bwMode="auto">
            <a:xfrm>
              <a:off x="4219" y="2230"/>
              <a:ext cx="53" cy="84"/>
            </a:xfrm>
            <a:custGeom>
              <a:avLst/>
              <a:gdLst>
                <a:gd name="T0" fmla="*/ 0 w 45"/>
                <a:gd name="T1" fmla="*/ 71 h 71"/>
                <a:gd name="T2" fmla="*/ 0 w 45"/>
                <a:gd name="T3" fmla="*/ 1 h 71"/>
                <a:gd name="T4" fmla="*/ 8 w 45"/>
                <a:gd name="T5" fmla="*/ 1 h 71"/>
                <a:gd name="T6" fmla="*/ 8 w 45"/>
                <a:gd name="T7" fmla="*/ 8 h 71"/>
                <a:gd name="T8" fmla="*/ 15 w 45"/>
                <a:gd name="T9" fmla="*/ 2 h 71"/>
                <a:gd name="T10" fmla="*/ 25 w 45"/>
                <a:gd name="T11" fmla="*/ 0 h 71"/>
                <a:gd name="T12" fmla="*/ 33 w 45"/>
                <a:gd name="T13" fmla="*/ 2 h 71"/>
                <a:gd name="T14" fmla="*/ 39 w 45"/>
                <a:gd name="T15" fmla="*/ 6 h 71"/>
                <a:gd name="T16" fmla="*/ 44 w 45"/>
                <a:gd name="T17" fmla="*/ 15 h 71"/>
                <a:gd name="T18" fmla="*/ 45 w 45"/>
                <a:gd name="T19" fmla="*/ 26 h 71"/>
                <a:gd name="T20" fmla="*/ 44 w 45"/>
                <a:gd name="T21" fmla="*/ 38 h 71"/>
                <a:gd name="T22" fmla="*/ 39 w 45"/>
                <a:gd name="T23" fmla="*/ 46 h 71"/>
                <a:gd name="T24" fmla="*/ 32 w 45"/>
                <a:gd name="T25" fmla="*/ 51 h 71"/>
                <a:gd name="T26" fmla="*/ 24 w 45"/>
                <a:gd name="T27" fmla="*/ 52 h 71"/>
                <a:gd name="T28" fmla="*/ 15 w 45"/>
                <a:gd name="T29" fmla="*/ 50 h 71"/>
                <a:gd name="T30" fmla="*/ 8 w 45"/>
                <a:gd name="T31" fmla="*/ 45 h 71"/>
                <a:gd name="T32" fmla="*/ 8 w 45"/>
                <a:gd name="T33" fmla="*/ 71 h 71"/>
                <a:gd name="T34" fmla="*/ 0 w 45"/>
                <a:gd name="T35" fmla="*/ 71 h 71"/>
                <a:gd name="T36" fmla="*/ 8 w 45"/>
                <a:gd name="T37" fmla="*/ 38 h 71"/>
                <a:gd name="T38" fmla="*/ 23 w 45"/>
                <a:gd name="T39" fmla="*/ 46 h 71"/>
                <a:gd name="T40" fmla="*/ 33 w 45"/>
                <a:gd name="T41" fmla="*/ 41 h 71"/>
                <a:gd name="T42" fmla="*/ 37 w 45"/>
                <a:gd name="T43" fmla="*/ 26 h 71"/>
                <a:gd name="T44" fmla="*/ 33 w 45"/>
                <a:gd name="T45" fmla="*/ 12 h 71"/>
                <a:gd name="T46" fmla="*/ 23 w 45"/>
                <a:gd name="T47" fmla="*/ 7 h 71"/>
                <a:gd name="T48" fmla="*/ 15 w 45"/>
                <a:gd name="T49" fmla="*/ 9 h 71"/>
                <a:gd name="T50" fmla="*/ 8 w 45"/>
                <a:gd name="T51" fmla="*/ 15 h 71"/>
                <a:gd name="T52" fmla="*/ 8 w 45"/>
                <a:gd name="T53" fmla="*/ 3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" h="71">
                  <a:moveTo>
                    <a:pt x="0" y="7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6"/>
                    <a:pt x="12" y="4"/>
                    <a:pt x="15" y="2"/>
                  </a:cubicBezTo>
                  <a:cubicBezTo>
                    <a:pt x="18" y="1"/>
                    <a:pt x="21" y="0"/>
                    <a:pt x="25" y="0"/>
                  </a:cubicBezTo>
                  <a:cubicBezTo>
                    <a:pt x="28" y="0"/>
                    <a:pt x="30" y="0"/>
                    <a:pt x="33" y="2"/>
                  </a:cubicBezTo>
                  <a:cubicBezTo>
                    <a:pt x="35" y="3"/>
                    <a:pt x="38" y="4"/>
                    <a:pt x="39" y="6"/>
                  </a:cubicBezTo>
                  <a:cubicBezTo>
                    <a:pt x="41" y="9"/>
                    <a:pt x="43" y="11"/>
                    <a:pt x="44" y="15"/>
                  </a:cubicBezTo>
                  <a:cubicBezTo>
                    <a:pt x="45" y="18"/>
                    <a:pt x="45" y="22"/>
                    <a:pt x="45" y="26"/>
                  </a:cubicBezTo>
                  <a:cubicBezTo>
                    <a:pt x="45" y="31"/>
                    <a:pt x="45" y="35"/>
                    <a:pt x="44" y="38"/>
                  </a:cubicBezTo>
                  <a:cubicBezTo>
                    <a:pt x="43" y="41"/>
                    <a:pt x="41" y="44"/>
                    <a:pt x="39" y="46"/>
                  </a:cubicBezTo>
                  <a:cubicBezTo>
                    <a:pt x="37" y="48"/>
                    <a:pt x="35" y="50"/>
                    <a:pt x="32" y="51"/>
                  </a:cubicBezTo>
                  <a:cubicBezTo>
                    <a:pt x="30" y="52"/>
                    <a:pt x="27" y="52"/>
                    <a:pt x="24" y="52"/>
                  </a:cubicBezTo>
                  <a:cubicBezTo>
                    <a:pt x="21" y="52"/>
                    <a:pt x="18" y="52"/>
                    <a:pt x="15" y="50"/>
                  </a:cubicBezTo>
                  <a:cubicBezTo>
                    <a:pt x="13" y="49"/>
                    <a:pt x="10" y="47"/>
                    <a:pt x="8" y="45"/>
                  </a:cubicBezTo>
                  <a:cubicBezTo>
                    <a:pt x="8" y="71"/>
                    <a:pt x="8" y="71"/>
                    <a:pt x="8" y="71"/>
                  </a:cubicBezTo>
                  <a:lnTo>
                    <a:pt x="0" y="71"/>
                  </a:lnTo>
                  <a:close/>
                  <a:moveTo>
                    <a:pt x="8" y="38"/>
                  </a:moveTo>
                  <a:cubicBezTo>
                    <a:pt x="13" y="43"/>
                    <a:pt x="17" y="46"/>
                    <a:pt x="23" y="46"/>
                  </a:cubicBezTo>
                  <a:cubicBezTo>
                    <a:pt x="27" y="46"/>
                    <a:pt x="31" y="44"/>
                    <a:pt x="33" y="41"/>
                  </a:cubicBezTo>
                  <a:cubicBezTo>
                    <a:pt x="36" y="38"/>
                    <a:pt x="37" y="33"/>
                    <a:pt x="37" y="26"/>
                  </a:cubicBezTo>
                  <a:cubicBezTo>
                    <a:pt x="37" y="20"/>
                    <a:pt x="36" y="15"/>
                    <a:pt x="33" y="12"/>
                  </a:cubicBezTo>
                  <a:cubicBezTo>
                    <a:pt x="30" y="9"/>
                    <a:pt x="27" y="7"/>
                    <a:pt x="23" y="7"/>
                  </a:cubicBezTo>
                  <a:cubicBezTo>
                    <a:pt x="20" y="7"/>
                    <a:pt x="17" y="8"/>
                    <a:pt x="15" y="9"/>
                  </a:cubicBezTo>
                  <a:cubicBezTo>
                    <a:pt x="12" y="11"/>
                    <a:pt x="10" y="13"/>
                    <a:pt x="8" y="15"/>
                  </a:cubicBezTo>
                  <a:lnTo>
                    <a:pt x="8" y="38"/>
                  </a:ln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" name="Rectangle 81"/>
            <p:cNvSpPr>
              <a:spLocks noChangeArrowheads="1"/>
            </p:cNvSpPr>
            <p:nvPr/>
          </p:nvSpPr>
          <p:spPr bwMode="auto">
            <a:xfrm>
              <a:off x="4287" y="2208"/>
              <a:ext cx="10" cy="84"/>
            </a:xfrm>
            <a:prstGeom prst="rect">
              <a:avLst/>
            </a:pr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" name="Freeform 82"/>
            <p:cNvSpPr>
              <a:spLocks noEditPoints="1"/>
            </p:cNvSpPr>
            <p:nvPr/>
          </p:nvSpPr>
          <p:spPr bwMode="auto">
            <a:xfrm>
              <a:off x="4311" y="2230"/>
              <a:ext cx="52" cy="63"/>
            </a:xfrm>
            <a:custGeom>
              <a:avLst/>
              <a:gdLst>
                <a:gd name="T0" fmla="*/ 0 w 44"/>
                <a:gd name="T1" fmla="*/ 26 h 53"/>
                <a:gd name="T2" fmla="*/ 2 w 44"/>
                <a:gd name="T3" fmla="*/ 14 h 53"/>
                <a:gd name="T4" fmla="*/ 8 w 44"/>
                <a:gd name="T5" fmla="*/ 6 h 53"/>
                <a:gd name="T6" fmla="*/ 15 w 44"/>
                <a:gd name="T7" fmla="*/ 1 h 53"/>
                <a:gd name="T8" fmla="*/ 23 w 44"/>
                <a:gd name="T9" fmla="*/ 0 h 53"/>
                <a:gd name="T10" fmla="*/ 32 w 44"/>
                <a:gd name="T11" fmla="*/ 2 h 53"/>
                <a:gd name="T12" fmla="*/ 38 w 44"/>
                <a:gd name="T13" fmla="*/ 6 h 53"/>
                <a:gd name="T14" fmla="*/ 43 w 44"/>
                <a:gd name="T15" fmla="*/ 15 h 53"/>
                <a:gd name="T16" fmla="*/ 44 w 44"/>
                <a:gd name="T17" fmla="*/ 27 h 53"/>
                <a:gd name="T18" fmla="*/ 44 w 44"/>
                <a:gd name="T19" fmla="*/ 28 h 53"/>
                <a:gd name="T20" fmla="*/ 9 w 44"/>
                <a:gd name="T21" fmla="*/ 28 h 53"/>
                <a:gd name="T22" fmla="*/ 10 w 44"/>
                <a:gd name="T23" fmla="*/ 36 h 53"/>
                <a:gd name="T24" fmla="*/ 13 w 44"/>
                <a:gd name="T25" fmla="*/ 42 h 53"/>
                <a:gd name="T26" fmla="*/ 18 w 44"/>
                <a:gd name="T27" fmla="*/ 45 h 53"/>
                <a:gd name="T28" fmla="*/ 24 w 44"/>
                <a:gd name="T29" fmla="*/ 46 h 53"/>
                <a:gd name="T30" fmla="*/ 33 w 44"/>
                <a:gd name="T31" fmla="*/ 44 h 53"/>
                <a:gd name="T32" fmla="*/ 39 w 44"/>
                <a:gd name="T33" fmla="*/ 38 h 53"/>
                <a:gd name="T34" fmla="*/ 44 w 44"/>
                <a:gd name="T35" fmla="*/ 42 h 53"/>
                <a:gd name="T36" fmla="*/ 35 w 44"/>
                <a:gd name="T37" fmla="*/ 50 h 53"/>
                <a:gd name="T38" fmla="*/ 23 w 44"/>
                <a:gd name="T39" fmla="*/ 53 h 53"/>
                <a:gd name="T40" fmla="*/ 15 w 44"/>
                <a:gd name="T41" fmla="*/ 51 h 53"/>
                <a:gd name="T42" fmla="*/ 7 w 44"/>
                <a:gd name="T43" fmla="*/ 46 h 53"/>
                <a:gd name="T44" fmla="*/ 2 w 44"/>
                <a:gd name="T45" fmla="*/ 38 h 53"/>
                <a:gd name="T46" fmla="*/ 0 w 44"/>
                <a:gd name="T47" fmla="*/ 26 h 53"/>
                <a:gd name="T48" fmla="*/ 9 w 44"/>
                <a:gd name="T49" fmla="*/ 22 h 53"/>
                <a:gd name="T50" fmla="*/ 37 w 44"/>
                <a:gd name="T51" fmla="*/ 22 h 53"/>
                <a:gd name="T52" fmla="*/ 33 w 44"/>
                <a:gd name="T53" fmla="*/ 11 h 53"/>
                <a:gd name="T54" fmla="*/ 23 w 44"/>
                <a:gd name="T55" fmla="*/ 7 h 53"/>
                <a:gd name="T56" fmla="*/ 18 w 44"/>
                <a:gd name="T57" fmla="*/ 8 h 53"/>
                <a:gd name="T58" fmla="*/ 14 w 44"/>
                <a:gd name="T59" fmla="*/ 11 h 53"/>
                <a:gd name="T60" fmla="*/ 11 w 44"/>
                <a:gd name="T61" fmla="*/ 15 h 53"/>
                <a:gd name="T62" fmla="*/ 9 w 44"/>
                <a:gd name="T63" fmla="*/ 2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" h="53">
                  <a:moveTo>
                    <a:pt x="0" y="26"/>
                  </a:moveTo>
                  <a:cubicBezTo>
                    <a:pt x="0" y="22"/>
                    <a:pt x="1" y="18"/>
                    <a:pt x="2" y="14"/>
                  </a:cubicBezTo>
                  <a:cubicBezTo>
                    <a:pt x="4" y="11"/>
                    <a:pt x="6" y="8"/>
                    <a:pt x="8" y="6"/>
                  </a:cubicBezTo>
                  <a:cubicBezTo>
                    <a:pt x="10" y="4"/>
                    <a:pt x="13" y="3"/>
                    <a:pt x="15" y="1"/>
                  </a:cubicBezTo>
                  <a:cubicBezTo>
                    <a:pt x="18" y="0"/>
                    <a:pt x="21" y="0"/>
                    <a:pt x="23" y="0"/>
                  </a:cubicBezTo>
                  <a:cubicBezTo>
                    <a:pt x="26" y="0"/>
                    <a:pt x="29" y="0"/>
                    <a:pt x="32" y="2"/>
                  </a:cubicBezTo>
                  <a:cubicBezTo>
                    <a:pt x="34" y="3"/>
                    <a:pt x="37" y="4"/>
                    <a:pt x="38" y="6"/>
                  </a:cubicBezTo>
                  <a:cubicBezTo>
                    <a:pt x="40" y="9"/>
                    <a:pt x="42" y="11"/>
                    <a:pt x="43" y="15"/>
                  </a:cubicBezTo>
                  <a:cubicBezTo>
                    <a:pt x="44" y="18"/>
                    <a:pt x="44" y="22"/>
                    <a:pt x="44" y="27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31"/>
                    <a:pt x="9" y="34"/>
                    <a:pt x="10" y="36"/>
                  </a:cubicBezTo>
                  <a:cubicBezTo>
                    <a:pt x="11" y="38"/>
                    <a:pt x="12" y="40"/>
                    <a:pt x="13" y="42"/>
                  </a:cubicBezTo>
                  <a:cubicBezTo>
                    <a:pt x="15" y="43"/>
                    <a:pt x="16" y="44"/>
                    <a:pt x="18" y="45"/>
                  </a:cubicBezTo>
                  <a:cubicBezTo>
                    <a:pt x="20" y="46"/>
                    <a:pt x="22" y="46"/>
                    <a:pt x="24" y="46"/>
                  </a:cubicBezTo>
                  <a:cubicBezTo>
                    <a:pt x="28" y="46"/>
                    <a:pt x="31" y="45"/>
                    <a:pt x="33" y="44"/>
                  </a:cubicBezTo>
                  <a:cubicBezTo>
                    <a:pt x="35" y="43"/>
                    <a:pt x="37" y="40"/>
                    <a:pt x="39" y="38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2" y="45"/>
                    <a:pt x="39" y="48"/>
                    <a:pt x="35" y="50"/>
                  </a:cubicBezTo>
                  <a:cubicBezTo>
                    <a:pt x="32" y="52"/>
                    <a:pt x="28" y="53"/>
                    <a:pt x="23" y="53"/>
                  </a:cubicBezTo>
                  <a:cubicBezTo>
                    <a:pt x="20" y="53"/>
                    <a:pt x="17" y="52"/>
                    <a:pt x="15" y="51"/>
                  </a:cubicBezTo>
                  <a:cubicBezTo>
                    <a:pt x="12" y="50"/>
                    <a:pt x="10" y="48"/>
                    <a:pt x="7" y="46"/>
                  </a:cubicBezTo>
                  <a:cubicBezTo>
                    <a:pt x="5" y="44"/>
                    <a:pt x="4" y="41"/>
                    <a:pt x="2" y="38"/>
                  </a:cubicBezTo>
                  <a:cubicBezTo>
                    <a:pt x="1" y="35"/>
                    <a:pt x="0" y="31"/>
                    <a:pt x="0" y="26"/>
                  </a:cubicBezTo>
                  <a:close/>
                  <a:moveTo>
                    <a:pt x="9" y="22"/>
                  </a:moveTo>
                  <a:cubicBezTo>
                    <a:pt x="37" y="22"/>
                    <a:pt x="37" y="22"/>
                    <a:pt x="37" y="22"/>
                  </a:cubicBezTo>
                  <a:cubicBezTo>
                    <a:pt x="36" y="17"/>
                    <a:pt x="35" y="14"/>
                    <a:pt x="33" y="11"/>
                  </a:cubicBezTo>
                  <a:cubicBezTo>
                    <a:pt x="31" y="8"/>
                    <a:pt x="27" y="7"/>
                    <a:pt x="23" y="7"/>
                  </a:cubicBezTo>
                  <a:cubicBezTo>
                    <a:pt x="22" y="7"/>
                    <a:pt x="20" y="7"/>
                    <a:pt x="18" y="8"/>
                  </a:cubicBezTo>
                  <a:cubicBezTo>
                    <a:pt x="17" y="9"/>
                    <a:pt x="15" y="9"/>
                    <a:pt x="14" y="11"/>
                  </a:cubicBezTo>
                  <a:cubicBezTo>
                    <a:pt x="13" y="12"/>
                    <a:pt x="12" y="13"/>
                    <a:pt x="11" y="15"/>
                  </a:cubicBezTo>
                  <a:cubicBezTo>
                    <a:pt x="10" y="17"/>
                    <a:pt x="9" y="19"/>
                    <a:pt x="9" y="22"/>
                  </a:cubicBezTo>
                  <a:close/>
                </a:path>
              </a:pathLst>
            </a:cu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9" name="Rectangle 83"/>
            <p:cNvSpPr>
              <a:spLocks noChangeArrowheads="1"/>
            </p:cNvSpPr>
            <p:nvPr/>
          </p:nvSpPr>
          <p:spPr bwMode="auto">
            <a:xfrm>
              <a:off x="4376" y="2280"/>
              <a:ext cx="12" cy="12"/>
            </a:xfrm>
            <a:prstGeom prst="rect">
              <a:avLst/>
            </a:prstGeom>
            <a:solidFill>
              <a:srgbClr val="696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35" name="Slide Number Placeholder 2">
            <a:extLst>
              <a:ext uri="{FF2B5EF4-FFF2-40B4-BE49-F238E27FC236}">
                <a16:creationId xmlns:a16="http://schemas.microsoft.com/office/drawing/2014/main" id="{0580E71F-F9FC-4BDA-AB51-0B9EA79021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714" y="6286104"/>
            <a:ext cx="378392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09EC75-700E-46CC-9B1D-95A6AC53FD42}" type="slidenum">
              <a:rPr lang="en-US" smtClean="0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9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E989FA-EDB9-4EDD-88F4-84C2F31E7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4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85C3D61-9869-4796-995C-E7AB7E32C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43" y="256785"/>
            <a:ext cx="2065902" cy="51647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4837B75-0781-44C2-8C91-ED1931A82A85}"/>
              </a:ext>
            </a:extLst>
          </p:cNvPr>
          <p:cNvSpPr/>
          <p:nvPr/>
        </p:nvSpPr>
        <p:spPr>
          <a:xfrm>
            <a:off x="1763713" y="179470"/>
            <a:ext cx="8575432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798"/>
              </a:spcBef>
            </a:pPr>
            <a:r>
              <a:rPr lang="en-US" sz="3200" b="1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Ariba Network </a:t>
            </a:r>
          </a:p>
          <a:p>
            <a:pPr marL="0" lvl="1">
              <a:spcBef>
                <a:spcPts val="1798"/>
              </a:spcBef>
            </a:pPr>
            <a:r>
              <a:rPr lang="es-CR" sz="2000" b="1" dirty="0">
                <a:solidFill>
                  <a:srgbClr val="279989"/>
                </a:solidFill>
                <a:latin typeface="+mj-lt"/>
                <a:ea typeface="+mj-ea"/>
                <a:cs typeface="+mj-cs"/>
              </a:rPr>
              <a:t>Conecta personas, sistemas y procesos entre empresas para simplificar el comercio… Una innovación colaborativa!</a:t>
            </a:r>
          </a:p>
          <a:p>
            <a:pPr>
              <a:buClr>
                <a:schemeClr val="accent5">
                  <a:lumMod val="75000"/>
                </a:schemeClr>
              </a:buClr>
              <a:defRPr/>
            </a:pPr>
            <a:endParaRPr lang="es-CR" sz="1600" dirty="0">
              <a:solidFill>
                <a:srgbClr val="279989"/>
              </a:solidFill>
            </a:endParaRPr>
          </a:p>
          <a:p>
            <a:pPr>
              <a:buClr>
                <a:schemeClr val="accent5">
                  <a:lumMod val="75000"/>
                </a:schemeClr>
              </a:buClr>
              <a:defRPr/>
            </a:pPr>
            <a:r>
              <a:rPr lang="es-CR" sz="1600" b="1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Conexiones y negocios en un ambiente completamente seguro!</a:t>
            </a:r>
          </a:p>
          <a:p>
            <a:pPr>
              <a:buClr>
                <a:schemeClr val="accent5">
                  <a:lumMod val="75000"/>
                </a:schemeClr>
              </a:buClr>
              <a:defRPr/>
            </a:pPr>
            <a:endParaRPr lang="pt-PT" sz="2000" b="1" dirty="0">
              <a:solidFill>
                <a:srgbClr val="005C84"/>
              </a:solidFill>
              <a:latin typeface="+mj-lt"/>
              <a:ea typeface="+mj-ea"/>
              <a:cs typeface="+mj-cs"/>
            </a:endParaRPr>
          </a:p>
          <a:p>
            <a:pPr>
              <a:buClr>
                <a:schemeClr val="accent5">
                  <a:lumMod val="75000"/>
                </a:schemeClr>
              </a:buClr>
              <a:defRPr/>
            </a:pPr>
            <a:r>
              <a:rPr lang="es-CR" sz="2000" b="1" dirty="0">
                <a:solidFill>
                  <a:srgbClr val="279989"/>
                </a:solidFill>
                <a:latin typeface="+mj-lt"/>
                <a:ea typeface="+mj-ea"/>
                <a:cs typeface="+mj-cs"/>
              </a:rPr>
              <a:t>¿Que es Ariba?  </a:t>
            </a:r>
          </a:p>
          <a:p>
            <a:pPr>
              <a:buClr>
                <a:schemeClr val="accent5">
                  <a:lumMod val="75000"/>
                </a:schemeClr>
              </a:buClr>
              <a:defRPr/>
            </a:pPr>
            <a:r>
              <a:rPr lang="es-CR" sz="1600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Ariba es un Portal de Compras contratados por Cargill para optimizar los procesos de compras.</a:t>
            </a:r>
          </a:p>
          <a:p>
            <a:pPr>
              <a:buClr>
                <a:schemeClr val="accent5">
                  <a:lumMod val="75000"/>
                </a:schemeClr>
              </a:buClr>
            </a:pPr>
            <a:endParaRPr lang="pt-PT" sz="2000" b="1" dirty="0">
              <a:solidFill>
                <a:srgbClr val="005C84"/>
              </a:solidFill>
              <a:latin typeface="+mj-lt"/>
              <a:ea typeface="+mj-ea"/>
              <a:cs typeface="+mj-cs"/>
            </a:endParaRPr>
          </a:p>
          <a:p>
            <a:pPr>
              <a:buClr>
                <a:schemeClr val="accent5">
                  <a:lumMod val="75000"/>
                </a:schemeClr>
              </a:buClr>
            </a:pPr>
            <a:r>
              <a:rPr lang="es-CR" sz="2000" b="1" dirty="0">
                <a:solidFill>
                  <a:srgbClr val="279989"/>
                </a:solidFill>
                <a:latin typeface="+mj-lt"/>
                <a:ea typeface="+mj-ea"/>
                <a:cs typeface="+mj-cs"/>
              </a:rPr>
              <a:t>¿Que es la Cuenta Estándar?</a:t>
            </a:r>
          </a:p>
          <a:p>
            <a:pPr>
              <a:buClr>
                <a:schemeClr val="accent5">
                  <a:lumMod val="75000"/>
                </a:schemeClr>
              </a:buClr>
            </a:pPr>
            <a:r>
              <a:rPr lang="es-CR" sz="1600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Es una manera rápida y </a:t>
            </a:r>
            <a:r>
              <a:rPr lang="es-CR" sz="1600" b="1" u="sng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GRATUITA</a:t>
            </a:r>
            <a:r>
              <a:rPr lang="es-CR" sz="1600" b="1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CR" sz="1600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de realizar negocios con su cliente en donde el tiempo de las ordenes de compra sea optimizado.</a:t>
            </a:r>
          </a:p>
          <a:p>
            <a:pPr>
              <a:buClr>
                <a:schemeClr val="accent5">
                  <a:lumMod val="75000"/>
                </a:schemeClr>
              </a:buClr>
            </a:pPr>
            <a:endParaRPr lang="es-CR" sz="2000" b="1" dirty="0">
              <a:solidFill>
                <a:srgbClr val="005C84"/>
              </a:solidFill>
              <a:latin typeface="+mj-lt"/>
              <a:ea typeface="+mj-ea"/>
              <a:cs typeface="+mj-cs"/>
            </a:endParaRPr>
          </a:p>
          <a:p>
            <a:pPr>
              <a:buClr>
                <a:schemeClr val="accent5">
                  <a:lumMod val="75000"/>
                </a:schemeClr>
              </a:buClr>
            </a:pPr>
            <a:r>
              <a:rPr lang="es-CR" sz="2000" b="1" dirty="0">
                <a:solidFill>
                  <a:srgbClr val="279989"/>
                </a:solidFill>
                <a:latin typeface="+mj-lt"/>
                <a:ea typeface="+mj-ea"/>
                <a:cs typeface="+mj-cs"/>
              </a:rPr>
              <a:t>¿Cuales son los beneficios de la Cuenta Estándar?</a:t>
            </a: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CR" sz="1600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Recibir notificaciones.</a:t>
            </a: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CR" sz="1600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Intercambio de documentos electrónicos con</a:t>
            </a:r>
            <a:r>
              <a:rPr lang="es-CR" sz="1600" b="1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 Cargill</a:t>
            </a:r>
            <a:r>
              <a:rPr lang="es-CR" sz="1600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, como pedidos, confirmaciones de pedidos total y parcial. </a:t>
            </a: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CR" sz="1600" b="1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Visibilidad de las ultimas 200 Ordenes</a:t>
            </a:r>
            <a:r>
              <a:rPr lang="es-CR" sz="1600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 de Compras transaccionados en su Cuenta de Ariba.</a:t>
            </a:r>
          </a:p>
        </p:txBody>
      </p:sp>
    </p:spTree>
    <p:extLst>
      <p:ext uri="{BB962C8B-B14F-4D97-AF65-F5344CB8AC3E}">
        <p14:creationId xmlns:p14="http://schemas.microsoft.com/office/powerpoint/2010/main" val="1508231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950004" y="1326294"/>
            <a:ext cx="3817522" cy="162997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68580" tIns="34290" rIns="68580" bIns="34290" numCol="1" rtlCol="0" anchor="ctr">
            <a:noAutofit/>
          </a:bodyPr>
          <a:lstStyle/>
          <a:p>
            <a:r>
              <a:rPr lang="es-AR" sz="1600" dirty="0"/>
              <a:t>Acceso para nuestros proveedores</a:t>
            </a:r>
          </a:p>
          <a:p>
            <a:r>
              <a:rPr lang="es-AR" sz="1600" dirty="0"/>
              <a:t>Envío de OC’s automáticamente</a:t>
            </a:r>
          </a:p>
          <a:p>
            <a:r>
              <a:rPr lang="es-AR" sz="1600" dirty="0"/>
              <a:t>Confirmación de OC´s</a:t>
            </a:r>
          </a:p>
          <a:p>
            <a:r>
              <a:rPr lang="es-AR" sz="1600" dirty="0"/>
              <a:t>Selección de Proveedores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F1AFCE-D540-41EE-B441-3ED6DEB25CDC}" type="slidenum">
              <a:rPr lang="en-US" smtClean="0">
                <a:solidFill>
                  <a:prstClr val="white"/>
                </a:solidFill>
              </a:rPr>
              <a:pPr/>
              <a:t>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0" y="1020032"/>
            <a:ext cx="322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rgbClr val="005C84"/>
                </a:solidFill>
                <a:latin typeface="+mj-lt"/>
                <a:ea typeface="+mj-ea"/>
                <a:cs typeface="+mj-cs"/>
              </a:rPr>
              <a:t>Ariba Network</a:t>
            </a:r>
          </a:p>
        </p:txBody>
      </p:sp>
      <p:pic>
        <p:nvPicPr>
          <p:cNvPr id="7" name="Imagem 7">
            <a:extLst>
              <a:ext uri="{FF2B5EF4-FFF2-40B4-BE49-F238E27FC236}">
                <a16:creationId xmlns:a16="http://schemas.microsoft.com/office/drawing/2014/main" id="{D9629E59-01F6-4F53-A84B-3267E88D7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0419" y="1389364"/>
            <a:ext cx="3969951" cy="22599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1950005" y="206771"/>
            <a:ext cx="5675709" cy="342228"/>
          </a:xfrm>
        </p:spPr>
        <p:txBody>
          <a:bodyPr>
            <a:normAutofit fontScale="90000"/>
          </a:bodyPr>
          <a:lstStyle/>
          <a:p>
            <a:r>
              <a:rPr lang="es-AR" sz="1800" dirty="0"/>
              <a:t>Cuentas en Ariba Network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980997" y="785538"/>
            <a:ext cx="5678616" cy="298464"/>
          </a:xfrm>
        </p:spPr>
        <p:txBody>
          <a:bodyPr>
            <a:normAutofit fontScale="25000" lnSpcReduction="20000"/>
          </a:bodyPr>
          <a:lstStyle/>
          <a:p>
            <a:r>
              <a:rPr lang="en-US" sz="1050" dirty="0"/>
              <a:t>Contexto Supplier Enablement</a:t>
            </a:r>
          </a:p>
        </p:txBody>
      </p:sp>
      <p:graphicFrame>
        <p:nvGraphicFramePr>
          <p:cNvPr id="2" name="Tabla 5">
            <a:extLst>
              <a:ext uri="{FF2B5EF4-FFF2-40B4-BE49-F238E27FC236}">
                <a16:creationId xmlns:a16="http://schemas.microsoft.com/office/drawing/2014/main" id="{420F3830-5BD8-43F4-93AE-E6A54E2A9790}"/>
              </a:ext>
            </a:extLst>
          </p:cNvPr>
          <p:cNvGraphicFramePr>
            <a:graphicFrameLocks noGrp="1"/>
          </p:cNvGraphicFramePr>
          <p:nvPr/>
        </p:nvGraphicFramePr>
        <p:xfrm>
          <a:off x="1950004" y="3459218"/>
          <a:ext cx="4230414" cy="2110218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195391">
                  <a:extLst>
                    <a:ext uri="{9D8B030D-6E8A-4147-A177-3AD203B41FA5}">
                      <a16:colId xmlns:a16="http://schemas.microsoft.com/office/drawing/2014/main" val="2227112017"/>
                    </a:ext>
                  </a:extLst>
                </a:gridCol>
                <a:gridCol w="1458001">
                  <a:extLst>
                    <a:ext uri="{9D8B030D-6E8A-4147-A177-3AD203B41FA5}">
                      <a16:colId xmlns:a16="http://schemas.microsoft.com/office/drawing/2014/main" val="2313237011"/>
                    </a:ext>
                  </a:extLst>
                </a:gridCol>
                <a:gridCol w="1577022">
                  <a:extLst>
                    <a:ext uri="{9D8B030D-6E8A-4147-A177-3AD203B41FA5}">
                      <a16:colId xmlns:a16="http://schemas.microsoft.com/office/drawing/2014/main" val="3091283113"/>
                    </a:ext>
                  </a:extLst>
                </a:gridCol>
              </a:tblGrid>
              <a:tr h="357994">
                <a:tc>
                  <a:txBody>
                    <a:bodyPr/>
                    <a:lstStyle/>
                    <a:p>
                      <a:r>
                        <a:rPr lang="es-CR" sz="1400" noProof="0"/>
                        <a:t>Cuenta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sz="1400" noProof="0"/>
                        <a:t>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sz="1400" noProof="0"/>
                        <a:t>Enterprise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594584"/>
                  </a:ext>
                </a:extLst>
              </a:tr>
              <a:tr h="518076">
                <a:tc>
                  <a:txBody>
                    <a:bodyPr/>
                    <a:lstStyle/>
                    <a:p>
                      <a:r>
                        <a:rPr lang="es-CR" sz="1400" noProof="0" dirty="0"/>
                        <a:t>Navegación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sz="1400" noProof="0"/>
                        <a:t>Limitada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sz="1400" noProof="0" dirty="0"/>
                        <a:t>Libre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93603"/>
                  </a:ext>
                </a:extLst>
              </a:tr>
              <a:tr h="518076">
                <a:tc>
                  <a:txBody>
                    <a:bodyPr/>
                    <a:lstStyle/>
                    <a:p>
                      <a:r>
                        <a:rPr lang="es-CR" sz="1400" noProof="0" dirty="0"/>
                        <a:t>Almacenamiento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sz="1400" noProof="0" dirty="0"/>
                        <a:t>200 Ordenes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sz="1400" noProof="0"/>
                        <a:t>Ilimitado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611502"/>
                  </a:ext>
                </a:extLst>
              </a:tr>
              <a:tr h="357994">
                <a:tc>
                  <a:txBody>
                    <a:bodyPr/>
                    <a:lstStyle/>
                    <a:p>
                      <a:r>
                        <a:rPr lang="es-CR" sz="1400" noProof="0" dirty="0"/>
                        <a:t>Reporteo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sz="1400" noProof="0" dirty="0"/>
                        <a:t>No contempla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sz="1400" noProof="0" dirty="0"/>
                        <a:t>Tiene Reportes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792973"/>
                  </a:ext>
                </a:extLst>
              </a:tr>
              <a:tr h="357994">
                <a:tc>
                  <a:txBody>
                    <a:bodyPr/>
                    <a:lstStyle/>
                    <a:p>
                      <a:r>
                        <a:rPr lang="es-CR" sz="1400" noProof="0" dirty="0"/>
                        <a:t>Costo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sz="1400" noProof="0"/>
                        <a:t>Gratis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R" sz="1400" noProof="0" dirty="0"/>
                        <a:t>Con Tarifa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587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7942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D4BEB-8267-40F6-BEC8-159449591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032" y="19827"/>
            <a:ext cx="7658101" cy="866195"/>
          </a:xfrm>
        </p:spPr>
        <p:txBody>
          <a:bodyPr/>
          <a:lstStyle/>
          <a:p>
            <a:r>
              <a:rPr lang="pt-BR" sz="3200" dirty="0"/>
              <a:t> </a:t>
            </a:r>
            <a:endParaRPr lang="pt-BR" sz="3200" b="1" dirty="0">
              <a:solidFill>
                <a:srgbClr val="4D4D4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Chevron 44">
            <a:extLst>
              <a:ext uri="{FF2B5EF4-FFF2-40B4-BE49-F238E27FC236}">
                <a16:creationId xmlns:a16="http://schemas.microsoft.com/office/drawing/2014/main" id="{18E484AC-CDD9-47E0-BEA3-CB2050262E65}"/>
              </a:ext>
            </a:extLst>
          </p:cNvPr>
          <p:cNvSpPr/>
          <p:nvPr/>
        </p:nvSpPr>
        <p:spPr>
          <a:xfrm>
            <a:off x="1799593" y="3548752"/>
            <a:ext cx="1627807" cy="513136"/>
          </a:xfrm>
          <a:prstGeom prst="chevron">
            <a:avLst/>
          </a:prstGeom>
          <a:solidFill>
            <a:srgbClr val="005F86"/>
          </a:solidFill>
          <a:ln w="285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 anchorCtr="0"/>
          <a:lstStyle/>
          <a:p>
            <a:pPr algn="ctr" defTabSz="342900">
              <a:defRPr/>
            </a:pPr>
            <a:r>
              <a:rPr lang="es-CR" sz="1050" b="1" dirty="0">
                <a:solidFill>
                  <a:prstClr val="white"/>
                </a:solidFill>
                <a:latin typeface="Helvetica"/>
              </a:rPr>
              <a:t>Crear Requisición</a:t>
            </a:r>
          </a:p>
        </p:txBody>
      </p:sp>
      <p:sp>
        <p:nvSpPr>
          <p:cNvPr id="10" name="Chevron 42">
            <a:extLst>
              <a:ext uri="{FF2B5EF4-FFF2-40B4-BE49-F238E27FC236}">
                <a16:creationId xmlns:a16="http://schemas.microsoft.com/office/drawing/2014/main" id="{D7F64D4F-AB67-4D3D-BF2F-6384B436E4DD}"/>
              </a:ext>
            </a:extLst>
          </p:cNvPr>
          <p:cNvSpPr/>
          <p:nvPr/>
        </p:nvSpPr>
        <p:spPr>
          <a:xfrm>
            <a:off x="3497020" y="3548752"/>
            <a:ext cx="1627807" cy="513136"/>
          </a:xfrm>
          <a:prstGeom prst="chevron">
            <a:avLst/>
          </a:prstGeom>
          <a:solidFill>
            <a:srgbClr val="005F86"/>
          </a:solidFill>
          <a:ln w="285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 anchorCtr="0"/>
          <a:lstStyle/>
          <a:p>
            <a:pPr algn="ctr" defTabSz="342900">
              <a:defRPr/>
            </a:pPr>
            <a:r>
              <a:rPr lang="es-CR" sz="1050" b="1" dirty="0">
                <a:solidFill>
                  <a:prstClr val="white"/>
                </a:solidFill>
                <a:latin typeface="Helvetica"/>
              </a:rPr>
              <a:t>Aprobar Requisición</a:t>
            </a:r>
          </a:p>
        </p:txBody>
      </p:sp>
      <p:sp>
        <p:nvSpPr>
          <p:cNvPr id="11" name="Chevron 40">
            <a:extLst>
              <a:ext uri="{FF2B5EF4-FFF2-40B4-BE49-F238E27FC236}">
                <a16:creationId xmlns:a16="http://schemas.microsoft.com/office/drawing/2014/main" id="{51556636-9D53-43F4-BD75-B5910D5E5335}"/>
              </a:ext>
            </a:extLst>
          </p:cNvPr>
          <p:cNvSpPr/>
          <p:nvPr/>
        </p:nvSpPr>
        <p:spPr>
          <a:xfrm>
            <a:off x="5194448" y="3548752"/>
            <a:ext cx="1627807" cy="513136"/>
          </a:xfrm>
          <a:prstGeom prst="chevron">
            <a:avLst/>
          </a:prstGeom>
          <a:solidFill>
            <a:srgbClr val="007681"/>
          </a:solidFill>
          <a:ln w="285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 anchorCtr="0"/>
          <a:lstStyle/>
          <a:p>
            <a:pPr algn="ctr" defTabSz="342900">
              <a:defRPr/>
            </a:pPr>
            <a:r>
              <a:rPr lang="es-CR" sz="1050" b="1" dirty="0">
                <a:solidFill>
                  <a:prstClr val="white"/>
                </a:solidFill>
                <a:latin typeface="Helvetica"/>
              </a:rPr>
              <a:t>Crear Orden de Compra</a:t>
            </a:r>
          </a:p>
        </p:txBody>
      </p:sp>
      <p:sp>
        <p:nvSpPr>
          <p:cNvPr id="12" name="Chevron 38">
            <a:extLst>
              <a:ext uri="{FF2B5EF4-FFF2-40B4-BE49-F238E27FC236}">
                <a16:creationId xmlns:a16="http://schemas.microsoft.com/office/drawing/2014/main" id="{428FF7DB-1B3E-43CF-8990-A2EE636E00EE}"/>
              </a:ext>
            </a:extLst>
          </p:cNvPr>
          <p:cNvSpPr/>
          <p:nvPr/>
        </p:nvSpPr>
        <p:spPr>
          <a:xfrm>
            <a:off x="6891875" y="3548752"/>
            <a:ext cx="1697429" cy="513136"/>
          </a:xfrm>
          <a:prstGeom prst="chevron">
            <a:avLst/>
          </a:prstGeom>
          <a:solidFill>
            <a:srgbClr val="4D4D4D"/>
          </a:solidFill>
          <a:ln w="285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 anchorCtr="0"/>
          <a:lstStyle/>
          <a:p>
            <a:pPr algn="ctr" defTabSz="342900">
              <a:defRPr/>
            </a:pPr>
            <a:r>
              <a:rPr lang="es-CR" sz="1050" b="1" dirty="0">
                <a:solidFill>
                  <a:prstClr val="white"/>
                </a:solidFill>
                <a:latin typeface="Helvetica"/>
              </a:rPr>
              <a:t>Recibir Orden de Compra</a:t>
            </a:r>
          </a:p>
        </p:txBody>
      </p:sp>
      <p:sp>
        <p:nvSpPr>
          <p:cNvPr id="13" name="Chevron 36">
            <a:extLst>
              <a:ext uri="{FF2B5EF4-FFF2-40B4-BE49-F238E27FC236}">
                <a16:creationId xmlns:a16="http://schemas.microsoft.com/office/drawing/2014/main" id="{77DC2A57-8CCC-4F4D-855A-43AD75C9D74A}"/>
              </a:ext>
            </a:extLst>
          </p:cNvPr>
          <p:cNvSpPr/>
          <p:nvPr/>
        </p:nvSpPr>
        <p:spPr>
          <a:xfrm>
            <a:off x="8589304" y="3548752"/>
            <a:ext cx="1627807" cy="513136"/>
          </a:xfrm>
          <a:prstGeom prst="chevron">
            <a:avLst/>
          </a:prstGeom>
          <a:solidFill>
            <a:srgbClr val="279989"/>
          </a:solidFill>
          <a:ln w="285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 anchorCtr="0"/>
          <a:lstStyle/>
          <a:p>
            <a:pPr algn="ctr" defTabSz="342900">
              <a:defRPr/>
            </a:pPr>
            <a:r>
              <a:rPr lang="es-CR" sz="1050" b="1" dirty="0">
                <a:solidFill>
                  <a:prstClr val="white"/>
                </a:solidFill>
                <a:latin typeface="Helvetica"/>
              </a:rPr>
              <a:t>Confirmar Ordenes de Compras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7540BA-5FD5-4A8A-A1D9-4876A938D86D}"/>
              </a:ext>
            </a:extLst>
          </p:cNvPr>
          <p:cNvSpPr/>
          <p:nvPr/>
        </p:nvSpPr>
        <p:spPr>
          <a:xfrm>
            <a:off x="1799594" y="4132457"/>
            <a:ext cx="5052779" cy="399936"/>
          </a:xfrm>
          <a:prstGeom prst="rect">
            <a:avLst/>
          </a:prstGeom>
          <a:solidFill>
            <a:schemeClr val="bg1"/>
          </a:solidFill>
          <a:ln>
            <a:solidFill>
              <a:srgbClr val="62A68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defRPr/>
            </a:pPr>
            <a:endParaRPr lang="en-US" sz="506" b="1" kern="0" dirty="0">
              <a:solidFill>
                <a:prstClr val="white"/>
              </a:solidFill>
              <a:latin typeface="Helvetica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24A651-7438-415F-A0E0-5EC40FA64595}"/>
              </a:ext>
            </a:extLst>
          </p:cNvPr>
          <p:cNvSpPr/>
          <p:nvPr/>
        </p:nvSpPr>
        <p:spPr>
          <a:xfrm>
            <a:off x="6891874" y="4128170"/>
            <a:ext cx="3192014" cy="39659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44450" dist="27940" dir="5400000" algn="ctr">
              <a:srgbClr val="0070C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US" sz="1200" b="1" kern="0" dirty="0">
                <a:solidFill>
                  <a:srgbClr val="4D4D4D"/>
                </a:solidFill>
                <a:latin typeface="Helvetica"/>
              </a:rPr>
              <a:t>SAP ARIBA NETWORK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1E3635C-8C5C-47E7-AF8D-AD0D00BAFE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047" y="4195305"/>
            <a:ext cx="1643401" cy="274076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4E4D1FE7-3B0A-45FB-A180-A194EC8D1C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677" y="2672229"/>
            <a:ext cx="742950" cy="742950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8C2FE588-7908-4E92-875D-46A4FADE09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058" y="2922768"/>
            <a:ext cx="395590" cy="3955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220BBC-2FDC-4437-9BDA-2389A41186FF}"/>
              </a:ext>
            </a:extLst>
          </p:cNvPr>
          <p:cNvSpPr txBox="1"/>
          <p:nvPr/>
        </p:nvSpPr>
        <p:spPr>
          <a:xfrm>
            <a:off x="1784775" y="1402241"/>
            <a:ext cx="8486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s-CR" sz="2000" b="1" dirty="0">
                <a:solidFill>
                  <a:srgbClr val="1E9D8B"/>
                </a:solidFill>
              </a:rPr>
              <a:t>Con Ariba Network será el siguiente proceso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6E1393-70F9-4F2C-ACB6-D078B441B8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4310" y="2724837"/>
            <a:ext cx="600741" cy="648419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3CE5075-014B-40A7-87D5-4899A8E134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134" y="2601523"/>
            <a:ext cx="785341" cy="785341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8BAFDF9B-F306-4326-ACA4-48D99EBF0C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957" y="3048885"/>
            <a:ext cx="429298" cy="4292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B99DB7-21BA-476A-A5B8-F88BF0BA9C6F}"/>
              </a:ext>
            </a:extLst>
          </p:cNvPr>
          <p:cNvSpPr txBox="1"/>
          <p:nvPr/>
        </p:nvSpPr>
        <p:spPr>
          <a:xfrm>
            <a:off x="3497020" y="4786861"/>
            <a:ext cx="1415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defRPr/>
            </a:pPr>
            <a:r>
              <a:rPr lang="pt-BR" sz="2000" b="1" dirty="0">
                <a:solidFill>
                  <a:srgbClr val="005F86"/>
                </a:solidFill>
                <a:latin typeface="Helvetica"/>
              </a:rPr>
              <a:t>CARGILL</a:t>
            </a:r>
            <a:endParaRPr lang="pt-BR" sz="2000" dirty="0">
              <a:solidFill>
                <a:prstClr val="black"/>
              </a:solidFill>
              <a:latin typeface="Helvetica"/>
            </a:endParaRPr>
          </a:p>
        </p:txBody>
      </p:sp>
      <p:pic>
        <p:nvPicPr>
          <p:cNvPr id="34" name="Picture 75">
            <a:extLst>
              <a:ext uri="{FF2B5EF4-FFF2-40B4-BE49-F238E27FC236}">
                <a16:creationId xmlns:a16="http://schemas.microsoft.com/office/drawing/2014/main" id="{EB92EC22-34EC-4B44-8BD8-E3C3D82DF3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302" y="3038579"/>
            <a:ext cx="429298" cy="429298"/>
          </a:xfrm>
          <a:prstGeom prst="rect">
            <a:avLst/>
          </a:prstGeom>
        </p:spPr>
      </p:pic>
      <p:pic>
        <p:nvPicPr>
          <p:cNvPr id="35" name="Picture 76">
            <a:extLst>
              <a:ext uri="{FF2B5EF4-FFF2-40B4-BE49-F238E27FC236}">
                <a16:creationId xmlns:a16="http://schemas.microsoft.com/office/drawing/2014/main" id="{7781282B-F442-4392-92FB-5DE00BA524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204" y="2899064"/>
            <a:ext cx="433137" cy="433137"/>
          </a:xfrm>
          <a:prstGeom prst="rect">
            <a:avLst/>
          </a:prstGeom>
        </p:spPr>
      </p:pic>
      <p:pic>
        <p:nvPicPr>
          <p:cNvPr id="36" name="Picture 76">
            <a:extLst>
              <a:ext uri="{FF2B5EF4-FFF2-40B4-BE49-F238E27FC236}">
                <a16:creationId xmlns:a16="http://schemas.microsoft.com/office/drawing/2014/main" id="{43421C24-8744-4958-82CE-BD44D88B00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680" y="3054812"/>
            <a:ext cx="433137" cy="433137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B09FFD5F-BAAA-4F2B-960B-7DCBDF8C1AD0}"/>
              </a:ext>
            </a:extLst>
          </p:cNvPr>
          <p:cNvSpPr txBox="1">
            <a:spLocks/>
          </p:cNvSpPr>
          <p:nvPr/>
        </p:nvSpPr>
        <p:spPr>
          <a:xfrm>
            <a:off x="1824748" y="407636"/>
            <a:ext cx="8624281" cy="6889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rgbClr val="005C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dirty="0"/>
              <a:t>Proceso Ariba Network</a:t>
            </a:r>
          </a:p>
        </p:txBody>
      </p:sp>
      <p:pic>
        <p:nvPicPr>
          <p:cNvPr id="33" name="Picture 75">
            <a:extLst>
              <a:ext uri="{FF2B5EF4-FFF2-40B4-BE49-F238E27FC236}">
                <a16:creationId xmlns:a16="http://schemas.microsoft.com/office/drawing/2014/main" id="{69D1D741-2BF0-441E-AAD9-22691EF4E1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957" y="3025887"/>
            <a:ext cx="429298" cy="429298"/>
          </a:xfrm>
          <a:prstGeom prst="rect">
            <a:avLst/>
          </a:prstGeom>
        </p:spPr>
      </p:pic>
      <p:pic>
        <p:nvPicPr>
          <p:cNvPr id="37" name="Picture 6">
            <a:extLst>
              <a:ext uri="{FF2B5EF4-FFF2-40B4-BE49-F238E27FC236}">
                <a16:creationId xmlns:a16="http://schemas.microsoft.com/office/drawing/2014/main" id="{B32F81D2-ECFC-4DFC-9179-8E245DD8BE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9857" y="2766761"/>
            <a:ext cx="600741" cy="648419"/>
          </a:xfrm>
          <a:prstGeom prst="rect">
            <a:avLst/>
          </a:prstGeom>
        </p:spPr>
      </p:pic>
      <p:pic>
        <p:nvPicPr>
          <p:cNvPr id="38" name="Picture 76">
            <a:extLst>
              <a:ext uri="{FF2B5EF4-FFF2-40B4-BE49-F238E27FC236}">
                <a16:creationId xmlns:a16="http://schemas.microsoft.com/office/drawing/2014/main" id="{1916470B-A0F0-4806-98B2-B042C04224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245" y="2988908"/>
            <a:ext cx="433137" cy="433137"/>
          </a:xfrm>
          <a:prstGeom prst="rect">
            <a:avLst/>
          </a:prstGeom>
        </p:spPr>
      </p:pic>
      <p:sp>
        <p:nvSpPr>
          <p:cNvPr id="39" name="TextBox 7">
            <a:extLst>
              <a:ext uri="{FF2B5EF4-FFF2-40B4-BE49-F238E27FC236}">
                <a16:creationId xmlns:a16="http://schemas.microsoft.com/office/drawing/2014/main" id="{6BF5B356-FAEB-4F45-AAD2-AAF7D8B14EA6}"/>
              </a:ext>
            </a:extLst>
          </p:cNvPr>
          <p:cNvSpPr txBox="1"/>
          <p:nvPr/>
        </p:nvSpPr>
        <p:spPr>
          <a:xfrm>
            <a:off x="7610245" y="4786861"/>
            <a:ext cx="20168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defRPr/>
            </a:pPr>
            <a:r>
              <a:rPr lang="pt-BR" sz="2000" b="1" dirty="0">
                <a:solidFill>
                  <a:srgbClr val="005F86"/>
                </a:solidFill>
                <a:latin typeface="Helvetica"/>
              </a:rPr>
              <a:t>PROVEEDOR</a:t>
            </a:r>
            <a:endParaRPr lang="pt-BR" sz="2000" dirty="0">
              <a:solidFill>
                <a:prstClr val="black"/>
              </a:solidFill>
              <a:latin typeface="Helvetica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C5810A7-0C3A-4727-BD7A-DA330701E2CB}"/>
              </a:ext>
            </a:extLst>
          </p:cNvPr>
          <p:cNvSpPr/>
          <p:nvPr/>
        </p:nvSpPr>
        <p:spPr>
          <a:xfrm>
            <a:off x="8423397" y="1273831"/>
            <a:ext cx="1848153" cy="7518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C414D96-2F7D-4A81-9B7F-17BB02094052}"/>
              </a:ext>
            </a:extLst>
          </p:cNvPr>
          <p:cNvSpPr txBox="1"/>
          <p:nvPr/>
        </p:nvSpPr>
        <p:spPr>
          <a:xfrm>
            <a:off x="8340443" y="1221876"/>
            <a:ext cx="2016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dirty="0"/>
              <a:t>Confirmar Ordenes de Compras es </a:t>
            </a:r>
            <a:r>
              <a:rPr lang="es-CR" sz="1200" b="1" dirty="0"/>
              <a:t>Obligatorio</a:t>
            </a:r>
            <a:r>
              <a:rPr lang="es-CR" sz="1200" dirty="0"/>
              <a:t>, con un máximo de 48 Horas o dos Días hábiles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2BA0129-7911-4728-A50E-B7A34D9BA9BE}"/>
              </a:ext>
            </a:extLst>
          </p:cNvPr>
          <p:cNvSpPr/>
          <p:nvPr/>
        </p:nvSpPr>
        <p:spPr>
          <a:xfrm>
            <a:off x="5939547" y="324433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09EC75-700E-46CC-9B1D-95A6AC53FD42}" type="slidenum">
              <a:rPr lang="en-US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7D6C87B0-1D5D-4B00-9B56-0BD4750DDD2B}"/>
              </a:ext>
            </a:extLst>
          </p:cNvPr>
          <p:cNvSpPr/>
          <p:nvPr/>
        </p:nvSpPr>
        <p:spPr>
          <a:xfrm>
            <a:off x="1824747" y="6359009"/>
            <a:ext cx="2632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dirty="0">
                <a:solidFill>
                  <a:prstClr val="white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865936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IsfQ4AihUyWOEsZHiFV4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IsfQ4AihUyWOEsZHiFV4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lkJI1OGgU6KQcKd5lrCxg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7F464D10C58545B54C64C2D51E6606" ma:contentTypeVersion="5" ma:contentTypeDescription="Create a new document." ma:contentTypeScope="" ma:versionID="0a786bddce194b40a11b7f35a4414491">
  <xsd:schema xmlns:xsd="http://www.w3.org/2001/XMLSchema" xmlns:xs="http://www.w3.org/2001/XMLSchema" xmlns:p="http://schemas.microsoft.com/office/2006/metadata/properties" xmlns:ns2="8b654af3-39d7-4995-ab04-979782c78590" xmlns:ns3="b7d389cb-5852-4bb0-8f43-350231a3431c" targetNamespace="http://schemas.microsoft.com/office/2006/metadata/properties" ma:root="true" ma:fieldsID="1ca0a6ced907ab1b9b1c90e847d0815a" ns2:_="" ns3:_="">
    <xsd:import namespace="8b654af3-39d7-4995-ab04-979782c78590"/>
    <xsd:import namespace="b7d389cb-5852-4bb0-8f43-350231a343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654af3-39d7-4995-ab04-979782c785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d389cb-5852-4bb0-8f43-350231a3431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9813A22-4142-4148-B98D-CE7D6C620814}"/>
</file>

<file path=customXml/itemProps2.xml><?xml version="1.0" encoding="utf-8"?>
<ds:datastoreItem xmlns:ds="http://schemas.openxmlformats.org/officeDocument/2006/customXml" ds:itemID="{A7F09107-2108-456D-9F1C-46989C2D7EBD}"/>
</file>

<file path=customXml/itemProps3.xml><?xml version="1.0" encoding="utf-8"?>
<ds:datastoreItem xmlns:ds="http://schemas.openxmlformats.org/officeDocument/2006/customXml" ds:itemID="{75CF777E-C443-4CD5-A9EF-99E36FC10931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423</Words>
  <Application>Microsoft Office PowerPoint</Application>
  <PresentationFormat>Widescreen</PresentationFormat>
  <Paragraphs>89</Paragraphs>
  <Slides>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Helvetica</vt:lpstr>
      <vt:lpstr>Tema do Office</vt:lpstr>
      <vt:lpstr>1. Bienvenida e Introducción a Ariba Network  </vt:lpstr>
      <vt:lpstr>1. Bienvenida e Introducción         Mensaje de Cargill Programa Maestro</vt:lpstr>
      <vt:lpstr>Introducción a Ariba Network   </vt:lpstr>
      <vt:lpstr>Apresentação do PowerPoint</vt:lpstr>
      <vt:lpstr>Cuentas en Ariba Network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Bienvenida e Introducción a Ariba Network  </dc:title>
  <dc:creator>Thaynara Fernanda Barros Nunes</dc:creator>
  <cp:lastModifiedBy>Thaynara Fernanda Barros Nunes</cp:lastModifiedBy>
  <cp:revision>1</cp:revision>
  <dcterms:created xsi:type="dcterms:W3CDTF">2020-08-19T11:33:20Z</dcterms:created>
  <dcterms:modified xsi:type="dcterms:W3CDTF">2020-08-19T11:35:11Z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0x010100877F464D10C58545B54C64C2D51E6606</vt:lpwstr>
  </property>
</Properties>
</file>