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359" r:id="rId2"/>
    <p:sldId id="291" r:id="rId3"/>
    <p:sldId id="303" r:id="rId4"/>
    <p:sldId id="394" r:id="rId5"/>
    <p:sldId id="396" r:id="rId6"/>
    <p:sldId id="361" r:id="rId7"/>
    <p:sldId id="349" r:id="rId8"/>
    <p:sldId id="400" r:id="rId9"/>
    <p:sldId id="402" r:id="rId1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7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816D88-8B80-45E4-90D7-DF943F7E4112}" type="datetimeFigureOut">
              <a:rPr lang="pt-BR" smtClean="0"/>
              <a:t>19/08/2020</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FC044D-5FAF-4BEA-A7AB-BC536C4F222B}" type="slidenum">
              <a:rPr lang="pt-BR" smtClean="0"/>
              <a:t>‹nº›</a:t>
            </a:fld>
            <a:endParaRPr lang="pt-BR"/>
          </a:p>
        </p:txBody>
      </p:sp>
    </p:spTree>
    <p:extLst>
      <p:ext uri="{BB962C8B-B14F-4D97-AF65-F5344CB8AC3E}">
        <p14:creationId xmlns:p14="http://schemas.microsoft.com/office/powerpoint/2010/main" val="93253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R" dirty="0"/>
              <a:t>Avisar del envío de la PPT.  Foco </a:t>
            </a:r>
            <a:r>
              <a:rPr lang="es-CR" dirty="0" err="1"/>
              <a:t>Antencion</a:t>
            </a:r>
            <a:endParaRPr lang="es-CR" dirty="0"/>
          </a:p>
          <a:p>
            <a:endParaRPr lang="es-CR" dirty="0"/>
          </a:p>
        </p:txBody>
      </p:sp>
      <p:sp>
        <p:nvSpPr>
          <p:cNvPr id="4" name="Marcador de número de diapositiva 3"/>
          <p:cNvSpPr>
            <a:spLocks noGrp="1"/>
          </p:cNvSpPr>
          <p:nvPr>
            <p:ph type="sldNum" sz="quarter" idx="5"/>
          </p:nvPr>
        </p:nvSpPr>
        <p:spPr/>
        <p:txBody>
          <a:bodyPr/>
          <a:lstStyle/>
          <a:p>
            <a:fld id="{B8AD7333-A2B0-4911-9354-2B0C2D0245DB}" type="slidenum">
              <a:rPr lang="es-ES" smtClean="0"/>
              <a:t>1</a:t>
            </a:fld>
            <a:endParaRPr lang="es-ES" dirty="0"/>
          </a:p>
        </p:txBody>
      </p:sp>
    </p:spTree>
    <p:extLst>
      <p:ext uri="{BB962C8B-B14F-4D97-AF65-F5344CB8AC3E}">
        <p14:creationId xmlns:p14="http://schemas.microsoft.com/office/powerpoint/2010/main" val="2766849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5B8C31-2052-4450-95B8-9B09E254E610}"/>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CB08C0A5-FDAD-4ABA-8C7D-8E1591ED20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8D131D34-BF0B-4AD0-A5D9-95C043485C5F}"/>
              </a:ext>
            </a:extLst>
          </p:cNvPr>
          <p:cNvSpPr>
            <a:spLocks noGrp="1"/>
          </p:cNvSpPr>
          <p:nvPr>
            <p:ph type="dt" sz="half" idx="10"/>
          </p:nvPr>
        </p:nvSpPr>
        <p:spPr/>
        <p:txBody>
          <a:bodyPr/>
          <a:lstStyle/>
          <a:p>
            <a:fld id="{707574E6-63B9-4C0D-B906-E6A9C6A6D538}" type="datetimeFigureOut">
              <a:rPr lang="pt-BR" smtClean="0"/>
              <a:t>19/08/2020</a:t>
            </a:fld>
            <a:endParaRPr lang="pt-BR"/>
          </a:p>
        </p:txBody>
      </p:sp>
      <p:sp>
        <p:nvSpPr>
          <p:cNvPr id="5" name="Espaço Reservado para Rodapé 4">
            <a:extLst>
              <a:ext uri="{FF2B5EF4-FFF2-40B4-BE49-F238E27FC236}">
                <a16:creationId xmlns:a16="http://schemas.microsoft.com/office/drawing/2014/main" id="{A7688B6A-C55A-4845-8C9A-4C3986A86E0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97527E8-3139-47F0-9DAF-F7E8B705F8FB}"/>
              </a:ext>
            </a:extLst>
          </p:cNvPr>
          <p:cNvSpPr>
            <a:spLocks noGrp="1"/>
          </p:cNvSpPr>
          <p:nvPr>
            <p:ph type="sldNum" sz="quarter" idx="12"/>
          </p:nvPr>
        </p:nvSpPr>
        <p:spPr/>
        <p:txBody>
          <a:bodyPr/>
          <a:lstStyle/>
          <a:p>
            <a:fld id="{A69E3B08-D93E-4F70-8F7F-724B45901AC7}" type="slidenum">
              <a:rPr lang="pt-BR" smtClean="0"/>
              <a:t>‹nº›</a:t>
            </a:fld>
            <a:endParaRPr lang="pt-BR"/>
          </a:p>
        </p:txBody>
      </p:sp>
    </p:spTree>
    <p:extLst>
      <p:ext uri="{BB962C8B-B14F-4D97-AF65-F5344CB8AC3E}">
        <p14:creationId xmlns:p14="http://schemas.microsoft.com/office/powerpoint/2010/main" val="1803052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19BF6E-D47F-4F61-8F38-B5A7E098D1A2}"/>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9868169D-0D8C-449A-847B-C779BA6C5086}"/>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4FED0A2-D0DA-4941-8462-BAE2C6309595}"/>
              </a:ext>
            </a:extLst>
          </p:cNvPr>
          <p:cNvSpPr>
            <a:spLocks noGrp="1"/>
          </p:cNvSpPr>
          <p:nvPr>
            <p:ph type="dt" sz="half" idx="10"/>
          </p:nvPr>
        </p:nvSpPr>
        <p:spPr/>
        <p:txBody>
          <a:bodyPr/>
          <a:lstStyle/>
          <a:p>
            <a:fld id="{707574E6-63B9-4C0D-B906-E6A9C6A6D538}" type="datetimeFigureOut">
              <a:rPr lang="pt-BR" smtClean="0"/>
              <a:t>19/08/2020</a:t>
            </a:fld>
            <a:endParaRPr lang="pt-BR"/>
          </a:p>
        </p:txBody>
      </p:sp>
      <p:sp>
        <p:nvSpPr>
          <p:cNvPr id="5" name="Espaço Reservado para Rodapé 4">
            <a:extLst>
              <a:ext uri="{FF2B5EF4-FFF2-40B4-BE49-F238E27FC236}">
                <a16:creationId xmlns:a16="http://schemas.microsoft.com/office/drawing/2014/main" id="{E903FA0C-3CC7-4635-B202-20AA9C4AC7D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1ACF465-3281-4668-A71A-D9D2AC02949F}"/>
              </a:ext>
            </a:extLst>
          </p:cNvPr>
          <p:cNvSpPr>
            <a:spLocks noGrp="1"/>
          </p:cNvSpPr>
          <p:nvPr>
            <p:ph type="sldNum" sz="quarter" idx="12"/>
          </p:nvPr>
        </p:nvSpPr>
        <p:spPr/>
        <p:txBody>
          <a:bodyPr/>
          <a:lstStyle/>
          <a:p>
            <a:fld id="{A69E3B08-D93E-4F70-8F7F-724B45901AC7}" type="slidenum">
              <a:rPr lang="pt-BR" smtClean="0"/>
              <a:t>‹nº›</a:t>
            </a:fld>
            <a:endParaRPr lang="pt-BR"/>
          </a:p>
        </p:txBody>
      </p:sp>
    </p:spTree>
    <p:extLst>
      <p:ext uri="{BB962C8B-B14F-4D97-AF65-F5344CB8AC3E}">
        <p14:creationId xmlns:p14="http://schemas.microsoft.com/office/powerpoint/2010/main" val="427994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9CAC3A-8898-4166-8E19-2B20A192923C}"/>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3D60244B-04BB-449A-8A2D-B680B43D63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E13D9C46-099B-48EF-9ACA-86A217E046D5}"/>
              </a:ext>
            </a:extLst>
          </p:cNvPr>
          <p:cNvSpPr>
            <a:spLocks noGrp="1"/>
          </p:cNvSpPr>
          <p:nvPr>
            <p:ph type="dt" sz="half" idx="10"/>
          </p:nvPr>
        </p:nvSpPr>
        <p:spPr/>
        <p:txBody>
          <a:bodyPr/>
          <a:lstStyle/>
          <a:p>
            <a:fld id="{707574E6-63B9-4C0D-B906-E6A9C6A6D538}" type="datetimeFigureOut">
              <a:rPr lang="pt-BR" smtClean="0"/>
              <a:t>19/08/2020</a:t>
            </a:fld>
            <a:endParaRPr lang="pt-BR"/>
          </a:p>
        </p:txBody>
      </p:sp>
      <p:sp>
        <p:nvSpPr>
          <p:cNvPr id="5" name="Espaço Reservado para Rodapé 4">
            <a:extLst>
              <a:ext uri="{FF2B5EF4-FFF2-40B4-BE49-F238E27FC236}">
                <a16:creationId xmlns:a16="http://schemas.microsoft.com/office/drawing/2014/main" id="{E67F5473-F42A-415A-9875-94B22D4ED39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623175E-D205-41F8-9731-BCF52F8CFC38}"/>
              </a:ext>
            </a:extLst>
          </p:cNvPr>
          <p:cNvSpPr>
            <a:spLocks noGrp="1"/>
          </p:cNvSpPr>
          <p:nvPr>
            <p:ph type="sldNum" sz="quarter" idx="12"/>
          </p:nvPr>
        </p:nvSpPr>
        <p:spPr/>
        <p:txBody>
          <a:bodyPr/>
          <a:lstStyle/>
          <a:p>
            <a:fld id="{A69E3B08-D93E-4F70-8F7F-724B45901AC7}" type="slidenum">
              <a:rPr lang="pt-BR" smtClean="0"/>
              <a:t>‹nº›</a:t>
            </a:fld>
            <a:endParaRPr lang="pt-BR"/>
          </a:p>
        </p:txBody>
      </p:sp>
    </p:spTree>
    <p:extLst>
      <p:ext uri="{BB962C8B-B14F-4D97-AF65-F5344CB8AC3E}">
        <p14:creationId xmlns:p14="http://schemas.microsoft.com/office/powerpoint/2010/main" val="650494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DC7264-39C4-4A77-AA52-53853194AF2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F45B756-E1DA-41E6-954E-BA151E195E4D}"/>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6B2A97D3-58C7-44E2-AC49-B63668FB7AD1}"/>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BEC3908-D568-428F-8040-FF45827F8DB1}"/>
              </a:ext>
            </a:extLst>
          </p:cNvPr>
          <p:cNvSpPr>
            <a:spLocks noGrp="1"/>
          </p:cNvSpPr>
          <p:nvPr>
            <p:ph type="dt" sz="half" idx="10"/>
          </p:nvPr>
        </p:nvSpPr>
        <p:spPr/>
        <p:txBody>
          <a:bodyPr/>
          <a:lstStyle/>
          <a:p>
            <a:fld id="{707574E6-63B9-4C0D-B906-E6A9C6A6D538}" type="datetimeFigureOut">
              <a:rPr lang="pt-BR" smtClean="0"/>
              <a:t>19/08/2020</a:t>
            </a:fld>
            <a:endParaRPr lang="pt-BR"/>
          </a:p>
        </p:txBody>
      </p:sp>
      <p:sp>
        <p:nvSpPr>
          <p:cNvPr id="6" name="Espaço Reservado para Rodapé 5">
            <a:extLst>
              <a:ext uri="{FF2B5EF4-FFF2-40B4-BE49-F238E27FC236}">
                <a16:creationId xmlns:a16="http://schemas.microsoft.com/office/drawing/2014/main" id="{69997050-0CFD-4EE6-931E-F8A24DD65C08}"/>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3AF75A5-708B-4BAA-92DC-B1758F67D4ED}"/>
              </a:ext>
            </a:extLst>
          </p:cNvPr>
          <p:cNvSpPr>
            <a:spLocks noGrp="1"/>
          </p:cNvSpPr>
          <p:nvPr>
            <p:ph type="sldNum" sz="quarter" idx="12"/>
          </p:nvPr>
        </p:nvSpPr>
        <p:spPr/>
        <p:txBody>
          <a:bodyPr/>
          <a:lstStyle/>
          <a:p>
            <a:fld id="{A69E3B08-D93E-4F70-8F7F-724B45901AC7}" type="slidenum">
              <a:rPr lang="pt-BR" smtClean="0"/>
              <a:t>‹nº›</a:t>
            </a:fld>
            <a:endParaRPr lang="pt-BR"/>
          </a:p>
        </p:txBody>
      </p:sp>
    </p:spTree>
    <p:extLst>
      <p:ext uri="{BB962C8B-B14F-4D97-AF65-F5344CB8AC3E}">
        <p14:creationId xmlns:p14="http://schemas.microsoft.com/office/powerpoint/2010/main" val="1740824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3D830C-42C3-471C-8884-C581DD94C744}"/>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DF38F8-87A3-45AE-AEBF-04834CB130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8545F198-66A9-427C-ADDD-EBAAA27DD028}"/>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F1A60081-32B5-4BAB-837F-8DD0B729B9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D9281E3-ED9B-42AA-AE7E-4C81E2BAE3D7}"/>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5583A2B-9F11-4FAA-9D8D-00E4B0880D81}"/>
              </a:ext>
            </a:extLst>
          </p:cNvPr>
          <p:cNvSpPr>
            <a:spLocks noGrp="1"/>
          </p:cNvSpPr>
          <p:nvPr>
            <p:ph type="dt" sz="half" idx="10"/>
          </p:nvPr>
        </p:nvSpPr>
        <p:spPr/>
        <p:txBody>
          <a:bodyPr/>
          <a:lstStyle/>
          <a:p>
            <a:fld id="{707574E6-63B9-4C0D-B906-E6A9C6A6D538}" type="datetimeFigureOut">
              <a:rPr lang="pt-BR" smtClean="0"/>
              <a:t>19/08/2020</a:t>
            </a:fld>
            <a:endParaRPr lang="pt-BR"/>
          </a:p>
        </p:txBody>
      </p:sp>
      <p:sp>
        <p:nvSpPr>
          <p:cNvPr id="8" name="Espaço Reservado para Rodapé 7">
            <a:extLst>
              <a:ext uri="{FF2B5EF4-FFF2-40B4-BE49-F238E27FC236}">
                <a16:creationId xmlns:a16="http://schemas.microsoft.com/office/drawing/2014/main" id="{3B7894AD-2A5B-407E-AD54-47EE7481A946}"/>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8C54CA0F-2B0A-469B-A648-F23177ACA605}"/>
              </a:ext>
            </a:extLst>
          </p:cNvPr>
          <p:cNvSpPr>
            <a:spLocks noGrp="1"/>
          </p:cNvSpPr>
          <p:nvPr>
            <p:ph type="sldNum" sz="quarter" idx="12"/>
          </p:nvPr>
        </p:nvSpPr>
        <p:spPr/>
        <p:txBody>
          <a:bodyPr/>
          <a:lstStyle/>
          <a:p>
            <a:fld id="{A69E3B08-D93E-4F70-8F7F-724B45901AC7}" type="slidenum">
              <a:rPr lang="pt-BR" smtClean="0"/>
              <a:t>‹nº›</a:t>
            </a:fld>
            <a:endParaRPr lang="pt-BR"/>
          </a:p>
        </p:txBody>
      </p:sp>
    </p:spTree>
    <p:extLst>
      <p:ext uri="{BB962C8B-B14F-4D97-AF65-F5344CB8AC3E}">
        <p14:creationId xmlns:p14="http://schemas.microsoft.com/office/powerpoint/2010/main" val="1294080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23BB59-126F-4492-B16C-AC1EC94CCE9D}"/>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B6312491-AF58-416D-8A8E-B17E8D8E29AA}"/>
              </a:ext>
            </a:extLst>
          </p:cNvPr>
          <p:cNvSpPr>
            <a:spLocks noGrp="1"/>
          </p:cNvSpPr>
          <p:nvPr>
            <p:ph type="dt" sz="half" idx="10"/>
          </p:nvPr>
        </p:nvSpPr>
        <p:spPr/>
        <p:txBody>
          <a:bodyPr/>
          <a:lstStyle/>
          <a:p>
            <a:fld id="{707574E6-63B9-4C0D-B906-E6A9C6A6D538}" type="datetimeFigureOut">
              <a:rPr lang="pt-BR" smtClean="0"/>
              <a:t>19/08/2020</a:t>
            </a:fld>
            <a:endParaRPr lang="pt-BR"/>
          </a:p>
        </p:txBody>
      </p:sp>
      <p:sp>
        <p:nvSpPr>
          <p:cNvPr id="4" name="Espaço Reservado para Rodapé 3">
            <a:extLst>
              <a:ext uri="{FF2B5EF4-FFF2-40B4-BE49-F238E27FC236}">
                <a16:creationId xmlns:a16="http://schemas.microsoft.com/office/drawing/2014/main" id="{976602BB-971D-4869-A309-A0FF7720B7D1}"/>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ACFC504E-AEC7-4632-A491-C5CAFFA2F0E8}"/>
              </a:ext>
            </a:extLst>
          </p:cNvPr>
          <p:cNvSpPr>
            <a:spLocks noGrp="1"/>
          </p:cNvSpPr>
          <p:nvPr>
            <p:ph type="sldNum" sz="quarter" idx="12"/>
          </p:nvPr>
        </p:nvSpPr>
        <p:spPr/>
        <p:txBody>
          <a:bodyPr/>
          <a:lstStyle/>
          <a:p>
            <a:fld id="{A69E3B08-D93E-4F70-8F7F-724B45901AC7}" type="slidenum">
              <a:rPr lang="pt-BR" smtClean="0"/>
              <a:t>‹nº›</a:t>
            </a:fld>
            <a:endParaRPr lang="pt-BR"/>
          </a:p>
        </p:txBody>
      </p:sp>
    </p:spTree>
    <p:extLst>
      <p:ext uri="{BB962C8B-B14F-4D97-AF65-F5344CB8AC3E}">
        <p14:creationId xmlns:p14="http://schemas.microsoft.com/office/powerpoint/2010/main" val="1812162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D6A0A369-B32D-49BD-96EC-53120C93F79E}"/>
              </a:ext>
            </a:extLst>
          </p:cNvPr>
          <p:cNvSpPr>
            <a:spLocks noGrp="1"/>
          </p:cNvSpPr>
          <p:nvPr>
            <p:ph type="dt" sz="half" idx="10"/>
          </p:nvPr>
        </p:nvSpPr>
        <p:spPr/>
        <p:txBody>
          <a:bodyPr/>
          <a:lstStyle/>
          <a:p>
            <a:fld id="{707574E6-63B9-4C0D-B906-E6A9C6A6D538}" type="datetimeFigureOut">
              <a:rPr lang="pt-BR" smtClean="0"/>
              <a:t>19/08/2020</a:t>
            </a:fld>
            <a:endParaRPr lang="pt-BR"/>
          </a:p>
        </p:txBody>
      </p:sp>
      <p:sp>
        <p:nvSpPr>
          <p:cNvPr id="3" name="Espaço Reservado para Rodapé 2">
            <a:extLst>
              <a:ext uri="{FF2B5EF4-FFF2-40B4-BE49-F238E27FC236}">
                <a16:creationId xmlns:a16="http://schemas.microsoft.com/office/drawing/2014/main" id="{486287F8-BCBA-4F7F-A73E-E121B24254FA}"/>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9F8CFDBE-FF35-4F48-B81D-E07B3801BE2D}"/>
              </a:ext>
            </a:extLst>
          </p:cNvPr>
          <p:cNvSpPr>
            <a:spLocks noGrp="1"/>
          </p:cNvSpPr>
          <p:nvPr>
            <p:ph type="sldNum" sz="quarter" idx="12"/>
          </p:nvPr>
        </p:nvSpPr>
        <p:spPr/>
        <p:txBody>
          <a:bodyPr/>
          <a:lstStyle/>
          <a:p>
            <a:fld id="{A69E3B08-D93E-4F70-8F7F-724B45901AC7}" type="slidenum">
              <a:rPr lang="pt-BR" smtClean="0"/>
              <a:t>‹nº›</a:t>
            </a:fld>
            <a:endParaRPr lang="pt-BR"/>
          </a:p>
        </p:txBody>
      </p:sp>
    </p:spTree>
    <p:extLst>
      <p:ext uri="{BB962C8B-B14F-4D97-AF65-F5344CB8AC3E}">
        <p14:creationId xmlns:p14="http://schemas.microsoft.com/office/powerpoint/2010/main" val="890736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502F2-B2E4-425C-B509-BFBDD58C3E2E}"/>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F1EB244D-D4B3-4171-B868-006EC158D6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13D9BE12-21C6-4CE3-BA69-4E2EE7AFB6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7947683F-578D-46A8-A6F9-79A60A519720}"/>
              </a:ext>
            </a:extLst>
          </p:cNvPr>
          <p:cNvSpPr>
            <a:spLocks noGrp="1"/>
          </p:cNvSpPr>
          <p:nvPr>
            <p:ph type="dt" sz="half" idx="10"/>
          </p:nvPr>
        </p:nvSpPr>
        <p:spPr/>
        <p:txBody>
          <a:bodyPr/>
          <a:lstStyle/>
          <a:p>
            <a:fld id="{707574E6-63B9-4C0D-B906-E6A9C6A6D538}" type="datetimeFigureOut">
              <a:rPr lang="pt-BR" smtClean="0"/>
              <a:t>19/08/2020</a:t>
            </a:fld>
            <a:endParaRPr lang="pt-BR"/>
          </a:p>
        </p:txBody>
      </p:sp>
      <p:sp>
        <p:nvSpPr>
          <p:cNvPr id="6" name="Espaço Reservado para Rodapé 5">
            <a:extLst>
              <a:ext uri="{FF2B5EF4-FFF2-40B4-BE49-F238E27FC236}">
                <a16:creationId xmlns:a16="http://schemas.microsoft.com/office/drawing/2014/main" id="{A0B1BB7C-42E4-4147-AD59-E2C00A8E27CD}"/>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CD45740-154D-42B9-A9ED-6E6A4DDFC301}"/>
              </a:ext>
            </a:extLst>
          </p:cNvPr>
          <p:cNvSpPr>
            <a:spLocks noGrp="1"/>
          </p:cNvSpPr>
          <p:nvPr>
            <p:ph type="sldNum" sz="quarter" idx="12"/>
          </p:nvPr>
        </p:nvSpPr>
        <p:spPr/>
        <p:txBody>
          <a:bodyPr/>
          <a:lstStyle/>
          <a:p>
            <a:fld id="{A69E3B08-D93E-4F70-8F7F-724B45901AC7}" type="slidenum">
              <a:rPr lang="pt-BR" smtClean="0"/>
              <a:t>‹nº›</a:t>
            </a:fld>
            <a:endParaRPr lang="pt-BR"/>
          </a:p>
        </p:txBody>
      </p:sp>
    </p:spTree>
    <p:extLst>
      <p:ext uri="{BB962C8B-B14F-4D97-AF65-F5344CB8AC3E}">
        <p14:creationId xmlns:p14="http://schemas.microsoft.com/office/powerpoint/2010/main" val="4244781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4F8D9B-74E9-44C3-A2FE-2C9FCDB666B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8A03FBAD-8852-42C0-AB0D-43B11A6EA5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26D62820-5224-4990-A146-DDF14B6C6A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AB1C1BA5-0785-4E7D-B316-42968FECC993}"/>
              </a:ext>
            </a:extLst>
          </p:cNvPr>
          <p:cNvSpPr>
            <a:spLocks noGrp="1"/>
          </p:cNvSpPr>
          <p:nvPr>
            <p:ph type="dt" sz="half" idx="10"/>
          </p:nvPr>
        </p:nvSpPr>
        <p:spPr/>
        <p:txBody>
          <a:bodyPr/>
          <a:lstStyle/>
          <a:p>
            <a:fld id="{707574E6-63B9-4C0D-B906-E6A9C6A6D538}" type="datetimeFigureOut">
              <a:rPr lang="pt-BR" smtClean="0"/>
              <a:t>19/08/2020</a:t>
            </a:fld>
            <a:endParaRPr lang="pt-BR"/>
          </a:p>
        </p:txBody>
      </p:sp>
      <p:sp>
        <p:nvSpPr>
          <p:cNvPr id="6" name="Espaço Reservado para Rodapé 5">
            <a:extLst>
              <a:ext uri="{FF2B5EF4-FFF2-40B4-BE49-F238E27FC236}">
                <a16:creationId xmlns:a16="http://schemas.microsoft.com/office/drawing/2014/main" id="{8F68DA66-7462-411B-8BC6-763A29E1BDC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DF04FC4-7D60-4296-B3E4-450DEA9DE59D}"/>
              </a:ext>
            </a:extLst>
          </p:cNvPr>
          <p:cNvSpPr>
            <a:spLocks noGrp="1"/>
          </p:cNvSpPr>
          <p:nvPr>
            <p:ph type="sldNum" sz="quarter" idx="12"/>
          </p:nvPr>
        </p:nvSpPr>
        <p:spPr/>
        <p:txBody>
          <a:bodyPr/>
          <a:lstStyle/>
          <a:p>
            <a:fld id="{A69E3B08-D93E-4F70-8F7F-724B45901AC7}" type="slidenum">
              <a:rPr lang="pt-BR" smtClean="0"/>
              <a:t>‹nº›</a:t>
            </a:fld>
            <a:endParaRPr lang="pt-BR"/>
          </a:p>
        </p:txBody>
      </p:sp>
    </p:spTree>
    <p:extLst>
      <p:ext uri="{BB962C8B-B14F-4D97-AF65-F5344CB8AC3E}">
        <p14:creationId xmlns:p14="http://schemas.microsoft.com/office/powerpoint/2010/main" val="807500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954D4D-53D9-4AF0-B6A2-557B37D3670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6B78AA25-B69A-4163-A9F4-07EF4A59849E}"/>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5916BC9-5A22-49A0-A456-DC7626CCCAF4}"/>
              </a:ext>
            </a:extLst>
          </p:cNvPr>
          <p:cNvSpPr>
            <a:spLocks noGrp="1"/>
          </p:cNvSpPr>
          <p:nvPr>
            <p:ph type="dt" sz="half" idx="10"/>
          </p:nvPr>
        </p:nvSpPr>
        <p:spPr/>
        <p:txBody>
          <a:bodyPr/>
          <a:lstStyle/>
          <a:p>
            <a:fld id="{707574E6-63B9-4C0D-B906-E6A9C6A6D538}" type="datetimeFigureOut">
              <a:rPr lang="pt-BR" smtClean="0"/>
              <a:t>19/08/2020</a:t>
            </a:fld>
            <a:endParaRPr lang="pt-BR"/>
          </a:p>
        </p:txBody>
      </p:sp>
      <p:sp>
        <p:nvSpPr>
          <p:cNvPr id="5" name="Espaço Reservado para Rodapé 4">
            <a:extLst>
              <a:ext uri="{FF2B5EF4-FFF2-40B4-BE49-F238E27FC236}">
                <a16:creationId xmlns:a16="http://schemas.microsoft.com/office/drawing/2014/main" id="{42D37C5C-92AC-4DB4-8B7E-E21B10E6535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49153E1-6219-48B1-A465-5A1A35979537}"/>
              </a:ext>
            </a:extLst>
          </p:cNvPr>
          <p:cNvSpPr>
            <a:spLocks noGrp="1"/>
          </p:cNvSpPr>
          <p:nvPr>
            <p:ph type="sldNum" sz="quarter" idx="12"/>
          </p:nvPr>
        </p:nvSpPr>
        <p:spPr/>
        <p:txBody>
          <a:bodyPr/>
          <a:lstStyle/>
          <a:p>
            <a:fld id="{A69E3B08-D93E-4F70-8F7F-724B45901AC7}" type="slidenum">
              <a:rPr lang="pt-BR" smtClean="0"/>
              <a:t>‹nº›</a:t>
            </a:fld>
            <a:endParaRPr lang="pt-BR"/>
          </a:p>
        </p:txBody>
      </p:sp>
    </p:spTree>
    <p:extLst>
      <p:ext uri="{BB962C8B-B14F-4D97-AF65-F5344CB8AC3E}">
        <p14:creationId xmlns:p14="http://schemas.microsoft.com/office/powerpoint/2010/main" val="2355413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536737B-A43C-48A6-819E-05F16945D668}"/>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ECF61437-4DC0-4871-A16F-9F6B52673DD6}"/>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1EEE9B4-3C45-48D7-A7A3-22EFFD87CB78}"/>
              </a:ext>
            </a:extLst>
          </p:cNvPr>
          <p:cNvSpPr>
            <a:spLocks noGrp="1"/>
          </p:cNvSpPr>
          <p:nvPr>
            <p:ph type="dt" sz="half" idx="10"/>
          </p:nvPr>
        </p:nvSpPr>
        <p:spPr/>
        <p:txBody>
          <a:bodyPr/>
          <a:lstStyle/>
          <a:p>
            <a:fld id="{707574E6-63B9-4C0D-B906-E6A9C6A6D538}" type="datetimeFigureOut">
              <a:rPr lang="pt-BR" smtClean="0"/>
              <a:t>19/08/2020</a:t>
            </a:fld>
            <a:endParaRPr lang="pt-BR"/>
          </a:p>
        </p:txBody>
      </p:sp>
      <p:sp>
        <p:nvSpPr>
          <p:cNvPr id="5" name="Espaço Reservado para Rodapé 4">
            <a:extLst>
              <a:ext uri="{FF2B5EF4-FFF2-40B4-BE49-F238E27FC236}">
                <a16:creationId xmlns:a16="http://schemas.microsoft.com/office/drawing/2014/main" id="{563B4563-0186-4E50-ADEA-C34F35B04EA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A8B6A58-B997-4BA5-9344-61068C62454A}"/>
              </a:ext>
            </a:extLst>
          </p:cNvPr>
          <p:cNvSpPr>
            <a:spLocks noGrp="1"/>
          </p:cNvSpPr>
          <p:nvPr>
            <p:ph type="sldNum" sz="quarter" idx="12"/>
          </p:nvPr>
        </p:nvSpPr>
        <p:spPr/>
        <p:txBody>
          <a:bodyPr/>
          <a:lstStyle/>
          <a:p>
            <a:fld id="{A69E3B08-D93E-4F70-8F7F-724B45901AC7}" type="slidenum">
              <a:rPr lang="pt-BR" smtClean="0"/>
              <a:t>‹nº›</a:t>
            </a:fld>
            <a:endParaRPr lang="pt-BR"/>
          </a:p>
        </p:txBody>
      </p:sp>
    </p:spTree>
    <p:extLst>
      <p:ext uri="{BB962C8B-B14F-4D97-AF65-F5344CB8AC3E}">
        <p14:creationId xmlns:p14="http://schemas.microsoft.com/office/powerpoint/2010/main" val="4027378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reakerLarge_Blue">
    <p:spTree>
      <p:nvGrpSpPr>
        <p:cNvPr id="1" name=""/>
        <p:cNvGrpSpPr/>
        <p:nvPr/>
      </p:nvGrpSpPr>
      <p:grpSpPr>
        <a:xfrm>
          <a:off x="0" y="0"/>
          <a:ext cx="0" cy="0"/>
          <a:chOff x="0" y="0"/>
          <a:chExt cx="0" cy="0"/>
        </a:xfrm>
      </p:grpSpPr>
      <p:sp>
        <p:nvSpPr>
          <p:cNvPr id="6" name="Round Diagonal Corner Rectangle 5"/>
          <p:cNvSpPr/>
          <p:nvPr userDrawn="1"/>
        </p:nvSpPr>
        <p:spPr>
          <a:xfrm>
            <a:off x="306917" y="228600"/>
            <a:ext cx="115824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987552" y="1847088"/>
            <a:ext cx="9899904"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319619" y="6286105"/>
            <a:ext cx="504523"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‹nº›</a:t>
            </a:fld>
            <a:endParaRPr lang="en-US" dirty="0">
              <a:solidFill>
                <a:prstClr val="white"/>
              </a:solidFill>
            </a:endParaRPr>
          </a:p>
        </p:txBody>
      </p:sp>
    </p:spTree>
    <p:extLst>
      <p:ext uri="{BB962C8B-B14F-4D97-AF65-F5344CB8AC3E}">
        <p14:creationId xmlns:p14="http://schemas.microsoft.com/office/powerpoint/2010/main" val="96857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_wFooter">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319619" y="6286105"/>
            <a:ext cx="504523"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‹nº›</a:t>
            </a:fld>
            <a:endParaRPr lang="en-US" dirty="0">
              <a:solidFill>
                <a:prstClr val="white"/>
              </a:solidFill>
            </a:endParaRPr>
          </a:p>
        </p:txBody>
      </p:sp>
    </p:spTree>
    <p:extLst>
      <p:ext uri="{BB962C8B-B14F-4D97-AF65-F5344CB8AC3E}">
        <p14:creationId xmlns:p14="http://schemas.microsoft.com/office/powerpoint/2010/main" val="2272753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0FCCA7DA-5B99-4B0D-940F-23D1ACE0E3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51DFD4C2-5CDB-4CD6-9100-562DFC22E8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9B571A1-2C51-42B7-95A2-2D0D2F3D4D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7574E6-63B9-4C0D-B906-E6A9C6A6D538}" type="datetimeFigureOut">
              <a:rPr lang="pt-BR" smtClean="0"/>
              <a:t>19/08/2020</a:t>
            </a:fld>
            <a:endParaRPr lang="pt-BR"/>
          </a:p>
        </p:txBody>
      </p:sp>
      <p:sp>
        <p:nvSpPr>
          <p:cNvPr id="5" name="Espaço Reservado para Rodapé 4">
            <a:extLst>
              <a:ext uri="{FF2B5EF4-FFF2-40B4-BE49-F238E27FC236}">
                <a16:creationId xmlns:a16="http://schemas.microsoft.com/office/drawing/2014/main" id="{84A33B44-6299-4726-ADB6-0FE23BF3CE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EBE8FA34-7F42-4198-9EAC-3559138680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3B08-D93E-4F70-8F7F-724B45901AC7}" type="slidenum">
              <a:rPr lang="pt-BR" smtClean="0"/>
              <a:t>‹nº›</a:t>
            </a:fld>
            <a:endParaRPr lang="pt-BR"/>
          </a:p>
        </p:txBody>
      </p:sp>
    </p:spTree>
    <p:extLst>
      <p:ext uri="{BB962C8B-B14F-4D97-AF65-F5344CB8AC3E}">
        <p14:creationId xmlns:p14="http://schemas.microsoft.com/office/powerpoint/2010/main" val="3317960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bwMode="gray">
          <a:xfrm>
            <a:off x="2637536" y="1864868"/>
            <a:ext cx="8170164" cy="2897632"/>
          </a:xfrm>
        </p:spPr>
        <p:txBody>
          <a:bodyPr>
            <a:normAutofit/>
          </a:bodyPr>
          <a:lstStyle/>
          <a:p>
            <a:r>
              <a:rPr lang="es-CR" sz="3600" b="1" dirty="0"/>
              <a:t>2. Acceder a la Cuenta Estándar</a:t>
            </a:r>
            <a:br>
              <a:rPr lang="es-CR" sz="3600" b="1" dirty="0"/>
            </a:br>
            <a:r>
              <a:rPr lang="es-CR" sz="3600" b="1" dirty="0"/>
              <a:t>(Recebimiento de primer pedido)	</a:t>
            </a:r>
            <a:br>
              <a:rPr lang="es-CR" sz="3600" dirty="0"/>
            </a:br>
            <a:endParaRPr lang="en-US" sz="3600" dirty="0"/>
          </a:p>
        </p:txBody>
      </p:sp>
      <p:sp>
        <p:nvSpPr>
          <p:cNvPr id="9" name="Slide Number Placeholder 8"/>
          <p:cNvSpPr>
            <a:spLocks noGrp="1"/>
          </p:cNvSpPr>
          <p:nvPr>
            <p:ph type="sldNum" sz="quarter" idx="4"/>
          </p:nvPr>
        </p:nvSpPr>
        <p:spPr/>
        <p:txBody>
          <a:bodyPr/>
          <a:lstStyle/>
          <a:p>
            <a:fld id="{3DF1AFCE-D540-41EE-B441-3ED6DEB25CDC}" type="slidenum">
              <a:rPr lang="en-US" smtClean="0"/>
              <a:pPr/>
              <a:t>1</a:t>
            </a:fld>
            <a:endParaRPr lang="en-US" dirty="0"/>
          </a:p>
        </p:txBody>
      </p:sp>
    </p:spTree>
    <p:extLst>
      <p:ext uri="{BB962C8B-B14F-4D97-AF65-F5344CB8AC3E}">
        <p14:creationId xmlns:p14="http://schemas.microsoft.com/office/powerpoint/2010/main" val="1245996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B91DE202-A384-4B83-993C-2B44C52B3C66}" type="slidenum">
              <a:rPr lang="en-US">
                <a:solidFill>
                  <a:prstClr val="white"/>
                </a:solidFill>
                <a:latin typeface="Helvetica"/>
              </a:rPr>
              <a:pPr>
                <a:defRPr/>
              </a:pPr>
              <a:t>2</a:t>
            </a:fld>
            <a:endParaRPr lang="en-US" dirty="0">
              <a:solidFill>
                <a:prstClr val="white"/>
              </a:solidFill>
              <a:latin typeface="Helvetica"/>
            </a:endParaRPr>
          </a:p>
        </p:txBody>
      </p:sp>
      <p:sp>
        <p:nvSpPr>
          <p:cNvPr id="6" name="Espaço Reservado para Texto 5">
            <a:extLst>
              <a:ext uri="{FF2B5EF4-FFF2-40B4-BE49-F238E27FC236}">
                <a16:creationId xmlns:a16="http://schemas.microsoft.com/office/drawing/2014/main" id="{0ABB3C96-1C09-4D3E-A07C-A9800D452677}"/>
              </a:ext>
            </a:extLst>
          </p:cNvPr>
          <p:cNvSpPr>
            <a:spLocks noGrp="1"/>
          </p:cNvSpPr>
          <p:nvPr>
            <p:ph type="body" sz="quarter" idx="4294967295"/>
          </p:nvPr>
        </p:nvSpPr>
        <p:spPr>
          <a:xfrm>
            <a:off x="1524001" y="2474914"/>
            <a:ext cx="8647113" cy="3316287"/>
          </a:xfrm>
        </p:spPr>
        <p:txBody>
          <a:bodyPr/>
          <a:lstStyle/>
          <a:p>
            <a:pPr marL="0" indent="0">
              <a:buNone/>
            </a:pPr>
            <a:r>
              <a:rPr lang="pt-BR" dirty="0"/>
              <a:t>   </a:t>
            </a:r>
          </a:p>
        </p:txBody>
      </p:sp>
      <p:sp>
        <p:nvSpPr>
          <p:cNvPr id="2" name="Title 1"/>
          <p:cNvSpPr>
            <a:spLocks noGrp="1"/>
          </p:cNvSpPr>
          <p:nvPr>
            <p:ph type="title" idx="4294967295"/>
          </p:nvPr>
        </p:nvSpPr>
        <p:spPr>
          <a:xfrm>
            <a:off x="1617074" y="95428"/>
            <a:ext cx="8636431" cy="653023"/>
          </a:xfrm>
        </p:spPr>
        <p:txBody>
          <a:bodyPr>
            <a:noAutofit/>
          </a:bodyPr>
          <a:lstStyle/>
          <a:p>
            <a:r>
              <a:rPr lang="es-CR" sz="2800" dirty="0"/>
              <a:t>Recibirá un correo de notificación de Ariba</a:t>
            </a:r>
          </a:p>
        </p:txBody>
      </p:sp>
      <p:sp>
        <p:nvSpPr>
          <p:cNvPr id="5" name="Retângulo 4">
            <a:extLst>
              <a:ext uri="{FF2B5EF4-FFF2-40B4-BE49-F238E27FC236}">
                <a16:creationId xmlns:a16="http://schemas.microsoft.com/office/drawing/2014/main" id="{D0214713-CD9F-4002-BB64-D3832EEEF80C}"/>
              </a:ext>
            </a:extLst>
          </p:cNvPr>
          <p:cNvSpPr/>
          <p:nvPr/>
        </p:nvSpPr>
        <p:spPr>
          <a:xfrm>
            <a:off x="1524001" y="697468"/>
            <a:ext cx="9050927" cy="738664"/>
          </a:xfrm>
          <a:prstGeom prst="rect">
            <a:avLst/>
          </a:prstGeom>
        </p:spPr>
        <p:txBody>
          <a:bodyPr wrap="square">
            <a:spAutoFit/>
          </a:bodyPr>
          <a:lstStyle/>
          <a:p>
            <a:r>
              <a:rPr lang="es-CR" sz="1400" b="1" dirty="0">
                <a:solidFill>
                  <a:srgbClr val="279989"/>
                </a:solidFill>
              </a:rPr>
              <a:t>A cual correo? A un solo correo, el que nos confirmen.</a:t>
            </a:r>
          </a:p>
          <a:p>
            <a:r>
              <a:rPr lang="es-CR" sz="1400" b="1" dirty="0">
                <a:solidFill>
                  <a:srgbClr val="279989"/>
                </a:solidFill>
              </a:rPr>
              <a:t>Solo la primer orden de compra llegará a un único correo, las demás llegarán a los correos que se configuren en la cuenta. De clic en “Procesar pedido”</a:t>
            </a:r>
          </a:p>
        </p:txBody>
      </p:sp>
      <p:sp>
        <p:nvSpPr>
          <p:cNvPr id="3" name="Retângulo 2">
            <a:extLst>
              <a:ext uri="{FF2B5EF4-FFF2-40B4-BE49-F238E27FC236}">
                <a16:creationId xmlns:a16="http://schemas.microsoft.com/office/drawing/2014/main" id="{FE4EE753-BC60-4F7A-9BE7-B8DC5DB57784}"/>
              </a:ext>
            </a:extLst>
          </p:cNvPr>
          <p:cNvSpPr/>
          <p:nvPr/>
        </p:nvSpPr>
        <p:spPr>
          <a:xfrm>
            <a:off x="5676900" y="5000625"/>
            <a:ext cx="2486025"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1" name="Elipse 10">
            <a:extLst>
              <a:ext uri="{FF2B5EF4-FFF2-40B4-BE49-F238E27FC236}">
                <a16:creationId xmlns:a16="http://schemas.microsoft.com/office/drawing/2014/main" id="{034855C8-9B6F-4E2E-B9DD-C3A694FB356B}"/>
              </a:ext>
            </a:extLst>
          </p:cNvPr>
          <p:cNvSpPr/>
          <p:nvPr/>
        </p:nvSpPr>
        <p:spPr>
          <a:xfrm>
            <a:off x="6628659" y="4705773"/>
            <a:ext cx="168676" cy="172614"/>
          </a:xfrm>
          <a:prstGeom prst="ellipse">
            <a:avLst/>
          </a:prstGeom>
          <a:solidFill>
            <a:srgbClr val="64A7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sz="1200" dirty="0">
                <a:solidFill>
                  <a:schemeClr val="tx1"/>
                </a:solidFill>
              </a:rPr>
              <a:t>1</a:t>
            </a:r>
            <a:endParaRPr lang="es-CR" dirty="0">
              <a:solidFill>
                <a:schemeClr val="tx1"/>
              </a:solidFill>
            </a:endParaRPr>
          </a:p>
        </p:txBody>
      </p:sp>
      <p:pic>
        <p:nvPicPr>
          <p:cNvPr id="7" name="Imagen 6">
            <a:extLst>
              <a:ext uri="{FF2B5EF4-FFF2-40B4-BE49-F238E27FC236}">
                <a16:creationId xmlns:a16="http://schemas.microsoft.com/office/drawing/2014/main" id="{4EAE375D-865D-45E0-A3B0-D1A57EF29FA5}"/>
              </a:ext>
            </a:extLst>
          </p:cNvPr>
          <p:cNvPicPr>
            <a:picLocks noChangeAspect="1"/>
          </p:cNvPicPr>
          <p:nvPr/>
        </p:nvPicPr>
        <p:blipFill>
          <a:blip r:embed="rId2"/>
          <a:stretch>
            <a:fillRect/>
          </a:stretch>
        </p:blipFill>
        <p:spPr>
          <a:xfrm>
            <a:off x="1524000" y="1696117"/>
            <a:ext cx="9144000" cy="4444169"/>
          </a:xfrm>
          <a:prstGeom prst="rect">
            <a:avLst/>
          </a:prstGeom>
        </p:spPr>
      </p:pic>
      <p:cxnSp>
        <p:nvCxnSpPr>
          <p:cNvPr id="10" name="Conector recto de flecha 9">
            <a:extLst>
              <a:ext uri="{FF2B5EF4-FFF2-40B4-BE49-F238E27FC236}">
                <a16:creationId xmlns:a16="http://schemas.microsoft.com/office/drawing/2014/main" id="{2430BA74-A75F-4953-822D-0232415A7F2F}"/>
              </a:ext>
            </a:extLst>
          </p:cNvPr>
          <p:cNvCxnSpPr>
            <a:cxnSpLocks/>
          </p:cNvCxnSpPr>
          <p:nvPr/>
        </p:nvCxnSpPr>
        <p:spPr>
          <a:xfrm flipH="1">
            <a:off x="6309065" y="5533694"/>
            <a:ext cx="213063" cy="30184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587500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B91DE202-A384-4B83-993C-2B44C52B3C66}" type="slidenum">
              <a:rPr lang="en-US">
                <a:solidFill>
                  <a:prstClr val="white"/>
                </a:solidFill>
                <a:latin typeface="Helvetica"/>
              </a:rPr>
              <a:pPr>
                <a:defRPr/>
              </a:pPr>
              <a:t>3</a:t>
            </a:fld>
            <a:endParaRPr lang="en-US" dirty="0">
              <a:solidFill>
                <a:prstClr val="white"/>
              </a:solidFill>
              <a:latin typeface="Helvetica"/>
            </a:endParaRPr>
          </a:p>
        </p:txBody>
      </p:sp>
      <p:sp>
        <p:nvSpPr>
          <p:cNvPr id="6" name="Espaço Reservado para Texto 5">
            <a:extLst>
              <a:ext uri="{FF2B5EF4-FFF2-40B4-BE49-F238E27FC236}">
                <a16:creationId xmlns:a16="http://schemas.microsoft.com/office/drawing/2014/main" id="{0ABB3C96-1C09-4D3E-A07C-A9800D452677}"/>
              </a:ext>
            </a:extLst>
          </p:cNvPr>
          <p:cNvSpPr>
            <a:spLocks noGrp="1"/>
          </p:cNvSpPr>
          <p:nvPr>
            <p:ph type="body" sz="quarter" idx="4294967295"/>
          </p:nvPr>
        </p:nvSpPr>
        <p:spPr>
          <a:xfrm>
            <a:off x="1533626" y="995364"/>
            <a:ext cx="8647113" cy="4795837"/>
          </a:xfrm>
        </p:spPr>
        <p:txBody>
          <a:bodyPr/>
          <a:lstStyle/>
          <a:p>
            <a:pPr marL="0" indent="0">
              <a:buNone/>
            </a:pPr>
            <a:r>
              <a:rPr lang="pt-BR" dirty="0"/>
              <a:t>   </a:t>
            </a:r>
          </a:p>
        </p:txBody>
      </p:sp>
      <p:sp>
        <p:nvSpPr>
          <p:cNvPr id="5" name="Retângulo 4">
            <a:extLst>
              <a:ext uri="{FF2B5EF4-FFF2-40B4-BE49-F238E27FC236}">
                <a16:creationId xmlns:a16="http://schemas.microsoft.com/office/drawing/2014/main" id="{D0214713-CD9F-4002-BB64-D3832EEEF80C}"/>
              </a:ext>
            </a:extLst>
          </p:cNvPr>
          <p:cNvSpPr/>
          <p:nvPr/>
        </p:nvSpPr>
        <p:spPr>
          <a:xfrm>
            <a:off x="1543768" y="885747"/>
            <a:ext cx="8647343" cy="323165"/>
          </a:xfrm>
          <a:prstGeom prst="rect">
            <a:avLst/>
          </a:prstGeom>
        </p:spPr>
        <p:txBody>
          <a:bodyPr wrap="square">
            <a:spAutoFit/>
          </a:bodyPr>
          <a:lstStyle/>
          <a:p>
            <a:r>
              <a:rPr lang="es-CR" sz="1500" b="1" dirty="0">
                <a:solidFill>
                  <a:srgbClr val="279989"/>
                </a:solidFill>
              </a:rPr>
              <a:t>Ariba identificará que probablemente tiene una cuenta, de clic en la “x”</a:t>
            </a:r>
          </a:p>
        </p:txBody>
      </p:sp>
      <p:sp>
        <p:nvSpPr>
          <p:cNvPr id="9" name="Title 1">
            <a:extLst>
              <a:ext uri="{FF2B5EF4-FFF2-40B4-BE49-F238E27FC236}">
                <a16:creationId xmlns:a16="http://schemas.microsoft.com/office/drawing/2014/main" id="{60DF48AF-D2B1-4EB2-875A-D32541D45691}"/>
              </a:ext>
            </a:extLst>
          </p:cNvPr>
          <p:cNvSpPr txBox="1">
            <a:spLocks/>
          </p:cNvSpPr>
          <p:nvPr/>
        </p:nvSpPr>
        <p:spPr>
          <a:xfrm>
            <a:off x="1627594" y="216477"/>
            <a:ext cx="8636431" cy="653023"/>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600" b="1" kern="1200">
                <a:solidFill>
                  <a:srgbClr val="005C84"/>
                </a:solidFill>
                <a:latin typeface="+mj-lt"/>
                <a:ea typeface="+mj-ea"/>
                <a:cs typeface="+mj-cs"/>
              </a:defRPr>
            </a:lvl1pPr>
          </a:lstStyle>
          <a:p>
            <a:r>
              <a:rPr lang="es-CR" sz="2800" dirty="0"/>
              <a:t>Mensaje de validación de cuenta</a:t>
            </a:r>
          </a:p>
        </p:txBody>
      </p:sp>
      <p:sp>
        <p:nvSpPr>
          <p:cNvPr id="11" name="Elipse 10">
            <a:extLst>
              <a:ext uri="{FF2B5EF4-FFF2-40B4-BE49-F238E27FC236}">
                <a16:creationId xmlns:a16="http://schemas.microsoft.com/office/drawing/2014/main" id="{96E834A7-CD8B-4D3F-918D-8E31EC6C02EC}"/>
              </a:ext>
            </a:extLst>
          </p:cNvPr>
          <p:cNvSpPr/>
          <p:nvPr/>
        </p:nvSpPr>
        <p:spPr>
          <a:xfrm>
            <a:off x="6557637" y="2069105"/>
            <a:ext cx="168676" cy="172614"/>
          </a:xfrm>
          <a:prstGeom prst="ellipse">
            <a:avLst/>
          </a:prstGeom>
          <a:solidFill>
            <a:srgbClr val="64A7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sz="1200" b="1" dirty="0">
                <a:solidFill>
                  <a:schemeClr val="tx1"/>
                </a:solidFill>
              </a:rPr>
              <a:t>2</a:t>
            </a:r>
            <a:endParaRPr lang="es-CR" b="1" dirty="0">
              <a:solidFill>
                <a:schemeClr val="tx1"/>
              </a:solidFill>
            </a:endParaRPr>
          </a:p>
        </p:txBody>
      </p:sp>
      <p:pic>
        <p:nvPicPr>
          <p:cNvPr id="2" name="Imagen 1">
            <a:extLst>
              <a:ext uri="{FF2B5EF4-FFF2-40B4-BE49-F238E27FC236}">
                <a16:creationId xmlns:a16="http://schemas.microsoft.com/office/drawing/2014/main" id="{18B2CEC3-7872-439C-AF83-82390379D1A2}"/>
              </a:ext>
            </a:extLst>
          </p:cNvPr>
          <p:cNvPicPr>
            <a:picLocks noChangeAspect="1"/>
          </p:cNvPicPr>
          <p:nvPr/>
        </p:nvPicPr>
        <p:blipFill>
          <a:blip r:embed="rId2"/>
          <a:stretch>
            <a:fillRect/>
          </a:stretch>
        </p:blipFill>
        <p:spPr>
          <a:xfrm>
            <a:off x="1523253" y="1785761"/>
            <a:ext cx="9144000" cy="3517298"/>
          </a:xfrm>
          <a:prstGeom prst="rect">
            <a:avLst/>
          </a:prstGeom>
        </p:spPr>
      </p:pic>
      <p:cxnSp>
        <p:nvCxnSpPr>
          <p:cNvPr id="10" name="Conector recto de flecha 9">
            <a:extLst>
              <a:ext uri="{FF2B5EF4-FFF2-40B4-BE49-F238E27FC236}">
                <a16:creationId xmlns:a16="http://schemas.microsoft.com/office/drawing/2014/main" id="{F2171991-5E6C-44DC-960F-D780C7072741}"/>
              </a:ext>
            </a:extLst>
          </p:cNvPr>
          <p:cNvCxnSpPr>
            <a:cxnSpLocks/>
          </p:cNvCxnSpPr>
          <p:nvPr/>
        </p:nvCxnSpPr>
        <p:spPr>
          <a:xfrm flipH="1">
            <a:off x="7418774" y="3633873"/>
            <a:ext cx="213063" cy="30184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660703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B91DE202-A384-4B83-993C-2B44C52B3C66}" type="slidenum">
              <a:rPr lang="en-US">
                <a:solidFill>
                  <a:prstClr val="white"/>
                </a:solidFill>
                <a:latin typeface="Helvetica"/>
              </a:rPr>
              <a:pPr>
                <a:defRPr/>
              </a:pPr>
              <a:t>4</a:t>
            </a:fld>
            <a:endParaRPr lang="en-US" dirty="0">
              <a:solidFill>
                <a:prstClr val="white"/>
              </a:solidFill>
              <a:latin typeface="Helvetica"/>
            </a:endParaRPr>
          </a:p>
        </p:txBody>
      </p:sp>
      <p:sp>
        <p:nvSpPr>
          <p:cNvPr id="6" name="Espaço Reservado para Texto 5">
            <a:extLst>
              <a:ext uri="{FF2B5EF4-FFF2-40B4-BE49-F238E27FC236}">
                <a16:creationId xmlns:a16="http://schemas.microsoft.com/office/drawing/2014/main" id="{0ABB3C96-1C09-4D3E-A07C-A9800D452677}"/>
              </a:ext>
            </a:extLst>
          </p:cNvPr>
          <p:cNvSpPr>
            <a:spLocks noGrp="1"/>
          </p:cNvSpPr>
          <p:nvPr>
            <p:ph type="body" sz="quarter" idx="4294967295"/>
          </p:nvPr>
        </p:nvSpPr>
        <p:spPr>
          <a:xfrm>
            <a:off x="1533626" y="995364"/>
            <a:ext cx="8647113" cy="4795837"/>
          </a:xfrm>
        </p:spPr>
        <p:txBody>
          <a:bodyPr/>
          <a:lstStyle/>
          <a:p>
            <a:pPr marL="0" indent="0">
              <a:buNone/>
            </a:pPr>
            <a:r>
              <a:rPr lang="pt-BR" dirty="0"/>
              <a:t>   </a:t>
            </a:r>
          </a:p>
        </p:txBody>
      </p:sp>
      <p:sp>
        <p:nvSpPr>
          <p:cNvPr id="5" name="Retângulo 4">
            <a:extLst>
              <a:ext uri="{FF2B5EF4-FFF2-40B4-BE49-F238E27FC236}">
                <a16:creationId xmlns:a16="http://schemas.microsoft.com/office/drawing/2014/main" id="{D0214713-CD9F-4002-BB64-D3832EEEF80C}"/>
              </a:ext>
            </a:extLst>
          </p:cNvPr>
          <p:cNvSpPr/>
          <p:nvPr/>
        </p:nvSpPr>
        <p:spPr>
          <a:xfrm>
            <a:off x="1543768" y="885747"/>
            <a:ext cx="8647343" cy="323165"/>
          </a:xfrm>
          <a:prstGeom prst="rect">
            <a:avLst/>
          </a:prstGeom>
        </p:spPr>
        <p:txBody>
          <a:bodyPr wrap="square">
            <a:spAutoFit/>
          </a:bodyPr>
          <a:lstStyle/>
          <a:p>
            <a:r>
              <a:rPr lang="es-CR" sz="1500" b="1" dirty="0">
                <a:solidFill>
                  <a:srgbClr val="279989"/>
                </a:solidFill>
              </a:rPr>
              <a:t>De clic en Ingresar</a:t>
            </a:r>
          </a:p>
        </p:txBody>
      </p:sp>
      <p:sp>
        <p:nvSpPr>
          <p:cNvPr id="9" name="Title 1">
            <a:extLst>
              <a:ext uri="{FF2B5EF4-FFF2-40B4-BE49-F238E27FC236}">
                <a16:creationId xmlns:a16="http://schemas.microsoft.com/office/drawing/2014/main" id="{60DF48AF-D2B1-4EB2-875A-D32541D45691}"/>
              </a:ext>
            </a:extLst>
          </p:cNvPr>
          <p:cNvSpPr txBox="1">
            <a:spLocks/>
          </p:cNvSpPr>
          <p:nvPr/>
        </p:nvSpPr>
        <p:spPr>
          <a:xfrm>
            <a:off x="1627594" y="216477"/>
            <a:ext cx="8636431" cy="653023"/>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600" b="1" kern="1200">
                <a:solidFill>
                  <a:srgbClr val="005C84"/>
                </a:solidFill>
                <a:latin typeface="+mj-lt"/>
                <a:ea typeface="+mj-ea"/>
                <a:cs typeface="+mj-cs"/>
              </a:defRPr>
            </a:lvl1pPr>
          </a:lstStyle>
          <a:p>
            <a:r>
              <a:rPr lang="es-CR" sz="2800" dirty="0"/>
              <a:t>Ingrese a su cuenta</a:t>
            </a:r>
          </a:p>
        </p:txBody>
      </p:sp>
      <p:pic>
        <p:nvPicPr>
          <p:cNvPr id="7" name="Imagen 6">
            <a:extLst>
              <a:ext uri="{FF2B5EF4-FFF2-40B4-BE49-F238E27FC236}">
                <a16:creationId xmlns:a16="http://schemas.microsoft.com/office/drawing/2014/main" id="{167FCCE5-3838-4A15-A7ED-89D3758D1EC1}"/>
              </a:ext>
            </a:extLst>
          </p:cNvPr>
          <p:cNvPicPr>
            <a:picLocks noChangeAspect="1"/>
          </p:cNvPicPr>
          <p:nvPr/>
        </p:nvPicPr>
        <p:blipFill>
          <a:blip r:embed="rId2"/>
          <a:stretch>
            <a:fillRect/>
          </a:stretch>
        </p:blipFill>
        <p:spPr>
          <a:xfrm>
            <a:off x="1524000" y="1720666"/>
            <a:ext cx="9144000" cy="3416668"/>
          </a:xfrm>
          <a:prstGeom prst="rect">
            <a:avLst/>
          </a:prstGeom>
        </p:spPr>
      </p:pic>
      <p:cxnSp>
        <p:nvCxnSpPr>
          <p:cNvPr id="10" name="Conector recto de flecha 9">
            <a:extLst>
              <a:ext uri="{FF2B5EF4-FFF2-40B4-BE49-F238E27FC236}">
                <a16:creationId xmlns:a16="http://schemas.microsoft.com/office/drawing/2014/main" id="{F2171991-5E6C-44DC-960F-D780C7072741}"/>
              </a:ext>
            </a:extLst>
          </p:cNvPr>
          <p:cNvCxnSpPr>
            <a:cxnSpLocks/>
          </p:cNvCxnSpPr>
          <p:nvPr/>
        </p:nvCxnSpPr>
        <p:spPr>
          <a:xfrm flipH="1">
            <a:off x="6948257" y="2414438"/>
            <a:ext cx="213063" cy="30184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 name="CaixaDeTexto 1">
            <a:extLst>
              <a:ext uri="{FF2B5EF4-FFF2-40B4-BE49-F238E27FC236}">
                <a16:creationId xmlns:a16="http://schemas.microsoft.com/office/drawing/2014/main" id="{73B51467-7C1B-47B5-B88C-D7B80760B23B}"/>
              </a:ext>
            </a:extLst>
          </p:cNvPr>
          <p:cNvSpPr txBox="1"/>
          <p:nvPr/>
        </p:nvSpPr>
        <p:spPr>
          <a:xfrm>
            <a:off x="2142107" y="4927601"/>
            <a:ext cx="8048257" cy="1431161"/>
          </a:xfrm>
          <a:prstGeom prst="rect">
            <a:avLst/>
          </a:prstGeom>
          <a:noFill/>
        </p:spPr>
        <p:txBody>
          <a:bodyPr wrap="square" rtlCol="0">
            <a:spAutoFit/>
          </a:bodyPr>
          <a:lstStyle/>
          <a:p>
            <a:pPr algn="just"/>
            <a:r>
              <a:rPr lang="es-ES" sz="1700" b="1" dirty="0">
                <a:solidFill>
                  <a:srgbClr val="FF0000"/>
                </a:solidFill>
              </a:rPr>
              <a:t>PARA LOS PROVEEDORES DE </a:t>
            </a:r>
            <a:r>
              <a:rPr lang="es-ES" sz="1700" b="1" u="sng" dirty="0">
                <a:solidFill>
                  <a:srgbClr val="FF0000"/>
                </a:solidFill>
              </a:rPr>
              <a:t>Argentina Paraguay Bolivia y Uruguay</a:t>
            </a:r>
            <a:r>
              <a:rPr lang="es-ES" sz="1700" b="1" dirty="0">
                <a:solidFill>
                  <a:srgbClr val="FF0000"/>
                </a:solidFill>
              </a:rPr>
              <a:t>: SI SE ACORDÓ QUE HARÍA SU CUENTA TAN PRONTO COMO LLEGARA EL PRIMER PEDIDO, HAGA CLIC EN “SIGN UP" Y SIGA LOS PASOS DE CREACIÓN DE LA CUENTA QUE ESTAN EN LAS PRIMERAS FIRMINAS DE ESTA PRESENTACIÓN</a:t>
            </a:r>
            <a:r>
              <a:rPr lang="es-ES" b="1" dirty="0">
                <a:solidFill>
                  <a:srgbClr val="FF0000"/>
                </a:solidFill>
              </a:rPr>
              <a:t>
</a:t>
            </a:r>
            <a:endParaRPr lang="pt-BR" b="1" dirty="0">
              <a:solidFill>
                <a:srgbClr val="FF0000"/>
              </a:solidFill>
            </a:endParaRPr>
          </a:p>
        </p:txBody>
      </p:sp>
    </p:spTree>
    <p:extLst>
      <p:ext uri="{BB962C8B-B14F-4D97-AF65-F5344CB8AC3E}">
        <p14:creationId xmlns:p14="http://schemas.microsoft.com/office/powerpoint/2010/main" val="469151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B91DE202-A384-4B83-993C-2B44C52B3C66}" type="slidenum">
              <a:rPr lang="en-US">
                <a:solidFill>
                  <a:prstClr val="white"/>
                </a:solidFill>
                <a:latin typeface="Helvetica"/>
              </a:rPr>
              <a:pPr>
                <a:defRPr/>
              </a:pPr>
              <a:t>5</a:t>
            </a:fld>
            <a:endParaRPr lang="en-US" dirty="0">
              <a:solidFill>
                <a:prstClr val="white"/>
              </a:solidFill>
              <a:latin typeface="Helvetica"/>
            </a:endParaRPr>
          </a:p>
        </p:txBody>
      </p:sp>
      <p:sp>
        <p:nvSpPr>
          <p:cNvPr id="6" name="Espaço Reservado para Texto 5">
            <a:extLst>
              <a:ext uri="{FF2B5EF4-FFF2-40B4-BE49-F238E27FC236}">
                <a16:creationId xmlns:a16="http://schemas.microsoft.com/office/drawing/2014/main" id="{0ABB3C96-1C09-4D3E-A07C-A9800D452677}"/>
              </a:ext>
            </a:extLst>
          </p:cNvPr>
          <p:cNvSpPr>
            <a:spLocks noGrp="1"/>
          </p:cNvSpPr>
          <p:nvPr>
            <p:ph type="body" sz="quarter" idx="4294967295"/>
          </p:nvPr>
        </p:nvSpPr>
        <p:spPr>
          <a:xfrm>
            <a:off x="1533626" y="995364"/>
            <a:ext cx="8647113" cy="4795837"/>
          </a:xfrm>
        </p:spPr>
        <p:txBody>
          <a:bodyPr/>
          <a:lstStyle/>
          <a:p>
            <a:pPr marL="0" indent="0">
              <a:buNone/>
            </a:pPr>
            <a:r>
              <a:rPr lang="pt-BR" dirty="0"/>
              <a:t>   </a:t>
            </a:r>
          </a:p>
        </p:txBody>
      </p:sp>
      <p:sp>
        <p:nvSpPr>
          <p:cNvPr id="5" name="Retângulo 4">
            <a:extLst>
              <a:ext uri="{FF2B5EF4-FFF2-40B4-BE49-F238E27FC236}">
                <a16:creationId xmlns:a16="http://schemas.microsoft.com/office/drawing/2014/main" id="{D0214713-CD9F-4002-BB64-D3832EEEF80C}"/>
              </a:ext>
            </a:extLst>
          </p:cNvPr>
          <p:cNvSpPr/>
          <p:nvPr/>
        </p:nvSpPr>
        <p:spPr>
          <a:xfrm>
            <a:off x="1543768" y="885747"/>
            <a:ext cx="8647343" cy="323165"/>
          </a:xfrm>
          <a:prstGeom prst="rect">
            <a:avLst/>
          </a:prstGeom>
        </p:spPr>
        <p:txBody>
          <a:bodyPr wrap="square">
            <a:spAutoFit/>
          </a:bodyPr>
          <a:lstStyle/>
          <a:p>
            <a:r>
              <a:rPr lang="es-CR" sz="1500" b="1" dirty="0">
                <a:solidFill>
                  <a:srgbClr val="279989"/>
                </a:solidFill>
              </a:rPr>
              <a:t>Ingrese su usuario y contraseña, luego de clic en “ok”</a:t>
            </a:r>
          </a:p>
        </p:txBody>
      </p:sp>
      <p:sp>
        <p:nvSpPr>
          <p:cNvPr id="9" name="Title 1">
            <a:extLst>
              <a:ext uri="{FF2B5EF4-FFF2-40B4-BE49-F238E27FC236}">
                <a16:creationId xmlns:a16="http://schemas.microsoft.com/office/drawing/2014/main" id="{60DF48AF-D2B1-4EB2-875A-D32541D45691}"/>
              </a:ext>
            </a:extLst>
          </p:cNvPr>
          <p:cNvSpPr txBox="1">
            <a:spLocks/>
          </p:cNvSpPr>
          <p:nvPr/>
        </p:nvSpPr>
        <p:spPr>
          <a:xfrm>
            <a:off x="1627594" y="216477"/>
            <a:ext cx="8636431" cy="653023"/>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600" b="1" kern="1200">
                <a:solidFill>
                  <a:srgbClr val="005C84"/>
                </a:solidFill>
                <a:latin typeface="+mj-lt"/>
                <a:ea typeface="+mj-ea"/>
                <a:cs typeface="+mj-cs"/>
              </a:defRPr>
            </a:lvl1pPr>
          </a:lstStyle>
          <a:p>
            <a:r>
              <a:rPr lang="es-CR" sz="2800" dirty="0"/>
              <a:t>Ingrese a su cuenta</a:t>
            </a:r>
          </a:p>
        </p:txBody>
      </p:sp>
      <p:pic>
        <p:nvPicPr>
          <p:cNvPr id="2" name="Imagen 1">
            <a:extLst>
              <a:ext uri="{FF2B5EF4-FFF2-40B4-BE49-F238E27FC236}">
                <a16:creationId xmlns:a16="http://schemas.microsoft.com/office/drawing/2014/main" id="{F00DB220-9F81-418D-A88D-7EEBBB9F051F}"/>
              </a:ext>
            </a:extLst>
          </p:cNvPr>
          <p:cNvPicPr>
            <a:picLocks noChangeAspect="1"/>
          </p:cNvPicPr>
          <p:nvPr/>
        </p:nvPicPr>
        <p:blipFill>
          <a:blip r:embed="rId2"/>
          <a:stretch>
            <a:fillRect/>
          </a:stretch>
        </p:blipFill>
        <p:spPr>
          <a:xfrm>
            <a:off x="2571705" y="1669858"/>
            <a:ext cx="6223108" cy="4302396"/>
          </a:xfrm>
          <a:prstGeom prst="rect">
            <a:avLst/>
          </a:prstGeom>
        </p:spPr>
      </p:pic>
      <p:cxnSp>
        <p:nvCxnSpPr>
          <p:cNvPr id="10" name="Conector recto de flecha 9">
            <a:extLst>
              <a:ext uri="{FF2B5EF4-FFF2-40B4-BE49-F238E27FC236}">
                <a16:creationId xmlns:a16="http://schemas.microsoft.com/office/drawing/2014/main" id="{F2171991-5E6C-44DC-960F-D780C7072741}"/>
              </a:ext>
            </a:extLst>
          </p:cNvPr>
          <p:cNvCxnSpPr>
            <a:cxnSpLocks/>
          </p:cNvCxnSpPr>
          <p:nvPr/>
        </p:nvCxnSpPr>
        <p:spPr>
          <a:xfrm flipH="1">
            <a:off x="8191131" y="4237959"/>
            <a:ext cx="213063" cy="30184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716656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bwMode="gray">
          <a:xfrm>
            <a:off x="2159888" y="1671192"/>
            <a:ext cx="8965311" cy="2596007"/>
          </a:xfrm>
        </p:spPr>
        <p:txBody>
          <a:bodyPr>
            <a:normAutofit/>
          </a:bodyPr>
          <a:lstStyle/>
          <a:p>
            <a:r>
              <a:rPr lang="es-CR" sz="4000" b="1" dirty="0">
                <a:effectLst>
                  <a:outerShdw blurRad="38100" dist="38100" dir="2700000" algn="tl">
                    <a:srgbClr val="000000">
                      <a:alpha val="43137"/>
                    </a:srgbClr>
                  </a:outerShdw>
                </a:effectLst>
              </a:rPr>
              <a:t>Conociendo la Orden de Compra</a:t>
            </a:r>
          </a:p>
        </p:txBody>
      </p:sp>
      <p:sp>
        <p:nvSpPr>
          <p:cNvPr id="9" name="Slide Number Placeholder 8"/>
          <p:cNvSpPr>
            <a:spLocks noGrp="1"/>
          </p:cNvSpPr>
          <p:nvPr>
            <p:ph type="sldNum" sz="quarter" idx="4"/>
          </p:nvPr>
        </p:nvSpPr>
        <p:spPr/>
        <p:txBody>
          <a:bodyPr/>
          <a:lstStyle/>
          <a:p>
            <a:fld id="{3DF1AFCE-D540-41EE-B441-3ED6DEB25CDC}" type="slidenum">
              <a:rPr lang="en-US" smtClean="0"/>
              <a:pPr/>
              <a:t>6</a:t>
            </a:fld>
            <a:endParaRPr lang="en-US" dirty="0"/>
          </a:p>
        </p:txBody>
      </p:sp>
    </p:spTree>
    <p:extLst>
      <p:ext uri="{BB962C8B-B14F-4D97-AF65-F5344CB8AC3E}">
        <p14:creationId xmlns:p14="http://schemas.microsoft.com/office/powerpoint/2010/main" val="270833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B91DE202-A384-4B83-993C-2B44C52B3C66}" type="slidenum">
              <a:rPr lang="en-US">
                <a:solidFill>
                  <a:prstClr val="white"/>
                </a:solidFill>
                <a:latin typeface="Helvetica"/>
              </a:rPr>
              <a:pPr>
                <a:defRPr/>
              </a:pPr>
              <a:t>7</a:t>
            </a:fld>
            <a:endParaRPr lang="en-US" dirty="0">
              <a:solidFill>
                <a:prstClr val="white"/>
              </a:solidFill>
              <a:latin typeface="Helvetica"/>
            </a:endParaRPr>
          </a:p>
        </p:txBody>
      </p:sp>
      <p:sp>
        <p:nvSpPr>
          <p:cNvPr id="2" name="Title 1"/>
          <p:cNvSpPr>
            <a:spLocks noGrp="1"/>
          </p:cNvSpPr>
          <p:nvPr>
            <p:ph type="title" idx="4294967295"/>
          </p:nvPr>
        </p:nvSpPr>
        <p:spPr>
          <a:xfrm>
            <a:off x="1773046" y="193259"/>
            <a:ext cx="8590251" cy="690562"/>
          </a:xfrm>
        </p:spPr>
        <p:txBody>
          <a:bodyPr>
            <a:noAutofit/>
          </a:bodyPr>
          <a:lstStyle/>
          <a:p>
            <a:r>
              <a:rPr lang="es-CR" sz="2800" dirty="0"/>
              <a:t>Conociendo la Orden de Compra</a:t>
            </a:r>
          </a:p>
        </p:txBody>
      </p:sp>
      <p:sp>
        <p:nvSpPr>
          <p:cNvPr id="6" name="Espaço Reservado para Texto 5">
            <a:extLst>
              <a:ext uri="{FF2B5EF4-FFF2-40B4-BE49-F238E27FC236}">
                <a16:creationId xmlns:a16="http://schemas.microsoft.com/office/drawing/2014/main" id="{0ABB3C96-1C09-4D3E-A07C-A9800D452677}"/>
              </a:ext>
            </a:extLst>
          </p:cNvPr>
          <p:cNvSpPr>
            <a:spLocks noGrp="1"/>
          </p:cNvSpPr>
          <p:nvPr>
            <p:ph type="body" sz="quarter" idx="4294967295"/>
          </p:nvPr>
        </p:nvSpPr>
        <p:spPr>
          <a:xfrm>
            <a:off x="1763715" y="1343976"/>
            <a:ext cx="8407399" cy="4447224"/>
          </a:xfrm>
        </p:spPr>
        <p:txBody>
          <a:bodyPr/>
          <a:lstStyle/>
          <a:p>
            <a:pPr marL="0" indent="0">
              <a:buNone/>
            </a:pPr>
            <a:r>
              <a:rPr lang="pt-BR" dirty="0"/>
              <a:t>   </a:t>
            </a:r>
          </a:p>
        </p:txBody>
      </p:sp>
      <p:sp>
        <p:nvSpPr>
          <p:cNvPr id="7" name="Retângulo 6">
            <a:extLst>
              <a:ext uri="{FF2B5EF4-FFF2-40B4-BE49-F238E27FC236}">
                <a16:creationId xmlns:a16="http://schemas.microsoft.com/office/drawing/2014/main" id="{CEAA442A-C75A-4A55-BBA2-206600F74F6A}"/>
              </a:ext>
            </a:extLst>
          </p:cNvPr>
          <p:cNvSpPr/>
          <p:nvPr/>
        </p:nvSpPr>
        <p:spPr>
          <a:xfrm>
            <a:off x="1657543" y="811076"/>
            <a:ext cx="8761412" cy="523220"/>
          </a:xfrm>
          <a:prstGeom prst="rect">
            <a:avLst/>
          </a:prstGeom>
        </p:spPr>
        <p:txBody>
          <a:bodyPr wrap="square">
            <a:spAutoFit/>
          </a:bodyPr>
          <a:lstStyle/>
          <a:p>
            <a:r>
              <a:rPr lang="es-CR" sz="1400" b="1" dirty="0">
                <a:solidFill>
                  <a:srgbClr val="1E9D8B"/>
                </a:solidFill>
              </a:rPr>
              <a:t>Ordenes de compra envidas con el formato antiguo y modificadas aparecerán como “Nueva”. Cuidado con duplicar entregas las primeras semanas. </a:t>
            </a:r>
            <a:endParaRPr lang="es-CR" sz="1400" b="1" u="sng" dirty="0">
              <a:solidFill>
                <a:srgbClr val="1E9D8B"/>
              </a:solidFill>
            </a:endParaRPr>
          </a:p>
        </p:txBody>
      </p:sp>
      <p:sp>
        <p:nvSpPr>
          <p:cNvPr id="8" name="Elipse 7">
            <a:extLst>
              <a:ext uri="{FF2B5EF4-FFF2-40B4-BE49-F238E27FC236}">
                <a16:creationId xmlns:a16="http://schemas.microsoft.com/office/drawing/2014/main" id="{9B77D31E-FF4D-4408-92A5-FB094C72803B}"/>
              </a:ext>
            </a:extLst>
          </p:cNvPr>
          <p:cNvSpPr/>
          <p:nvPr/>
        </p:nvSpPr>
        <p:spPr>
          <a:xfrm>
            <a:off x="3189597" y="2442872"/>
            <a:ext cx="168676" cy="172614"/>
          </a:xfrm>
          <a:prstGeom prst="ellipse">
            <a:avLst/>
          </a:prstGeom>
          <a:solidFill>
            <a:srgbClr val="64A7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sz="1200" b="1" dirty="0">
                <a:solidFill>
                  <a:schemeClr val="tx1"/>
                </a:solidFill>
              </a:rPr>
              <a:t>3</a:t>
            </a:r>
            <a:endParaRPr lang="es-CR" b="1" dirty="0">
              <a:solidFill>
                <a:schemeClr val="tx1"/>
              </a:solidFill>
            </a:endParaRPr>
          </a:p>
        </p:txBody>
      </p:sp>
      <p:sp>
        <p:nvSpPr>
          <p:cNvPr id="11" name="Rectángulo 10">
            <a:extLst>
              <a:ext uri="{FF2B5EF4-FFF2-40B4-BE49-F238E27FC236}">
                <a16:creationId xmlns:a16="http://schemas.microsoft.com/office/drawing/2014/main" id="{73BCEC5A-04B0-49D9-8525-092BDD10120F}"/>
              </a:ext>
            </a:extLst>
          </p:cNvPr>
          <p:cNvSpPr/>
          <p:nvPr/>
        </p:nvSpPr>
        <p:spPr>
          <a:xfrm>
            <a:off x="5021805" y="4815396"/>
            <a:ext cx="1100831" cy="7485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Imagen 11">
            <a:extLst>
              <a:ext uri="{FF2B5EF4-FFF2-40B4-BE49-F238E27FC236}">
                <a16:creationId xmlns:a16="http://schemas.microsoft.com/office/drawing/2014/main" id="{A516F2E8-DED9-4C7C-8E86-C5E474708744}"/>
              </a:ext>
            </a:extLst>
          </p:cNvPr>
          <p:cNvPicPr>
            <a:picLocks noChangeAspect="1"/>
          </p:cNvPicPr>
          <p:nvPr/>
        </p:nvPicPr>
        <p:blipFill>
          <a:blip r:embed="rId2"/>
          <a:stretch>
            <a:fillRect/>
          </a:stretch>
        </p:blipFill>
        <p:spPr>
          <a:xfrm>
            <a:off x="1547591" y="1568196"/>
            <a:ext cx="9096818" cy="4447224"/>
          </a:xfrm>
          <a:prstGeom prst="rect">
            <a:avLst/>
          </a:prstGeom>
        </p:spPr>
      </p:pic>
      <p:cxnSp>
        <p:nvCxnSpPr>
          <p:cNvPr id="9" name="Conector recto de flecha 8">
            <a:extLst>
              <a:ext uri="{FF2B5EF4-FFF2-40B4-BE49-F238E27FC236}">
                <a16:creationId xmlns:a16="http://schemas.microsoft.com/office/drawing/2014/main" id="{DD20A3F1-5030-43EB-889F-7554CBCE82E0}"/>
              </a:ext>
            </a:extLst>
          </p:cNvPr>
          <p:cNvCxnSpPr>
            <a:cxnSpLocks/>
          </p:cNvCxnSpPr>
          <p:nvPr/>
        </p:nvCxnSpPr>
        <p:spPr>
          <a:xfrm flipH="1">
            <a:off x="9344492" y="3498606"/>
            <a:ext cx="213063" cy="30184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0" name="Rectángulo 9">
            <a:extLst>
              <a:ext uri="{FF2B5EF4-FFF2-40B4-BE49-F238E27FC236}">
                <a16:creationId xmlns:a16="http://schemas.microsoft.com/office/drawing/2014/main" id="{8DC74D9E-D21C-4CA2-83E0-A36A0955BFFC}"/>
              </a:ext>
            </a:extLst>
          </p:cNvPr>
          <p:cNvSpPr/>
          <p:nvPr/>
        </p:nvSpPr>
        <p:spPr>
          <a:xfrm>
            <a:off x="4099914" y="3807152"/>
            <a:ext cx="1100831" cy="7485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ángulo 12">
            <a:extLst>
              <a:ext uri="{FF2B5EF4-FFF2-40B4-BE49-F238E27FC236}">
                <a16:creationId xmlns:a16="http://schemas.microsoft.com/office/drawing/2014/main" id="{20DAF2B8-DFED-4910-96CC-A14787C54B32}"/>
              </a:ext>
            </a:extLst>
          </p:cNvPr>
          <p:cNvSpPr/>
          <p:nvPr/>
        </p:nvSpPr>
        <p:spPr>
          <a:xfrm>
            <a:off x="5309589" y="5292244"/>
            <a:ext cx="1100831" cy="7485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Conector recto de flecha 13">
            <a:extLst>
              <a:ext uri="{FF2B5EF4-FFF2-40B4-BE49-F238E27FC236}">
                <a16:creationId xmlns:a16="http://schemas.microsoft.com/office/drawing/2014/main" id="{1F0434A1-1461-4456-9B05-7E1C63630D29}"/>
              </a:ext>
            </a:extLst>
          </p:cNvPr>
          <p:cNvCxnSpPr>
            <a:cxnSpLocks/>
          </p:cNvCxnSpPr>
          <p:nvPr/>
        </p:nvCxnSpPr>
        <p:spPr>
          <a:xfrm flipH="1">
            <a:off x="4329900" y="4664476"/>
            <a:ext cx="213063" cy="30184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5" name="Conector recto de flecha 14">
            <a:extLst>
              <a:ext uri="{FF2B5EF4-FFF2-40B4-BE49-F238E27FC236}">
                <a16:creationId xmlns:a16="http://schemas.microsoft.com/office/drawing/2014/main" id="{322F6CBD-5F96-4C75-8CDF-674C1E2AE082}"/>
              </a:ext>
            </a:extLst>
          </p:cNvPr>
          <p:cNvCxnSpPr>
            <a:cxnSpLocks/>
          </p:cNvCxnSpPr>
          <p:nvPr/>
        </p:nvCxnSpPr>
        <p:spPr>
          <a:xfrm flipH="1">
            <a:off x="2405850" y="4969398"/>
            <a:ext cx="213063" cy="30184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223496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B91DE202-A384-4B83-993C-2B44C52B3C66}" type="slidenum">
              <a:rPr lang="en-US">
                <a:solidFill>
                  <a:prstClr val="white"/>
                </a:solidFill>
                <a:latin typeface="Helvetica"/>
              </a:rPr>
              <a:pPr>
                <a:defRPr/>
              </a:pPr>
              <a:t>8</a:t>
            </a:fld>
            <a:endParaRPr lang="en-US" dirty="0">
              <a:solidFill>
                <a:prstClr val="white"/>
              </a:solidFill>
              <a:latin typeface="Helvetica"/>
            </a:endParaRPr>
          </a:p>
        </p:txBody>
      </p:sp>
      <p:sp>
        <p:nvSpPr>
          <p:cNvPr id="2" name="Title 1"/>
          <p:cNvSpPr>
            <a:spLocks noGrp="1"/>
          </p:cNvSpPr>
          <p:nvPr>
            <p:ph type="title" idx="4294967295"/>
          </p:nvPr>
        </p:nvSpPr>
        <p:spPr>
          <a:xfrm>
            <a:off x="1687465" y="115969"/>
            <a:ext cx="8590251" cy="690562"/>
          </a:xfrm>
        </p:spPr>
        <p:txBody>
          <a:bodyPr>
            <a:noAutofit/>
          </a:bodyPr>
          <a:lstStyle/>
          <a:p>
            <a:r>
              <a:rPr lang="es-CR" sz="2800" b="1" dirty="0"/>
              <a:t>Conociendo</a:t>
            </a:r>
            <a:r>
              <a:rPr lang="en-US" sz="2800" b="1" dirty="0"/>
              <a:t> la Orden de Compra</a:t>
            </a:r>
            <a:endParaRPr lang="es-CR" sz="2800" b="1" dirty="0"/>
          </a:p>
        </p:txBody>
      </p:sp>
      <p:sp>
        <p:nvSpPr>
          <p:cNvPr id="7" name="Retângulo 6">
            <a:extLst>
              <a:ext uri="{FF2B5EF4-FFF2-40B4-BE49-F238E27FC236}">
                <a16:creationId xmlns:a16="http://schemas.microsoft.com/office/drawing/2014/main" id="{CEAA442A-C75A-4A55-BBA2-206600F74F6A}"/>
              </a:ext>
            </a:extLst>
          </p:cNvPr>
          <p:cNvSpPr/>
          <p:nvPr/>
        </p:nvSpPr>
        <p:spPr>
          <a:xfrm>
            <a:off x="1668463" y="564899"/>
            <a:ext cx="8761412" cy="738664"/>
          </a:xfrm>
          <a:prstGeom prst="rect">
            <a:avLst/>
          </a:prstGeom>
        </p:spPr>
        <p:txBody>
          <a:bodyPr wrap="square">
            <a:spAutoFit/>
          </a:bodyPr>
          <a:lstStyle/>
          <a:p>
            <a:r>
              <a:rPr lang="es-CR" sz="1400" b="1" dirty="0">
                <a:solidFill>
                  <a:srgbClr val="1E9D8B"/>
                </a:solidFill>
              </a:rPr>
              <a:t>Tenemos algunos campos en ingles. OJO con la cantidad .000 son decimales o sea para 3 unidades se visualizará como 3.000. Cuando la orden de compra se entrega en localidades diferentes encuentre la información en el detalle. Cual la entrega es en una sola localidad la encontrara en “Entregar a”</a:t>
            </a:r>
            <a:endParaRPr lang="es-CR" sz="1400" b="1" u="sng" dirty="0">
              <a:solidFill>
                <a:srgbClr val="1E9D8B"/>
              </a:solidFill>
            </a:endParaRPr>
          </a:p>
        </p:txBody>
      </p:sp>
      <p:sp>
        <p:nvSpPr>
          <p:cNvPr id="11" name="Rectángulo 10">
            <a:extLst>
              <a:ext uri="{FF2B5EF4-FFF2-40B4-BE49-F238E27FC236}">
                <a16:creationId xmlns:a16="http://schemas.microsoft.com/office/drawing/2014/main" id="{73BCEC5A-04B0-49D9-8525-092BDD10120F}"/>
              </a:ext>
            </a:extLst>
          </p:cNvPr>
          <p:cNvSpPr/>
          <p:nvPr/>
        </p:nvSpPr>
        <p:spPr>
          <a:xfrm>
            <a:off x="5021805" y="4815396"/>
            <a:ext cx="1100831" cy="7485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ángulo 12">
            <a:extLst>
              <a:ext uri="{FF2B5EF4-FFF2-40B4-BE49-F238E27FC236}">
                <a16:creationId xmlns:a16="http://schemas.microsoft.com/office/drawing/2014/main" id="{20DAF2B8-DFED-4910-96CC-A14787C54B32}"/>
              </a:ext>
            </a:extLst>
          </p:cNvPr>
          <p:cNvSpPr/>
          <p:nvPr/>
        </p:nvSpPr>
        <p:spPr>
          <a:xfrm>
            <a:off x="5309589" y="5292244"/>
            <a:ext cx="1100831" cy="7485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Conector recto de flecha 13">
            <a:extLst>
              <a:ext uri="{FF2B5EF4-FFF2-40B4-BE49-F238E27FC236}">
                <a16:creationId xmlns:a16="http://schemas.microsoft.com/office/drawing/2014/main" id="{1F0434A1-1461-4456-9B05-7E1C63630D29}"/>
              </a:ext>
            </a:extLst>
          </p:cNvPr>
          <p:cNvCxnSpPr>
            <a:cxnSpLocks/>
          </p:cNvCxnSpPr>
          <p:nvPr/>
        </p:nvCxnSpPr>
        <p:spPr>
          <a:xfrm flipH="1">
            <a:off x="4329900" y="4664476"/>
            <a:ext cx="213063" cy="30184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5" name="Conector recto de flecha 14">
            <a:extLst>
              <a:ext uri="{FF2B5EF4-FFF2-40B4-BE49-F238E27FC236}">
                <a16:creationId xmlns:a16="http://schemas.microsoft.com/office/drawing/2014/main" id="{322F6CBD-5F96-4C75-8CDF-674C1E2AE082}"/>
              </a:ext>
            </a:extLst>
          </p:cNvPr>
          <p:cNvCxnSpPr>
            <a:cxnSpLocks/>
          </p:cNvCxnSpPr>
          <p:nvPr/>
        </p:nvCxnSpPr>
        <p:spPr>
          <a:xfrm flipH="1">
            <a:off x="9308425" y="3783207"/>
            <a:ext cx="213063" cy="30184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pic>
        <p:nvPicPr>
          <p:cNvPr id="5" name="Imagen 4">
            <a:extLst>
              <a:ext uri="{FF2B5EF4-FFF2-40B4-BE49-F238E27FC236}">
                <a16:creationId xmlns:a16="http://schemas.microsoft.com/office/drawing/2014/main" id="{17301E0A-18D8-4A2F-8EBA-40A4A715EB4F}"/>
              </a:ext>
            </a:extLst>
          </p:cNvPr>
          <p:cNvPicPr>
            <a:picLocks noChangeAspect="1"/>
          </p:cNvPicPr>
          <p:nvPr/>
        </p:nvPicPr>
        <p:blipFill>
          <a:blip r:embed="rId2"/>
          <a:stretch>
            <a:fillRect/>
          </a:stretch>
        </p:blipFill>
        <p:spPr>
          <a:xfrm>
            <a:off x="1524000" y="1629821"/>
            <a:ext cx="9144000" cy="4608615"/>
          </a:xfrm>
          <a:prstGeom prst="rect">
            <a:avLst/>
          </a:prstGeom>
        </p:spPr>
      </p:pic>
      <p:cxnSp>
        <p:nvCxnSpPr>
          <p:cNvPr id="16" name="Conector recto de flecha 15">
            <a:extLst>
              <a:ext uri="{FF2B5EF4-FFF2-40B4-BE49-F238E27FC236}">
                <a16:creationId xmlns:a16="http://schemas.microsoft.com/office/drawing/2014/main" id="{4454F3FC-10A3-4838-98CB-629AF60925C0}"/>
              </a:ext>
            </a:extLst>
          </p:cNvPr>
          <p:cNvCxnSpPr>
            <a:cxnSpLocks/>
          </p:cNvCxnSpPr>
          <p:nvPr/>
        </p:nvCxnSpPr>
        <p:spPr>
          <a:xfrm flipH="1">
            <a:off x="6197357" y="4034387"/>
            <a:ext cx="213063" cy="30184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8" name="Conector recto de flecha 17">
            <a:extLst>
              <a:ext uri="{FF2B5EF4-FFF2-40B4-BE49-F238E27FC236}">
                <a16:creationId xmlns:a16="http://schemas.microsoft.com/office/drawing/2014/main" id="{5225773F-F0D8-4F32-981E-5193EBD6A5E4}"/>
              </a:ext>
            </a:extLst>
          </p:cNvPr>
          <p:cNvCxnSpPr>
            <a:cxnSpLocks/>
          </p:cNvCxnSpPr>
          <p:nvPr/>
        </p:nvCxnSpPr>
        <p:spPr>
          <a:xfrm flipH="1">
            <a:off x="3277697" y="1671135"/>
            <a:ext cx="213063" cy="30184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9" name="Rectángulo 18">
            <a:extLst>
              <a:ext uri="{FF2B5EF4-FFF2-40B4-BE49-F238E27FC236}">
                <a16:creationId xmlns:a16="http://schemas.microsoft.com/office/drawing/2014/main" id="{CD2E78A0-996E-4ADE-B961-06659B62B2E2}"/>
              </a:ext>
            </a:extLst>
          </p:cNvPr>
          <p:cNvSpPr/>
          <p:nvPr/>
        </p:nvSpPr>
        <p:spPr>
          <a:xfrm>
            <a:off x="2524033" y="2314072"/>
            <a:ext cx="1100831" cy="7485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Conector recto de flecha 8">
            <a:extLst>
              <a:ext uri="{FF2B5EF4-FFF2-40B4-BE49-F238E27FC236}">
                <a16:creationId xmlns:a16="http://schemas.microsoft.com/office/drawing/2014/main" id="{DD20A3F1-5030-43EB-889F-7554CBCE82E0}"/>
              </a:ext>
            </a:extLst>
          </p:cNvPr>
          <p:cNvCxnSpPr>
            <a:cxnSpLocks/>
          </p:cNvCxnSpPr>
          <p:nvPr/>
        </p:nvCxnSpPr>
        <p:spPr>
          <a:xfrm flipH="1">
            <a:off x="8271680" y="2950809"/>
            <a:ext cx="213063" cy="30184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7" name="Conector recto de flecha 16">
            <a:extLst>
              <a:ext uri="{FF2B5EF4-FFF2-40B4-BE49-F238E27FC236}">
                <a16:creationId xmlns:a16="http://schemas.microsoft.com/office/drawing/2014/main" id="{FDDDA044-5AE2-4F9F-8B98-8780EE8702A4}"/>
              </a:ext>
            </a:extLst>
          </p:cNvPr>
          <p:cNvCxnSpPr>
            <a:cxnSpLocks/>
          </p:cNvCxnSpPr>
          <p:nvPr/>
        </p:nvCxnSpPr>
        <p:spPr>
          <a:xfrm flipH="1">
            <a:off x="10429876" y="4085048"/>
            <a:ext cx="213063" cy="30184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0" name="Conector recto de flecha 19">
            <a:extLst>
              <a:ext uri="{FF2B5EF4-FFF2-40B4-BE49-F238E27FC236}">
                <a16:creationId xmlns:a16="http://schemas.microsoft.com/office/drawing/2014/main" id="{954AC6B5-A57B-4E1A-B4F4-41BB23104872}"/>
              </a:ext>
            </a:extLst>
          </p:cNvPr>
          <p:cNvCxnSpPr>
            <a:cxnSpLocks/>
          </p:cNvCxnSpPr>
          <p:nvPr/>
        </p:nvCxnSpPr>
        <p:spPr>
          <a:xfrm flipH="1">
            <a:off x="7854707" y="4046264"/>
            <a:ext cx="213063" cy="30184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609658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B91DE202-A384-4B83-993C-2B44C52B3C66}" type="slidenum">
              <a:rPr lang="en-US">
                <a:solidFill>
                  <a:prstClr val="white"/>
                </a:solidFill>
                <a:latin typeface="Helvetica"/>
              </a:rPr>
              <a:pPr>
                <a:defRPr/>
              </a:pPr>
              <a:t>9</a:t>
            </a:fld>
            <a:endParaRPr lang="en-US" dirty="0">
              <a:solidFill>
                <a:prstClr val="white"/>
              </a:solidFill>
              <a:latin typeface="Helvetica"/>
            </a:endParaRPr>
          </a:p>
        </p:txBody>
      </p:sp>
      <p:sp>
        <p:nvSpPr>
          <p:cNvPr id="2" name="Title 1"/>
          <p:cNvSpPr>
            <a:spLocks noGrp="1"/>
          </p:cNvSpPr>
          <p:nvPr>
            <p:ph type="title" idx="4294967295"/>
          </p:nvPr>
        </p:nvSpPr>
        <p:spPr>
          <a:xfrm>
            <a:off x="1687465" y="115969"/>
            <a:ext cx="8590251" cy="690562"/>
          </a:xfrm>
        </p:spPr>
        <p:txBody>
          <a:bodyPr>
            <a:noAutofit/>
          </a:bodyPr>
          <a:lstStyle/>
          <a:p>
            <a:r>
              <a:rPr lang="es-CR" sz="3200" b="1" dirty="0">
                <a:effectLst>
                  <a:outerShdw blurRad="38100" dist="38100" dir="2700000" algn="tl">
                    <a:srgbClr val="000000">
                      <a:alpha val="43137"/>
                    </a:srgbClr>
                  </a:outerShdw>
                </a:effectLst>
              </a:rPr>
              <a:t>Conociendo</a:t>
            </a:r>
            <a:r>
              <a:rPr lang="en-US" sz="3200" b="1" dirty="0">
                <a:effectLst>
                  <a:outerShdw blurRad="38100" dist="38100" dir="2700000" algn="tl">
                    <a:srgbClr val="000000">
                      <a:alpha val="43137"/>
                    </a:srgbClr>
                  </a:outerShdw>
                </a:effectLst>
              </a:rPr>
              <a:t> la Orden de Compra</a:t>
            </a:r>
            <a:endParaRPr lang="es-CR" sz="3200" b="1" dirty="0">
              <a:effectLst>
                <a:outerShdw blurRad="38100" dist="38100" dir="2700000" algn="tl">
                  <a:srgbClr val="000000">
                    <a:alpha val="43137"/>
                  </a:srgbClr>
                </a:outerShdw>
              </a:effectLst>
            </a:endParaRPr>
          </a:p>
        </p:txBody>
      </p:sp>
      <p:sp>
        <p:nvSpPr>
          <p:cNvPr id="7" name="Retângulo 6">
            <a:extLst>
              <a:ext uri="{FF2B5EF4-FFF2-40B4-BE49-F238E27FC236}">
                <a16:creationId xmlns:a16="http://schemas.microsoft.com/office/drawing/2014/main" id="{CEAA442A-C75A-4A55-BBA2-206600F74F6A}"/>
              </a:ext>
            </a:extLst>
          </p:cNvPr>
          <p:cNvSpPr/>
          <p:nvPr/>
        </p:nvSpPr>
        <p:spPr>
          <a:xfrm>
            <a:off x="1715294" y="770454"/>
            <a:ext cx="8761412" cy="307777"/>
          </a:xfrm>
          <a:prstGeom prst="rect">
            <a:avLst/>
          </a:prstGeom>
        </p:spPr>
        <p:txBody>
          <a:bodyPr wrap="square">
            <a:spAutoFit/>
          </a:bodyPr>
          <a:lstStyle/>
          <a:p>
            <a:r>
              <a:rPr lang="es-CR" sz="1400" b="1" dirty="0">
                <a:solidFill>
                  <a:srgbClr val="1E9D8B"/>
                </a:solidFill>
              </a:rPr>
              <a:t>A nivel de detalle en la línea tenemos al siguiente información	 </a:t>
            </a:r>
            <a:endParaRPr lang="es-CR" sz="1400" b="1" u="sng" dirty="0">
              <a:solidFill>
                <a:srgbClr val="1E9D8B"/>
              </a:solidFill>
            </a:endParaRPr>
          </a:p>
        </p:txBody>
      </p:sp>
      <p:pic>
        <p:nvPicPr>
          <p:cNvPr id="3" name="Imagen 2">
            <a:extLst>
              <a:ext uri="{FF2B5EF4-FFF2-40B4-BE49-F238E27FC236}">
                <a16:creationId xmlns:a16="http://schemas.microsoft.com/office/drawing/2014/main" id="{DC9EFCD5-3AD8-470C-AE77-DE956331ACDE}"/>
              </a:ext>
            </a:extLst>
          </p:cNvPr>
          <p:cNvPicPr>
            <a:picLocks noChangeAspect="1"/>
          </p:cNvPicPr>
          <p:nvPr/>
        </p:nvPicPr>
        <p:blipFill>
          <a:blip r:embed="rId2"/>
          <a:stretch>
            <a:fillRect/>
          </a:stretch>
        </p:blipFill>
        <p:spPr>
          <a:xfrm>
            <a:off x="824142" y="1349933"/>
            <a:ext cx="9843858" cy="4943167"/>
          </a:xfrm>
          <a:prstGeom prst="rect">
            <a:avLst/>
          </a:prstGeom>
        </p:spPr>
      </p:pic>
      <p:cxnSp>
        <p:nvCxnSpPr>
          <p:cNvPr id="9" name="Conector recto de flecha 8">
            <a:extLst>
              <a:ext uri="{FF2B5EF4-FFF2-40B4-BE49-F238E27FC236}">
                <a16:creationId xmlns:a16="http://schemas.microsoft.com/office/drawing/2014/main" id="{DD20A3F1-5030-43EB-889F-7554CBCE82E0}"/>
              </a:ext>
            </a:extLst>
          </p:cNvPr>
          <p:cNvCxnSpPr>
            <a:cxnSpLocks/>
          </p:cNvCxnSpPr>
          <p:nvPr/>
        </p:nvCxnSpPr>
        <p:spPr>
          <a:xfrm flipH="1">
            <a:off x="7195985" y="2800554"/>
            <a:ext cx="213063" cy="30184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8" name="Conector recto de flecha 17">
            <a:extLst>
              <a:ext uri="{FF2B5EF4-FFF2-40B4-BE49-F238E27FC236}">
                <a16:creationId xmlns:a16="http://schemas.microsoft.com/office/drawing/2014/main" id="{5225773F-F0D8-4F32-981E-5193EBD6A5E4}"/>
              </a:ext>
            </a:extLst>
          </p:cNvPr>
          <p:cNvCxnSpPr>
            <a:cxnSpLocks/>
          </p:cNvCxnSpPr>
          <p:nvPr/>
        </p:nvCxnSpPr>
        <p:spPr>
          <a:xfrm flipH="1">
            <a:off x="3411047" y="3278080"/>
            <a:ext cx="213063" cy="30184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0" name="Conector recto de flecha 19">
            <a:extLst>
              <a:ext uri="{FF2B5EF4-FFF2-40B4-BE49-F238E27FC236}">
                <a16:creationId xmlns:a16="http://schemas.microsoft.com/office/drawing/2014/main" id="{72CF56B5-F1D1-4A17-9BBD-42E9E16B70C3}"/>
              </a:ext>
            </a:extLst>
          </p:cNvPr>
          <p:cNvCxnSpPr>
            <a:cxnSpLocks/>
          </p:cNvCxnSpPr>
          <p:nvPr/>
        </p:nvCxnSpPr>
        <p:spPr>
          <a:xfrm flipH="1">
            <a:off x="4458797" y="4154380"/>
            <a:ext cx="213063" cy="30184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160783609"/>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7F464D10C58545B54C64C2D51E6606" ma:contentTypeVersion="5" ma:contentTypeDescription="Create a new document." ma:contentTypeScope="" ma:versionID="0a786bddce194b40a11b7f35a4414491">
  <xsd:schema xmlns:xsd="http://www.w3.org/2001/XMLSchema" xmlns:xs="http://www.w3.org/2001/XMLSchema" xmlns:p="http://schemas.microsoft.com/office/2006/metadata/properties" xmlns:ns2="8b654af3-39d7-4995-ab04-979782c78590" xmlns:ns3="b7d389cb-5852-4bb0-8f43-350231a3431c" targetNamespace="http://schemas.microsoft.com/office/2006/metadata/properties" ma:root="true" ma:fieldsID="1ca0a6ced907ab1b9b1c90e847d0815a" ns2:_="" ns3:_="">
    <xsd:import namespace="8b654af3-39d7-4995-ab04-979782c78590"/>
    <xsd:import namespace="b7d389cb-5852-4bb0-8f43-350231a3431c"/>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654af3-39d7-4995-ab04-979782c785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7d389cb-5852-4bb0-8f43-350231a3431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4D6ABCD-329C-45E6-88CD-C04894E98B48}"/>
</file>

<file path=customXml/itemProps2.xml><?xml version="1.0" encoding="utf-8"?>
<ds:datastoreItem xmlns:ds="http://schemas.openxmlformats.org/officeDocument/2006/customXml" ds:itemID="{5F7E04D0-7AD5-425B-817E-8D702A57B56D}"/>
</file>

<file path=customXml/itemProps3.xml><?xml version="1.0" encoding="utf-8"?>
<ds:datastoreItem xmlns:ds="http://schemas.openxmlformats.org/officeDocument/2006/customXml" ds:itemID="{F6E2FD50-EA48-4C0F-9AE8-FE3B493498E3}"/>
</file>

<file path=docProps/app.xml><?xml version="1.0" encoding="utf-8"?>
<Properties xmlns="http://schemas.openxmlformats.org/officeDocument/2006/extended-properties" xmlns:vt="http://schemas.openxmlformats.org/officeDocument/2006/docPropsVTypes">
  <TotalTime>1</TotalTime>
  <Words>292</Words>
  <Application>Microsoft Office PowerPoint</Application>
  <PresentationFormat>Widescreen</PresentationFormat>
  <Paragraphs>37</Paragraphs>
  <Slides>9</Slides>
  <Notes>1</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9</vt:i4>
      </vt:variant>
    </vt:vector>
  </HeadingPairs>
  <TitlesOfParts>
    <vt:vector size="14" baseType="lpstr">
      <vt:lpstr>Arial</vt:lpstr>
      <vt:lpstr>Calibri</vt:lpstr>
      <vt:lpstr>Calibri Light</vt:lpstr>
      <vt:lpstr>Helvetica</vt:lpstr>
      <vt:lpstr>Tema do Office</vt:lpstr>
      <vt:lpstr>2. Acceder a la Cuenta Estándar (Recebimiento de primer pedido)  </vt:lpstr>
      <vt:lpstr>Recibirá un correo de notificación de Ariba</vt:lpstr>
      <vt:lpstr>Apresentação do PowerPoint</vt:lpstr>
      <vt:lpstr>Apresentação do PowerPoint</vt:lpstr>
      <vt:lpstr>Apresentação do PowerPoint</vt:lpstr>
      <vt:lpstr>Conociendo la Orden de Compra</vt:lpstr>
      <vt:lpstr>Conociendo la Orden de Compra</vt:lpstr>
      <vt:lpstr>Conociendo la Orden de Compra</vt:lpstr>
      <vt:lpstr>Conociendo la Orden de Compra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 Acceder a la Cuenta Estándar (Recebimiento de primer pedido)  </dc:title>
  <dc:creator>Thaynara Fernanda Barros Nunes</dc:creator>
  <cp:lastModifiedBy>Thaynara Fernanda Barros Nunes</cp:lastModifiedBy>
  <cp:revision>1</cp:revision>
  <dcterms:created xsi:type="dcterms:W3CDTF">2020-08-19T11:36:05Z</dcterms:created>
  <dcterms:modified xsi:type="dcterms:W3CDTF">2020-08-19T11:38:04Z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0x010100877F464D10C58545B54C64C2D51E6606</vt:lpwstr>
  </property>
</Properties>
</file>