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2" r:id="rId5"/>
  </p:sldMasterIdLst>
  <p:notesMasterIdLst>
    <p:notesMasterId r:id="rId32"/>
  </p:notesMasterIdLst>
  <p:handoutMasterIdLst>
    <p:handoutMasterId r:id="rId33"/>
  </p:handoutMasterIdLst>
  <p:sldIdLst>
    <p:sldId id="430" r:id="rId6"/>
    <p:sldId id="431" r:id="rId7"/>
    <p:sldId id="432" r:id="rId8"/>
    <p:sldId id="433" r:id="rId9"/>
    <p:sldId id="450" r:id="rId10"/>
    <p:sldId id="451" r:id="rId11"/>
    <p:sldId id="403" r:id="rId12"/>
    <p:sldId id="452" r:id="rId13"/>
    <p:sldId id="453" r:id="rId14"/>
    <p:sldId id="404" r:id="rId15"/>
    <p:sldId id="454" r:id="rId16"/>
    <p:sldId id="405" r:id="rId17"/>
    <p:sldId id="448" r:id="rId18"/>
    <p:sldId id="446" r:id="rId19"/>
    <p:sldId id="435" r:id="rId20"/>
    <p:sldId id="436" r:id="rId21"/>
    <p:sldId id="449" r:id="rId22"/>
    <p:sldId id="437" r:id="rId23"/>
    <p:sldId id="438" r:id="rId24"/>
    <p:sldId id="439" r:id="rId25"/>
    <p:sldId id="440" r:id="rId26"/>
    <p:sldId id="442" r:id="rId27"/>
    <p:sldId id="441" r:id="rId28"/>
    <p:sldId id="445" r:id="rId29"/>
    <p:sldId id="443" r:id="rId30"/>
    <p:sldId id="330" r:id="rId31"/>
  </p:sldIdLst>
  <p:sldSz cx="9144000" cy="6858000" type="screen4x3"/>
  <p:notesSz cx="7112000" cy="9398000"/>
  <p:custDataLst>
    <p:tags r:id="rId34"/>
  </p:custDataLst>
  <p:defaultTex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521415D9-36F7-43E2-AB2F-B90AF26B5E84}">
      <p14:sectionLst xmlns:p14="http://schemas.microsoft.com/office/powerpoint/2010/main">
        <p14:section name="供应商注册和登录" id="{2875503F-A89C-486C-A595-97AB4A6C5B07}">
          <p14:sldIdLst>
            <p14:sldId id="430"/>
            <p14:sldId id="431"/>
            <p14:sldId id="432"/>
            <p14:sldId id="433"/>
            <p14:sldId id="450"/>
            <p14:sldId id="451"/>
            <p14:sldId id="403"/>
            <p14:sldId id="452"/>
            <p14:sldId id="453"/>
            <p14:sldId id="404"/>
            <p14:sldId id="454"/>
            <p14:sldId id="405"/>
          </p14:sldIdLst>
        </p14:section>
        <p14:section name="供应商竞标操作说明" id="{C10CED1A-3AB3-4E67-BCBF-9C5C33E5DDF5}">
          <p14:sldIdLst>
            <p14:sldId id="448"/>
            <p14:sldId id="446"/>
            <p14:sldId id="435"/>
            <p14:sldId id="436"/>
            <p14:sldId id="449"/>
            <p14:sldId id="437"/>
            <p14:sldId id="438"/>
            <p14:sldId id="439"/>
            <p14:sldId id="440"/>
            <p14:sldId id="442"/>
            <p14:sldId id="441"/>
            <p14:sldId id="445"/>
            <p14:sldId id="443"/>
            <p14:sldId id="330"/>
          </p14:sldIdLst>
        </p14:section>
      </p14:sectionLst>
    </p:ext>
    <p:ext uri="{EFAFB233-063F-42B5-8137-9DF3F51BA10A}">
      <p15:sldGuideLst xmlns:p15="http://schemas.microsoft.com/office/powerpoint/2012/main">
        <p15:guide id="1" orient="horz" pos="3742">
          <p15:clr>
            <a:srgbClr val="A4A3A4"/>
          </p15:clr>
        </p15:guide>
        <p15:guide id="2" orient="horz" pos="580">
          <p15:clr>
            <a:srgbClr val="A4A3A4"/>
          </p15:clr>
        </p15:guide>
        <p15:guide id="3" orient="horz" pos="3605">
          <p15:clr>
            <a:srgbClr val="A4A3A4"/>
          </p15:clr>
        </p15:guide>
        <p15:guide id="4" orient="horz" pos="144">
          <p15:clr>
            <a:srgbClr val="A4A3A4"/>
          </p15:clr>
        </p15:guide>
        <p15:guide id="5" orient="horz" pos="1304">
          <p15:clr>
            <a:srgbClr val="A4A3A4"/>
          </p15:clr>
        </p15:guide>
        <p15:guide id="6" orient="horz" pos="896">
          <p15:clr>
            <a:srgbClr val="A4A3A4"/>
          </p15:clr>
        </p15:guide>
        <p15:guide id="7" orient="horz" pos="1579">
          <p15:clr>
            <a:srgbClr val="A4A3A4"/>
          </p15:clr>
        </p15:guide>
        <p15:guide id="8" orient="horz" pos="4109">
          <p15:clr>
            <a:srgbClr val="A4A3A4"/>
          </p15:clr>
        </p15:guide>
        <p15:guide id="9" pos="5616">
          <p15:clr>
            <a:srgbClr val="A4A3A4"/>
          </p15:clr>
        </p15:guide>
        <p15:guide id="10" pos="144">
          <p15:clr>
            <a:srgbClr val="A4A3A4"/>
          </p15:clr>
        </p15:guide>
        <p15:guide id="11" pos="5240">
          <p15:clr>
            <a:srgbClr val="A4A3A4"/>
          </p15:clr>
        </p15:guide>
        <p15:guide id="12" pos="473">
          <p15:clr>
            <a:srgbClr val="A4A3A4"/>
          </p15:clr>
        </p15:guide>
        <p15:guide id="13" orient="horz" pos="3743">
          <p15:clr>
            <a:srgbClr val="A4A3A4"/>
          </p15:clr>
        </p15:guide>
        <p15:guide id="14" orient="horz" pos="148">
          <p15:clr>
            <a:srgbClr val="A4A3A4"/>
          </p15:clr>
        </p15:guide>
        <p15:guide id="15" orient="horz" pos="1056">
          <p15:clr>
            <a:srgbClr val="A4A3A4"/>
          </p15:clr>
        </p15:guide>
        <p15:guide id="16" orient="horz" pos="766">
          <p15:clr>
            <a:srgbClr val="A4A3A4"/>
          </p15:clr>
        </p15:guide>
        <p15:guide id="17" orient="horz" pos="4068">
          <p15:clr>
            <a:srgbClr val="A4A3A4"/>
          </p15:clr>
        </p15:guide>
        <p15:guide id="18" orient="horz" pos="846">
          <p15:clr>
            <a:srgbClr val="A4A3A4"/>
          </p15:clr>
        </p15:guide>
        <p15:guide id="19" pos="5476">
          <p15:clr>
            <a:srgbClr val="A4A3A4"/>
          </p15:clr>
        </p15:guide>
        <p15:guide id="20" pos="284">
          <p15:clr>
            <a:srgbClr val="A4A3A4"/>
          </p15:clr>
        </p15:guide>
        <p15:guide id="21" pos="5580">
          <p15:clr>
            <a:srgbClr val="A4A3A4"/>
          </p15:clr>
        </p15:guide>
        <p15:guide id="22" orient="horz" pos="3769">
          <p15:clr>
            <a:srgbClr val="A4A3A4"/>
          </p15:clr>
        </p15:guide>
        <p15:guide id="23" orient="horz" pos="116">
          <p15:clr>
            <a:srgbClr val="A4A3A4"/>
          </p15:clr>
        </p15:guide>
        <p15:guide id="24" orient="horz" pos="886">
          <p15:clr>
            <a:srgbClr val="A4A3A4"/>
          </p15:clr>
        </p15:guide>
        <p15:guide id="25" orient="horz" pos="3750">
          <p15:clr>
            <a:srgbClr val="A4A3A4"/>
          </p15:clr>
        </p15:guide>
        <p15:guide id="26" orient="horz" pos="4077">
          <p15:clr>
            <a:srgbClr val="A4A3A4"/>
          </p15:clr>
        </p15:guide>
        <p15:guide id="27" pos="5469">
          <p15:clr>
            <a:srgbClr val="A4A3A4"/>
          </p15:clr>
        </p15:guide>
        <p15:guide id="28" pos="339">
          <p15:clr>
            <a:srgbClr val="A4A3A4"/>
          </p15:clr>
        </p15:guide>
        <p15:guide id="29" orient="horz" pos="1614">
          <p15:clr>
            <a:srgbClr val="A4A3A4"/>
          </p15:clr>
        </p15:guide>
        <p15:guide id="30" orient="horz" pos="792">
          <p15:clr>
            <a:srgbClr val="A4A3A4"/>
          </p15:clr>
        </p15:guide>
        <p15:guide id="31" orient="horz" pos="3079">
          <p15:clr>
            <a:srgbClr val="A4A3A4"/>
          </p15:clr>
        </p15:guide>
        <p15:guide id="32" orient="horz" pos="458">
          <p15:clr>
            <a:srgbClr val="A4A3A4"/>
          </p15:clr>
        </p15:guide>
        <p15:guide id="33" pos="448">
          <p15:clr>
            <a:srgbClr val="A4A3A4"/>
          </p15:clr>
        </p15:guide>
        <p15:guide id="34" pos="2857">
          <p15:clr>
            <a:srgbClr val="A4A3A4"/>
          </p15:clr>
        </p15:guide>
        <p15:guide id="35" orient="horz" pos="773">
          <p15:clr>
            <a:srgbClr val="A4A3A4"/>
          </p15:clr>
        </p15:guide>
        <p15:guide id="36" orient="horz" pos="1733">
          <p15:clr>
            <a:srgbClr val="A4A3A4"/>
          </p15:clr>
        </p15:guide>
        <p15:guide id="37" orient="horz" pos="192">
          <p15:clr>
            <a:srgbClr val="A4A3A4"/>
          </p15:clr>
        </p15:guide>
        <p15:guide id="38" orient="horz" pos="197">
          <p15:clr>
            <a:srgbClr val="A4A3A4"/>
          </p15:clr>
        </p15:guide>
        <p15:guide id="39" orient="horz" pos="1021">
          <p15:clr>
            <a:srgbClr val="A4A3A4"/>
          </p15:clr>
        </p15:guide>
        <p15:guide id="40" orient="horz" pos="2124">
          <p15:clr>
            <a:srgbClr val="A4A3A4"/>
          </p15:clr>
        </p15:guide>
        <p15:guide id="41" orient="horz" pos="4105">
          <p15:clr>
            <a:srgbClr val="A4A3A4"/>
          </p15:clr>
        </p15:guide>
        <p15:guide id="42" orient="horz" pos="653">
          <p15:clr>
            <a:srgbClr val="A4A3A4"/>
          </p15:clr>
        </p15:guide>
        <p15:guide id="43" pos="1117">
          <p15:clr>
            <a:srgbClr val="A4A3A4"/>
          </p15:clr>
        </p15:guide>
        <p15:guide id="44" pos="5611">
          <p15:clr>
            <a:srgbClr val="A4A3A4"/>
          </p15:clr>
        </p15:guide>
      </p15:sldGuideLst>
    </p:ext>
    <p:ext uri="{2D200454-40CA-4A62-9FC3-DE9A4176ACB9}">
      <p15:notesGuideLst xmlns:p15="http://schemas.microsoft.com/office/powerpoint/2012/main">
        <p15:guide id="1" orient="horz" pos="2960">
          <p15:clr>
            <a:srgbClr val="A4A3A4"/>
          </p15:clr>
        </p15:guide>
        <p15:guide id="2" pos="224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ye Henry" initials="KH [2]" lastIdx="1" clrIdx="0"/>
  <p:cmAuthor id="2" name="Kaye Henry" initials="KH [5]" lastIdx="1" clrIdx="1"/>
  <p:cmAuthor id="3" name="Sunil Kumar P c" initials="SKPc" lastIdx="2" clrIdx="2">
    <p:extLst>
      <p:ext uri="{19B8F6BF-5375-455C-9EA6-DF929625EA0E}">
        <p15:presenceInfo xmlns:p15="http://schemas.microsoft.com/office/powerpoint/2012/main" userId="S::Sunil_Kumar_P_C@cargill.com::88d3620b-bf26-423d-abb4-0e4b3e6987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9989"/>
    <a:srgbClr val="005F86"/>
    <a:srgbClr val="658D1B"/>
    <a:srgbClr val="9E2A2F"/>
    <a:srgbClr val="BE531C"/>
    <a:srgbClr val="CF7F00"/>
    <a:srgbClr val="DAAA00"/>
    <a:srgbClr val="ABAD25"/>
    <a:srgbClr val="007681"/>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23" autoAdjust="0"/>
    <p:restoredTop sz="94671" autoAdjust="0"/>
  </p:normalViewPr>
  <p:slideViewPr>
    <p:cSldViewPr snapToGrid="0">
      <p:cViewPr varScale="1">
        <p:scale>
          <a:sx n="68" d="100"/>
          <a:sy n="68" d="100"/>
        </p:scale>
        <p:origin x="1278" y="60"/>
      </p:cViewPr>
      <p:guideLst>
        <p:guide orient="horz" pos="3742"/>
        <p:guide orient="horz" pos="580"/>
        <p:guide orient="horz" pos="3605"/>
        <p:guide orient="horz" pos="144"/>
        <p:guide orient="horz" pos="1304"/>
        <p:guide orient="horz" pos="896"/>
        <p:guide orient="horz" pos="1579"/>
        <p:guide orient="horz" pos="4109"/>
        <p:guide pos="5616"/>
        <p:guide pos="144"/>
        <p:guide pos="5240"/>
        <p:guide pos="473"/>
        <p:guide orient="horz" pos="3743"/>
        <p:guide orient="horz" pos="148"/>
        <p:guide orient="horz" pos="1056"/>
        <p:guide orient="horz" pos="766"/>
        <p:guide orient="horz" pos="4068"/>
        <p:guide orient="horz" pos="846"/>
        <p:guide pos="5476"/>
        <p:guide pos="284"/>
        <p:guide pos="5580"/>
        <p:guide orient="horz" pos="3769"/>
        <p:guide orient="horz" pos="116"/>
        <p:guide orient="horz" pos="886"/>
        <p:guide orient="horz" pos="3750"/>
        <p:guide orient="horz" pos="4077"/>
        <p:guide pos="5469"/>
        <p:guide pos="339"/>
        <p:guide orient="horz" pos="1614"/>
        <p:guide orient="horz" pos="792"/>
        <p:guide orient="horz" pos="3079"/>
        <p:guide orient="horz" pos="458"/>
        <p:guide pos="448"/>
        <p:guide pos="2857"/>
        <p:guide orient="horz" pos="773"/>
        <p:guide orient="horz" pos="1733"/>
        <p:guide orient="horz" pos="192"/>
        <p:guide orient="horz" pos="197"/>
        <p:guide orient="horz" pos="1021"/>
        <p:guide orient="horz" pos="2124"/>
        <p:guide orient="horz" pos="4105"/>
        <p:guide orient="horz" pos="653"/>
        <p:guide pos="1117"/>
        <p:guide pos="5611"/>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79" d="100"/>
          <a:sy n="79" d="100"/>
        </p:scale>
        <p:origin x="2040" y="90"/>
      </p:cViewPr>
      <p:guideLst>
        <p:guide orient="horz" pos="2960"/>
        <p:guide pos="224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81338" cy="4699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4029075" y="0"/>
            <a:ext cx="3081338" cy="4699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fld id="{3AFC38C4-3E46-4468-9FEA-9FFDFAC95692}" type="datetimeFigureOut">
              <a:rPr lang="en-US" altLang="en-US"/>
              <a:pPr/>
              <a:t>2/23/2021</a:t>
            </a:fld>
            <a:endParaRPr lang="en-US" altLang="en-US" dirty="0"/>
          </a:p>
        </p:txBody>
      </p:sp>
      <p:sp>
        <p:nvSpPr>
          <p:cNvPr id="4" name="Footer Placeholder 3"/>
          <p:cNvSpPr>
            <a:spLocks noGrp="1"/>
          </p:cNvSpPr>
          <p:nvPr>
            <p:ph type="ftr" sz="quarter" idx="2"/>
          </p:nvPr>
        </p:nvSpPr>
        <p:spPr>
          <a:xfrm>
            <a:off x="0" y="8926513"/>
            <a:ext cx="3081338" cy="4699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r>
              <a:rPr lang="en-US"/>
              <a:t>Ariba </a:t>
            </a:r>
            <a:r>
              <a:rPr lang="zh-CN" altLang="en-US"/>
              <a:t>供应商操作指导  </a:t>
            </a:r>
            <a:r>
              <a:rPr lang="en-US"/>
              <a:t>Jul-2019   APAC China</a:t>
            </a:r>
            <a:endParaRPr lang="en-US" dirty="0"/>
          </a:p>
        </p:txBody>
      </p:sp>
      <p:sp>
        <p:nvSpPr>
          <p:cNvPr id="5" name="Slide Number Placeholder 4"/>
          <p:cNvSpPr>
            <a:spLocks noGrp="1"/>
          </p:cNvSpPr>
          <p:nvPr>
            <p:ph type="sldNum" sz="quarter" idx="3"/>
          </p:nvPr>
        </p:nvSpPr>
        <p:spPr>
          <a:xfrm>
            <a:off x="4029075" y="8926513"/>
            <a:ext cx="3081338" cy="4699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CCE82EE8-737C-49C0-9C0C-0CB14A4290BD}" type="slidenum">
              <a:rPr lang="en-US" altLang="en-US"/>
              <a:pPr/>
              <a:t>‹#›</a:t>
            </a:fld>
            <a:endParaRPr lang="en-US" altLang="en-US" dirty="0"/>
          </a:p>
        </p:txBody>
      </p:sp>
    </p:spTree>
    <p:extLst>
      <p:ext uri="{BB962C8B-B14F-4D97-AF65-F5344CB8AC3E}">
        <p14:creationId xmlns:p14="http://schemas.microsoft.com/office/powerpoint/2010/main" val="421020673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81338" cy="469900"/>
          </a:xfrm>
          <a:prstGeom prst="rect">
            <a:avLst/>
          </a:prstGeom>
        </p:spPr>
        <p:txBody>
          <a:bodyPr vert="horz" lIns="94339" tIns="47169" rIns="94339" bIns="47169"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4029075" y="0"/>
            <a:ext cx="3081338" cy="469900"/>
          </a:xfrm>
          <a:prstGeom prst="rect">
            <a:avLst/>
          </a:prstGeom>
        </p:spPr>
        <p:txBody>
          <a:bodyPr vert="horz" wrap="square" lIns="94339" tIns="47169" rIns="94339" bIns="47169" numCol="1" anchor="t" anchorCtr="0" compatLnSpc="1">
            <a:prstTxWarp prst="textNoShape">
              <a:avLst/>
            </a:prstTxWarp>
          </a:bodyPr>
          <a:lstStyle>
            <a:lvl1pPr algn="r">
              <a:defRPr sz="1200">
                <a:latin typeface="Calibri" pitchFamily="34" charset="0"/>
              </a:defRPr>
            </a:lvl1pPr>
          </a:lstStyle>
          <a:p>
            <a:fld id="{457D9379-156A-4E47-9989-A2E417BA3EF9}" type="datetimeFigureOut">
              <a:rPr lang="en-US" altLang="en-US"/>
              <a:pPr/>
              <a:t>2/23/2021</a:t>
            </a:fld>
            <a:endParaRPr lang="en-US" altLang="en-US" dirty="0"/>
          </a:p>
        </p:txBody>
      </p:sp>
      <p:sp>
        <p:nvSpPr>
          <p:cNvPr id="4" name="Slide Image Placeholder 3"/>
          <p:cNvSpPr>
            <a:spLocks noGrp="1" noRot="1" noChangeAspect="1"/>
          </p:cNvSpPr>
          <p:nvPr>
            <p:ph type="sldImg" idx="2"/>
          </p:nvPr>
        </p:nvSpPr>
        <p:spPr>
          <a:xfrm>
            <a:off x="1206500" y="704850"/>
            <a:ext cx="4699000" cy="3524250"/>
          </a:xfrm>
          <a:prstGeom prst="rect">
            <a:avLst/>
          </a:prstGeom>
          <a:noFill/>
          <a:ln w="12700">
            <a:solidFill>
              <a:prstClr val="black"/>
            </a:solidFill>
          </a:ln>
        </p:spPr>
        <p:txBody>
          <a:bodyPr vert="horz" lIns="94339" tIns="47169" rIns="94339" bIns="47169" rtlCol="0" anchor="ctr"/>
          <a:lstStyle/>
          <a:p>
            <a:pPr lvl="0"/>
            <a:endParaRPr lang="en-US" noProof="0" dirty="0"/>
          </a:p>
        </p:txBody>
      </p:sp>
      <p:sp>
        <p:nvSpPr>
          <p:cNvPr id="5" name="Notes Placeholder 4"/>
          <p:cNvSpPr>
            <a:spLocks noGrp="1"/>
          </p:cNvSpPr>
          <p:nvPr>
            <p:ph type="body" sz="quarter" idx="3"/>
          </p:nvPr>
        </p:nvSpPr>
        <p:spPr>
          <a:xfrm>
            <a:off x="711200" y="4464050"/>
            <a:ext cx="5689600" cy="4229100"/>
          </a:xfrm>
          <a:prstGeom prst="rect">
            <a:avLst/>
          </a:prstGeom>
        </p:spPr>
        <p:txBody>
          <a:bodyPr vert="horz" lIns="94339" tIns="47169" rIns="94339" bIns="4716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926513"/>
            <a:ext cx="3081338" cy="469900"/>
          </a:xfrm>
          <a:prstGeom prst="rect">
            <a:avLst/>
          </a:prstGeom>
        </p:spPr>
        <p:txBody>
          <a:bodyPr vert="horz" lIns="94339" tIns="47169" rIns="94339" bIns="47169" rtlCol="0" anchor="b"/>
          <a:lstStyle>
            <a:lvl1pPr algn="l" fontAlgn="auto">
              <a:spcBef>
                <a:spcPts val="0"/>
              </a:spcBef>
              <a:spcAft>
                <a:spcPts val="0"/>
              </a:spcAft>
              <a:defRPr sz="1200">
                <a:latin typeface="+mn-lt"/>
                <a:ea typeface="+mn-ea"/>
                <a:cs typeface="+mn-cs"/>
              </a:defRPr>
            </a:lvl1pPr>
          </a:lstStyle>
          <a:p>
            <a:pPr>
              <a:defRPr/>
            </a:pPr>
            <a:r>
              <a:rPr lang="en-US"/>
              <a:t>Ariba </a:t>
            </a:r>
            <a:r>
              <a:rPr lang="zh-CN" altLang="en-US"/>
              <a:t>供应商操作指导  </a:t>
            </a:r>
            <a:r>
              <a:rPr lang="en-US"/>
              <a:t>Jul-2019   APAC China</a:t>
            </a:r>
            <a:endParaRPr lang="en-US" dirty="0"/>
          </a:p>
        </p:txBody>
      </p:sp>
      <p:sp>
        <p:nvSpPr>
          <p:cNvPr id="7" name="Slide Number Placeholder 6"/>
          <p:cNvSpPr>
            <a:spLocks noGrp="1"/>
          </p:cNvSpPr>
          <p:nvPr>
            <p:ph type="sldNum" sz="quarter" idx="5"/>
          </p:nvPr>
        </p:nvSpPr>
        <p:spPr>
          <a:xfrm>
            <a:off x="4029075" y="8926513"/>
            <a:ext cx="3081338" cy="469900"/>
          </a:xfrm>
          <a:prstGeom prst="rect">
            <a:avLst/>
          </a:prstGeom>
        </p:spPr>
        <p:txBody>
          <a:bodyPr vert="horz" wrap="square" lIns="94339" tIns="47169" rIns="94339" bIns="47169" numCol="1" anchor="b" anchorCtr="0" compatLnSpc="1">
            <a:prstTxWarp prst="textNoShape">
              <a:avLst/>
            </a:prstTxWarp>
          </a:bodyPr>
          <a:lstStyle>
            <a:lvl1pPr algn="r">
              <a:defRPr sz="1200">
                <a:latin typeface="Calibri" pitchFamily="34" charset="0"/>
              </a:defRPr>
            </a:lvl1pPr>
          </a:lstStyle>
          <a:p>
            <a:fld id="{7084C4D8-BC66-4A6A-BD46-C7668724EF65}" type="slidenum">
              <a:rPr lang="en-US" altLang="en-US"/>
              <a:pPr/>
              <a:t>‹#›</a:t>
            </a:fld>
            <a:endParaRPr lang="en-US" altLang="en-US" dirty="0"/>
          </a:p>
        </p:txBody>
      </p:sp>
    </p:spTree>
    <p:extLst>
      <p:ext uri="{BB962C8B-B14F-4D97-AF65-F5344CB8AC3E}">
        <p14:creationId xmlns:p14="http://schemas.microsoft.com/office/powerpoint/2010/main" val="3183267960"/>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_PhotoMosaic_Green">
    <p:spTree>
      <p:nvGrpSpPr>
        <p:cNvPr id="1" name=""/>
        <p:cNvGrpSpPr/>
        <p:nvPr/>
      </p:nvGrpSpPr>
      <p:grpSpPr>
        <a:xfrm>
          <a:off x="0" y="0"/>
          <a:ext cx="0" cy="0"/>
          <a:chOff x="0" y="0"/>
          <a:chExt cx="0" cy="0"/>
        </a:xfrm>
      </p:grpSpPr>
      <p:sp>
        <p:nvSpPr>
          <p:cNvPr id="9" name="Round Diagonal Corner Rectangle 8"/>
          <p:cNvSpPr/>
          <p:nvPr userDrawn="1"/>
        </p:nvSpPr>
        <p:spPr>
          <a:xfrm>
            <a:off x="6607175" y="2112433"/>
            <a:ext cx="2332038" cy="3843867"/>
          </a:xfrm>
          <a:prstGeom prst="round2DiagRect">
            <a:avLst>
              <a:gd name="adj1" fmla="val 0"/>
              <a:gd name="adj2" fmla="val 786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0" name="Round Diagonal Corner Rectangle 9"/>
          <p:cNvSpPr/>
          <p:nvPr userDrawn="1"/>
        </p:nvSpPr>
        <p:spPr>
          <a:xfrm>
            <a:off x="6602414" y="518585"/>
            <a:ext cx="1597025" cy="1452033"/>
          </a:xfrm>
          <a:prstGeom prst="round2DiagRect">
            <a:avLst>
              <a:gd name="adj1" fmla="val 1506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7" name="Picture Placeholder 16"/>
          <p:cNvSpPr>
            <a:spLocks noGrp="1"/>
          </p:cNvSpPr>
          <p:nvPr>
            <p:ph type="pic" sz="quarter" idx="14" hasCustomPrompt="1"/>
          </p:nvPr>
        </p:nvSpPr>
        <p:spPr>
          <a:xfrm>
            <a:off x="188092" y="228600"/>
            <a:ext cx="6318504" cy="5715000"/>
          </a:xfrm>
          <a:prstGeom prst="round2DiagRect">
            <a:avLst>
              <a:gd name="adj1" fmla="val 3724"/>
              <a:gd name="adj2" fmla="val 0"/>
            </a:avLst>
          </a:prstGeom>
          <a:solidFill>
            <a:schemeClr val="tx2"/>
          </a:solidFill>
        </p:spPr>
        <p:txBody>
          <a:bodyPr rtlCol="0" anchor="ctr">
            <a:noAutofit/>
          </a:bodyPr>
          <a:lstStyle>
            <a:lvl1pPr marL="0" indent="0" algn="ctr">
              <a:buNone/>
              <a:defRPr baseline="0"/>
            </a:lvl1pPr>
          </a:lstStyle>
          <a:p>
            <a:pPr lvl="0"/>
            <a:r>
              <a:rPr lang="en-US" noProof="0" dirty="0"/>
              <a:t>Double click icon to add picture</a:t>
            </a:r>
          </a:p>
          <a:p>
            <a:pPr lvl="0"/>
            <a:endParaRPr lang="en-US" noProof="0" dirty="0"/>
          </a:p>
          <a:p>
            <a:pPr lvl="0"/>
            <a:endParaRPr lang="en-US" noProof="0" dirty="0"/>
          </a:p>
          <a:p>
            <a:pPr lvl="0"/>
            <a:endParaRPr lang="en-US" noProof="0" dirty="0"/>
          </a:p>
          <a:p>
            <a:pPr lvl="0"/>
            <a:endParaRPr lang="en-US" noProof="0" dirty="0"/>
          </a:p>
        </p:txBody>
      </p:sp>
      <p:sp>
        <p:nvSpPr>
          <p:cNvPr id="3" name="Subtitle 2"/>
          <p:cNvSpPr>
            <a:spLocks noGrp="1"/>
          </p:cNvSpPr>
          <p:nvPr>
            <p:ph type="subTitle" idx="1" hasCustomPrompt="1"/>
          </p:nvPr>
        </p:nvSpPr>
        <p:spPr bwMode="gray">
          <a:xfrm>
            <a:off x="6868962" y="2697480"/>
            <a:ext cx="1806059" cy="1485403"/>
          </a:xfrm>
        </p:spPr>
        <p:txBody>
          <a:bodyPr tIns="0" bIns="0" anchor="b">
            <a:noAutofit/>
          </a:bodyPr>
          <a:lstStyle>
            <a:lvl1pPr marL="0" indent="0" algn="l">
              <a:lnSpc>
                <a:spcPct val="100000"/>
              </a:lnSpc>
              <a:spcBef>
                <a:spcPts val="0"/>
              </a:spcBef>
              <a:buNone/>
              <a:defRPr sz="20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cover title</a:t>
            </a:r>
          </a:p>
        </p:txBody>
      </p:sp>
      <p:sp>
        <p:nvSpPr>
          <p:cNvPr id="21" name="Text Placeholder 20"/>
          <p:cNvSpPr>
            <a:spLocks noGrp="1"/>
          </p:cNvSpPr>
          <p:nvPr>
            <p:ph type="body" sz="quarter" idx="16" hasCustomPrompt="1"/>
          </p:nvPr>
        </p:nvSpPr>
        <p:spPr bwMode="gray">
          <a:xfrm>
            <a:off x="6868963" y="4206241"/>
            <a:ext cx="1806059" cy="1317625"/>
          </a:xfrm>
        </p:spPr>
        <p:txBody>
          <a:bodyPr tIns="0" bIns="0">
            <a:noAutofit/>
          </a:bodyPr>
          <a:lstStyle>
            <a:lvl1pPr marL="0" indent="0">
              <a:buFontTx/>
              <a:buNone/>
              <a:defRPr sz="1400" b="1" baseline="0">
                <a:solidFill>
                  <a:schemeClr val="bg1"/>
                </a:solidFill>
                <a:latin typeface="+mn-lt"/>
              </a:defRPr>
            </a:lvl1pPr>
            <a:lvl5pPr>
              <a:defRPr/>
            </a:lvl5pPr>
          </a:lstStyle>
          <a:p>
            <a:pPr lvl="0"/>
            <a:r>
              <a:rPr lang="en-US" dirty="0"/>
              <a:t>Click to edit cover subtitle</a:t>
            </a:r>
          </a:p>
        </p:txBody>
      </p:sp>
      <p:sp>
        <p:nvSpPr>
          <p:cNvPr id="20" name="TextBox 19"/>
          <p:cNvSpPr txBox="1"/>
          <p:nvPr userDrawn="1"/>
        </p:nvSpPr>
        <p:spPr>
          <a:xfrm>
            <a:off x="2775157" y="6511173"/>
            <a:ext cx="3529012" cy="143629"/>
          </a:xfrm>
          <a:prstGeom prst="rect">
            <a:avLst/>
          </a:prstGeom>
          <a:noFill/>
        </p:spPr>
        <p:txBody>
          <a:bodyPr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700" baseline="30000" dirty="0">
                <a:solidFill>
                  <a:srgbClr val="959595"/>
                </a:solidFill>
              </a:rPr>
              <a:t>CONFIDENTIAL. This document contains Cargill Confidential information. Disclosure, use or reproduction outside Cargill or inside Cargill, to or by those who do not have a need to know is prohibited. © </a:t>
            </a:r>
            <a:r>
              <a:rPr lang="is-IS" altLang="en-US" sz="700" baseline="30000" dirty="0">
                <a:solidFill>
                  <a:srgbClr val="959595"/>
                </a:solidFill>
              </a:rPr>
              <a:t>2019</a:t>
            </a:r>
            <a:r>
              <a:rPr lang="en-US" altLang="en-US" sz="700" baseline="30000" dirty="0">
                <a:solidFill>
                  <a:srgbClr val="959595"/>
                </a:solidFill>
              </a:rPr>
              <a:t> Cargill, Incorporated. All rights reserved.</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5998" y="6164378"/>
            <a:ext cx="1564640" cy="491744"/>
          </a:xfrm>
          <a:prstGeom prst="rect">
            <a:avLst/>
          </a:prstGeom>
        </p:spPr>
      </p:pic>
    </p:spTree>
    <p:extLst>
      <p:ext uri="{BB962C8B-B14F-4D97-AF65-F5344CB8AC3E}">
        <p14:creationId xmlns:p14="http://schemas.microsoft.com/office/powerpoint/2010/main" val="2767331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_PhotoBlock_Green">
    <p:spTree>
      <p:nvGrpSpPr>
        <p:cNvPr id="1" name=""/>
        <p:cNvGrpSpPr/>
        <p:nvPr/>
      </p:nvGrpSpPr>
      <p:grpSpPr>
        <a:xfrm>
          <a:off x="0" y="0"/>
          <a:ext cx="0" cy="0"/>
          <a:chOff x="0" y="0"/>
          <a:chExt cx="0" cy="0"/>
        </a:xfrm>
      </p:grpSpPr>
      <p:sp>
        <p:nvSpPr>
          <p:cNvPr id="9" name="Round Diagonal Corner Rectangle 8"/>
          <p:cNvSpPr/>
          <p:nvPr userDrawn="1"/>
        </p:nvSpPr>
        <p:spPr>
          <a:xfrm>
            <a:off x="6607175" y="2112433"/>
            <a:ext cx="2332038" cy="3843867"/>
          </a:xfrm>
          <a:prstGeom prst="round2DiagRect">
            <a:avLst>
              <a:gd name="adj1" fmla="val 0"/>
              <a:gd name="adj2" fmla="val 786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0" name="Round Diagonal Corner Rectangle 9"/>
          <p:cNvSpPr/>
          <p:nvPr userDrawn="1"/>
        </p:nvSpPr>
        <p:spPr>
          <a:xfrm>
            <a:off x="6602414" y="518585"/>
            <a:ext cx="1597025" cy="1452033"/>
          </a:xfrm>
          <a:prstGeom prst="round2DiagRect">
            <a:avLst>
              <a:gd name="adj1" fmla="val 1506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7" name="Picture Placeholder 16"/>
          <p:cNvSpPr>
            <a:spLocks noGrp="1"/>
          </p:cNvSpPr>
          <p:nvPr>
            <p:ph type="pic" sz="quarter" idx="14" hasCustomPrompt="1"/>
          </p:nvPr>
        </p:nvSpPr>
        <p:spPr>
          <a:xfrm>
            <a:off x="-1" y="228600"/>
            <a:ext cx="6501384" cy="5715000"/>
          </a:xfrm>
          <a:prstGeom prst="rect">
            <a:avLst/>
          </a:prstGeom>
          <a:solidFill>
            <a:schemeClr val="tx2"/>
          </a:solidFill>
        </p:spPr>
        <p:txBody>
          <a:bodyPr rtlCol="0" anchor="ctr">
            <a:noAutofit/>
          </a:bodyPr>
          <a:lstStyle>
            <a:lvl1pPr marL="0" indent="0" algn="ctr">
              <a:buNone/>
              <a:defRPr/>
            </a:lvl1pPr>
          </a:lstStyle>
          <a:p>
            <a:pPr lvl="0"/>
            <a:r>
              <a:rPr lang="en-US" noProof="0" dirty="0"/>
              <a:t>Double click icon to add picture</a:t>
            </a:r>
          </a:p>
          <a:p>
            <a:pPr lvl="0"/>
            <a:endParaRPr lang="en-US" noProof="0" dirty="0"/>
          </a:p>
          <a:p>
            <a:pPr lvl="0"/>
            <a:endParaRPr lang="en-US" noProof="0" dirty="0"/>
          </a:p>
          <a:p>
            <a:pPr lvl="0"/>
            <a:endParaRPr lang="en-US" noProof="0" dirty="0"/>
          </a:p>
          <a:p>
            <a:pPr lvl="0"/>
            <a:endParaRPr lang="en-US" noProof="0" dirty="0"/>
          </a:p>
        </p:txBody>
      </p:sp>
      <p:sp>
        <p:nvSpPr>
          <p:cNvPr id="3" name="Subtitle 2"/>
          <p:cNvSpPr>
            <a:spLocks noGrp="1"/>
          </p:cNvSpPr>
          <p:nvPr>
            <p:ph type="subTitle" idx="1" hasCustomPrompt="1"/>
          </p:nvPr>
        </p:nvSpPr>
        <p:spPr bwMode="gray">
          <a:xfrm>
            <a:off x="6868962" y="2691162"/>
            <a:ext cx="1813075" cy="1491721"/>
          </a:xfrm>
        </p:spPr>
        <p:txBody>
          <a:bodyPr tIns="0" bIns="0" anchor="b">
            <a:noAutofit/>
          </a:bodyPr>
          <a:lstStyle>
            <a:lvl1pPr marL="0" indent="0" algn="l">
              <a:lnSpc>
                <a:spcPct val="100000"/>
              </a:lnSpc>
              <a:spcBef>
                <a:spcPts val="0"/>
              </a:spcBef>
              <a:buNone/>
              <a:defRPr sz="20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cover title</a:t>
            </a:r>
          </a:p>
        </p:txBody>
      </p:sp>
      <p:sp>
        <p:nvSpPr>
          <p:cNvPr id="21" name="Text Placeholder 20"/>
          <p:cNvSpPr>
            <a:spLocks noGrp="1"/>
          </p:cNvSpPr>
          <p:nvPr>
            <p:ph type="body" sz="quarter" idx="16" hasCustomPrompt="1"/>
          </p:nvPr>
        </p:nvSpPr>
        <p:spPr bwMode="gray">
          <a:xfrm>
            <a:off x="6868962" y="4206241"/>
            <a:ext cx="1813075" cy="1317625"/>
          </a:xfrm>
        </p:spPr>
        <p:txBody>
          <a:bodyPr tIns="0" bIns="0">
            <a:noAutofit/>
          </a:bodyPr>
          <a:lstStyle>
            <a:lvl1pPr marL="0" indent="0">
              <a:buFontTx/>
              <a:buNone/>
              <a:defRPr sz="1400" b="1" baseline="0">
                <a:solidFill>
                  <a:schemeClr val="bg1"/>
                </a:solidFill>
                <a:latin typeface="+mn-lt"/>
              </a:defRPr>
            </a:lvl1pPr>
            <a:lvl5pPr>
              <a:defRPr/>
            </a:lvl5pPr>
          </a:lstStyle>
          <a:p>
            <a:pPr lvl="0"/>
            <a:r>
              <a:rPr lang="en-US" dirty="0"/>
              <a:t>Click to edit cover subtitle</a:t>
            </a:r>
          </a:p>
        </p:txBody>
      </p:sp>
      <p:sp>
        <p:nvSpPr>
          <p:cNvPr id="15" name="TextBox 14"/>
          <p:cNvSpPr txBox="1"/>
          <p:nvPr userDrawn="1"/>
        </p:nvSpPr>
        <p:spPr>
          <a:xfrm>
            <a:off x="2775157" y="6511173"/>
            <a:ext cx="3529012" cy="143629"/>
          </a:xfrm>
          <a:prstGeom prst="rect">
            <a:avLst/>
          </a:prstGeom>
          <a:noFill/>
        </p:spPr>
        <p:txBody>
          <a:bodyPr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700" baseline="30000" dirty="0">
                <a:solidFill>
                  <a:srgbClr val="959595"/>
                </a:solidFill>
              </a:rPr>
              <a:t>CONFIDENTIAL. This document contains Cargill Confidential information. Disclosure, use or reproduction outside Cargill or inside Cargill, to or by those who do not have a need to know is prohibited. © </a:t>
            </a:r>
            <a:r>
              <a:rPr lang="is-IS" altLang="en-US" sz="700" baseline="30000" dirty="0">
                <a:solidFill>
                  <a:srgbClr val="959595"/>
                </a:solidFill>
              </a:rPr>
              <a:t>2019 </a:t>
            </a:r>
            <a:r>
              <a:rPr lang="en-US" altLang="en-US" sz="700" baseline="30000" dirty="0">
                <a:solidFill>
                  <a:srgbClr val="959595"/>
                </a:solidFill>
              </a:rPr>
              <a:t>Cargill, Incorporated. All rights reserved.</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5998" y="6164378"/>
            <a:ext cx="1564640" cy="491744"/>
          </a:xfrm>
          <a:prstGeom prst="rect">
            <a:avLst/>
          </a:prstGeom>
        </p:spPr>
      </p:pic>
    </p:spTree>
    <p:extLst>
      <p:ext uri="{BB962C8B-B14F-4D97-AF65-F5344CB8AC3E}">
        <p14:creationId xmlns:p14="http://schemas.microsoft.com/office/powerpoint/2010/main" val="1128615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_ThriveUpper_Green">
    <p:spTree>
      <p:nvGrpSpPr>
        <p:cNvPr id="1" name=""/>
        <p:cNvGrpSpPr/>
        <p:nvPr/>
      </p:nvGrpSpPr>
      <p:grpSpPr>
        <a:xfrm>
          <a:off x="0" y="0"/>
          <a:ext cx="0" cy="0"/>
          <a:chOff x="0" y="0"/>
          <a:chExt cx="0" cy="0"/>
        </a:xfrm>
      </p:grpSpPr>
      <p:sp>
        <p:nvSpPr>
          <p:cNvPr id="11" name="Round Diagonal Corner Rectangle 10"/>
          <p:cNvSpPr/>
          <p:nvPr userDrawn="1"/>
        </p:nvSpPr>
        <p:spPr>
          <a:xfrm>
            <a:off x="6607175" y="2112433"/>
            <a:ext cx="2332038" cy="3843867"/>
          </a:xfrm>
          <a:prstGeom prst="round2DiagRect">
            <a:avLst>
              <a:gd name="adj1" fmla="val 0"/>
              <a:gd name="adj2" fmla="val 786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3" name="Round Diagonal Corner Rectangle 12"/>
          <p:cNvSpPr/>
          <p:nvPr userDrawn="1"/>
        </p:nvSpPr>
        <p:spPr>
          <a:xfrm>
            <a:off x="6602414" y="518585"/>
            <a:ext cx="1597025" cy="1452033"/>
          </a:xfrm>
          <a:prstGeom prst="round2DiagRect">
            <a:avLst>
              <a:gd name="adj1" fmla="val 1506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7" name="Picture Placeholder 16"/>
          <p:cNvSpPr>
            <a:spLocks noGrp="1"/>
          </p:cNvSpPr>
          <p:nvPr>
            <p:ph type="pic" sz="quarter" idx="14" hasCustomPrompt="1"/>
          </p:nvPr>
        </p:nvSpPr>
        <p:spPr>
          <a:xfrm>
            <a:off x="0" y="228600"/>
            <a:ext cx="6501384" cy="5715000"/>
          </a:xfrm>
          <a:prstGeom prst="rect">
            <a:avLst/>
          </a:prstGeom>
          <a:solidFill>
            <a:schemeClr val="tx2"/>
          </a:solidFill>
        </p:spPr>
        <p:txBody>
          <a:bodyPr rtlCol="0" anchor="ctr">
            <a:noAutofit/>
          </a:bodyPr>
          <a:lstStyle>
            <a:lvl1pPr marL="0" indent="0" algn="ctr">
              <a:buNone/>
              <a:defRPr/>
            </a:lvl1pPr>
          </a:lstStyle>
          <a:p>
            <a:pPr lvl="0"/>
            <a:r>
              <a:rPr lang="en-US" noProof="0" dirty="0"/>
              <a:t>Double click icon to add picture</a:t>
            </a:r>
          </a:p>
          <a:p>
            <a:pPr lvl="0"/>
            <a:endParaRPr lang="en-US" noProof="0" dirty="0"/>
          </a:p>
          <a:p>
            <a:pPr lvl="0"/>
            <a:endParaRPr lang="en-US" noProof="0" dirty="0"/>
          </a:p>
          <a:p>
            <a:pPr lvl="0"/>
            <a:endParaRPr lang="en-US" noProof="0" dirty="0"/>
          </a:p>
          <a:p>
            <a:pPr lvl="0"/>
            <a:endParaRPr lang="en-US" noProof="0" dirty="0"/>
          </a:p>
        </p:txBody>
      </p:sp>
      <p:sp>
        <p:nvSpPr>
          <p:cNvPr id="3" name="Subtitle 2"/>
          <p:cNvSpPr>
            <a:spLocks noGrp="1"/>
          </p:cNvSpPr>
          <p:nvPr>
            <p:ph type="subTitle" idx="1" hasCustomPrompt="1"/>
          </p:nvPr>
        </p:nvSpPr>
        <p:spPr bwMode="gray">
          <a:xfrm>
            <a:off x="6875979" y="2691162"/>
            <a:ext cx="1782142" cy="1491721"/>
          </a:xfrm>
        </p:spPr>
        <p:txBody>
          <a:bodyPr tIns="0" bIns="0" anchor="b">
            <a:noAutofit/>
          </a:bodyPr>
          <a:lstStyle>
            <a:lvl1pPr marL="0" indent="0" algn="l">
              <a:lnSpc>
                <a:spcPct val="100000"/>
              </a:lnSpc>
              <a:spcBef>
                <a:spcPts val="0"/>
              </a:spcBef>
              <a:buNone/>
              <a:defRPr sz="20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cover title</a:t>
            </a:r>
          </a:p>
        </p:txBody>
      </p:sp>
      <p:sp>
        <p:nvSpPr>
          <p:cNvPr id="21" name="Text Placeholder 20"/>
          <p:cNvSpPr>
            <a:spLocks noGrp="1"/>
          </p:cNvSpPr>
          <p:nvPr>
            <p:ph type="body" sz="quarter" idx="16" hasCustomPrompt="1"/>
          </p:nvPr>
        </p:nvSpPr>
        <p:spPr bwMode="gray">
          <a:xfrm>
            <a:off x="6875979" y="4206241"/>
            <a:ext cx="1782142" cy="1317625"/>
          </a:xfrm>
        </p:spPr>
        <p:txBody>
          <a:bodyPr tIns="0" bIns="0">
            <a:noAutofit/>
          </a:bodyPr>
          <a:lstStyle>
            <a:lvl1pPr marL="0" indent="0">
              <a:buFontTx/>
              <a:buNone/>
              <a:defRPr sz="1400" b="1" baseline="0">
                <a:solidFill>
                  <a:schemeClr val="bg1"/>
                </a:solidFill>
                <a:latin typeface="+mn-lt"/>
              </a:defRPr>
            </a:lvl1pPr>
            <a:lvl5pPr>
              <a:defRPr/>
            </a:lvl5pPr>
          </a:lstStyle>
          <a:p>
            <a:pPr lvl="0"/>
            <a:r>
              <a:rPr lang="en-US" dirty="0"/>
              <a:t>Click to edit cover subtitle</a:t>
            </a:r>
          </a:p>
        </p:txBody>
      </p:sp>
      <p:sp>
        <p:nvSpPr>
          <p:cNvPr id="15" name="TextBox 14"/>
          <p:cNvSpPr txBox="1"/>
          <p:nvPr userDrawn="1"/>
        </p:nvSpPr>
        <p:spPr>
          <a:xfrm>
            <a:off x="2775157" y="6511173"/>
            <a:ext cx="3529012" cy="143629"/>
          </a:xfrm>
          <a:prstGeom prst="rect">
            <a:avLst/>
          </a:prstGeom>
          <a:noFill/>
        </p:spPr>
        <p:txBody>
          <a:bodyPr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700" baseline="30000" dirty="0">
                <a:solidFill>
                  <a:srgbClr val="959595"/>
                </a:solidFill>
              </a:rPr>
              <a:t>CONFIDENTIAL. This document contains Cargill Confidential information. Disclosure, use or reproduction outside Cargill or inside Cargill, to or by those who do not have a need to know is prohibited. © </a:t>
            </a:r>
            <a:r>
              <a:rPr lang="is-IS" altLang="en-US" sz="700" baseline="30000" dirty="0">
                <a:solidFill>
                  <a:srgbClr val="959595"/>
                </a:solidFill>
              </a:rPr>
              <a:t>2019</a:t>
            </a:r>
            <a:r>
              <a:rPr lang="en-US" altLang="en-US" sz="700" baseline="30000" dirty="0">
                <a:solidFill>
                  <a:srgbClr val="959595"/>
                </a:solidFill>
              </a:rPr>
              <a:t> Cargill, Incorporated. All rights reserved.</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5998" y="6164378"/>
            <a:ext cx="1564640" cy="491744"/>
          </a:xfrm>
          <a:prstGeom prst="rect">
            <a:avLst/>
          </a:prstGeom>
        </p:spPr>
      </p:pic>
      <p:pic>
        <p:nvPicPr>
          <p:cNvPr id="16" name="Picture 3" descr="thriveWindow_lower_sm.png"/>
          <p:cNvPicPr>
            <a:picLocks noChangeAspect="1"/>
          </p:cNvPicPr>
          <p:nvPr userDrawn="1"/>
        </p:nvPicPr>
        <p:blipFill>
          <a:blip r:embed="rId3" cstate="print">
            <a:extLst>
              <a:ext uri="{28A0092B-C50C-407E-A947-70E740481C1C}">
                <a14:useLocalDpi xmlns:a14="http://schemas.microsoft.com/office/drawing/2010/main" val="0"/>
              </a:ext>
            </a:extLst>
          </a:blip>
          <a:srcRect l="9979" t="81619" r="30688"/>
          <a:stretch>
            <a:fillRect/>
          </a:stretch>
        </p:blipFill>
        <p:spPr bwMode="auto">
          <a:xfrm>
            <a:off x="-8404" y="61070"/>
            <a:ext cx="7958138" cy="1128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407255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_ThriveLower_Green">
    <p:spTree>
      <p:nvGrpSpPr>
        <p:cNvPr id="1" name=""/>
        <p:cNvGrpSpPr/>
        <p:nvPr/>
      </p:nvGrpSpPr>
      <p:grpSpPr>
        <a:xfrm>
          <a:off x="0" y="0"/>
          <a:ext cx="0" cy="0"/>
          <a:chOff x="0" y="0"/>
          <a:chExt cx="0" cy="0"/>
        </a:xfrm>
      </p:grpSpPr>
      <p:sp>
        <p:nvSpPr>
          <p:cNvPr id="14" name="Round Diagonal Corner Rectangle 13"/>
          <p:cNvSpPr/>
          <p:nvPr userDrawn="1"/>
        </p:nvSpPr>
        <p:spPr>
          <a:xfrm>
            <a:off x="6607175" y="1782233"/>
            <a:ext cx="2332038" cy="3469591"/>
          </a:xfrm>
          <a:prstGeom prst="round2DiagRect">
            <a:avLst>
              <a:gd name="adj1" fmla="val 0"/>
              <a:gd name="adj2" fmla="val 786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7" name="Picture Placeholder 16"/>
          <p:cNvSpPr>
            <a:spLocks noGrp="1"/>
          </p:cNvSpPr>
          <p:nvPr>
            <p:ph type="pic" sz="quarter" idx="14" hasCustomPrompt="1"/>
          </p:nvPr>
        </p:nvSpPr>
        <p:spPr>
          <a:xfrm>
            <a:off x="0" y="228600"/>
            <a:ext cx="6501384" cy="5715000"/>
          </a:xfrm>
          <a:prstGeom prst="rect">
            <a:avLst/>
          </a:prstGeom>
          <a:solidFill>
            <a:schemeClr val="tx2"/>
          </a:solidFill>
        </p:spPr>
        <p:txBody>
          <a:bodyPr rtlCol="0" anchor="ctr">
            <a:noAutofit/>
          </a:bodyPr>
          <a:lstStyle>
            <a:lvl1pPr marL="0" indent="0" algn="ctr">
              <a:buNone/>
              <a:defRPr/>
            </a:lvl1pPr>
          </a:lstStyle>
          <a:p>
            <a:pPr lvl="0"/>
            <a:r>
              <a:rPr lang="en-US" noProof="0" dirty="0"/>
              <a:t>Double click icon to add picture</a:t>
            </a:r>
          </a:p>
          <a:p>
            <a:pPr lvl="0"/>
            <a:endParaRPr lang="en-US" noProof="0" dirty="0"/>
          </a:p>
          <a:p>
            <a:pPr lvl="0"/>
            <a:endParaRPr lang="en-US" noProof="0" dirty="0"/>
          </a:p>
          <a:p>
            <a:pPr lvl="0"/>
            <a:endParaRPr lang="en-US" noProof="0" dirty="0"/>
          </a:p>
          <a:p>
            <a:pPr lvl="0"/>
            <a:endParaRPr lang="en-US" noProof="0" dirty="0"/>
          </a:p>
        </p:txBody>
      </p:sp>
      <p:sp>
        <p:nvSpPr>
          <p:cNvPr id="3" name="Subtitle 2"/>
          <p:cNvSpPr>
            <a:spLocks noGrp="1"/>
          </p:cNvSpPr>
          <p:nvPr>
            <p:ph type="subTitle" idx="1" hasCustomPrompt="1"/>
          </p:nvPr>
        </p:nvSpPr>
        <p:spPr bwMode="gray">
          <a:xfrm>
            <a:off x="6890012" y="2017528"/>
            <a:ext cx="1792027" cy="1491721"/>
          </a:xfrm>
        </p:spPr>
        <p:txBody>
          <a:bodyPr tIns="0" bIns="0" anchor="b">
            <a:noAutofit/>
          </a:bodyPr>
          <a:lstStyle>
            <a:lvl1pPr marL="0" indent="0" algn="l">
              <a:lnSpc>
                <a:spcPct val="100000"/>
              </a:lnSpc>
              <a:spcBef>
                <a:spcPts val="0"/>
              </a:spcBef>
              <a:buNone/>
              <a:defRPr sz="20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cover title</a:t>
            </a:r>
          </a:p>
        </p:txBody>
      </p:sp>
      <p:sp>
        <p:nvSpPr>
          <p:cNvPr id="21" name="Text Placeholder 20"/>
          <p:cNvSpPr>
            <a:spLocks noGrp="1"/>
          </p:cNvSpPr>
          <p:nvPr>
            <p:ph type="body" sz="quarter" idx="16" hasCustomPrompt="1"/>
          </p:nvPr>
        </p:nvSpPr>
        <p:spPr bwMode="gray">
          <a:xfrm>
            <a:off x="6890012" y="3532606"/>
            <a:ext cx="1792027" cy="1317625"/>
          </a:xfrm>
        </p:spPr>
        <p:txBody>
          <a:bodyPr tIns="0" bIns="0">
            <a:noAutofit/>
          </a:bodyPr>
          <a:lstStyle>
            <a:lvl1pPr marL="0" indent="0">
              <a:buFontTx/>
              <a:buNone/>
              <a:defRPr sz="1400" b="1" baseline="0">
                <a:solidFill>
                  <a:schemeClr val="bg1"/>
                </a:solidFill>
                <a:latin typeface="+mn-lt"/>
              </a:defRPr>
            </a:lvl1pPr>
            <a:lvl5pPr>
              <a:defRPr/>
            </a:lvl5pPr>
          </a:lstStyle>
          <a:p>
            <a:pPr lvl="0"/>
            <a:r>
              <a:rPr lang="en-US" dirty="0"/>
              <a:t>Click to edit cover subtitle</a:t>
            </a:r>
          </a:p>
        </p:txBody>
      </p:sp>
      <p:sp>
        <p:nvSpPr>
          <p:cNvPr id="15" name="TextBox 14"/>
          <p:cNvSpPr txBox="1"/>
          <p:nvPr userDrawn="1"/>
        </p:nvSpPr>
        <p:spPr>
          <a:xfrm>
            <a:off x="2775157" y="6511173"/>
            <a:ext cx="3529012" cy="143629"/>
          </a:xfrm>
          <a:prstGeom prst="rect">
            <a:avLst/>
          </a:prstGeom>
          <a:noFill/>
        </p:spPr>
        <p:txBody>
          <a:bodyPr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700" baseline="30000" dirty="0">
                <a:solidFill>
                  <a:srgbClr val="959595"/>
                </a:solidFill>
              </a:rPr>
              <a:t>CONFIDENTIAL. This document contains Cargill Confidential information. Disclosure, use or reproduction outside Cargill or inside Cargill, to or by those who do not have a need to know is prohibited. © </a:t>
            </a:r>
            <a:r>
              <a:rPr lang="is-IS" altLang="en-US" sz="700" baseline="30000" dirty="0">
                <a:solidFill>
                  <a:srgbClr val="959595"/>
                </a:solidFill>
              </a:rPr>
              <a:t>2019</a:t>
            </a:r>
            <a:r>
              <a:rPr lang="en-US" altLang="en-US" sz="700" baseline="30000" dirty="0">
                <a:solidFill>
                  <a:srgbClr val="959595"/>
                </a:solidFill>
              </a:rPr>
              <a:t> Cargill, Incorporated. All rights reserved.</a:t>
            </a:r>
          </a:p>
        </p:txBody>
      </p:sp>
      <p:sp>
        <p:nvSpPr>
          <p:cNvPr id="18" name="Round Diagonal Corner Rectangle 17"/>
          <p:cNvSpPr/>
          <p:nvPr userDrawn="1"/>
        </p:nvSpPr>
        <p:spPr>
          <a:xfrm>
            <a:off x="6602414" y="232833"/>
            <a:ext cx="1597025" cy="1416051"/>
          </a:xfrm>
          <a:prstGeom prst="round2DiagRect">
            <a:avLst>
              <a:gd name="adj1" fmla="val 1506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5998" y="6164378"/>
            <a:ext cx="1564640" cy="491744"/>
          </a:xfrm>
          <a:prstGeom prst="rect">
            <a:avLst/>
          </a:prstGeom>
        </p:spPr>
      </p:pic>
      <p:sp>
        <p:nvSpPr>
          <p:cNvPr id="13" name="Rectangle 12"/>
          <p:cNvSpPr/>
          <p:nvPr userDrawn="1"/>
        </p:nvSpPr>
        <p:spPr>
          <a:xfrm>
            <a:off x="6002110" y="5244354"/>
            <a:ext cx="563338" cy="801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 descr="thriveWindow_upper_med.png"/>
          <p:cNvPicPr>
            <a:picLocks noChangeAspect="1"/>
          </p:cNvPicPr>
          <p:nvPr userDrawn="1"/>
        </p:nvPicPr>
        <p:blipFill>
          <a:blip r:embed="rId3" cstate="print">
            <a:extLst>
              <a:ext uri="{28A0092B-C50C-407E-A947-70E740481C1C}">
                <a14:useLocalDpi xmlns:a14="http://schemas.microsoft.com/office/drawing/2010/main" val="0"/>
              </a:ext>
            </a:extLst>
          </a:blip>
          <a:srcRect l="317" t="-2" r="1147" b="77542"/>
          <a:stretch>
            <a:fillRect/>
          </a:stretch>
        </p:blipFill>
        <p:spPr bwMode="auto">
          <a:xfrm>
            <a:off x="0" y="5005388"/>
            <a:ext cx="6007100" cy="950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07828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_ColorMosaic_Green">
    <p:spTree>
      <p:nvGrpSpPr>
        <p:cNvPr id="1" name=""/>
        <p:cNvGrpSpPr/>
        <p:nvPr/>
      </p:nvGrpSpPr>
      <p:grpSpPr>
        <a:xfrm>
          <a:off x="0" y="0"/>
          <a:ext cx="0" cy="0"/>
          <a:chOff x="0" y="0"/>
          <a:chExt cx="0" cy="0"/>
        </a:xfrm>
      </p:grpSpPr>
      <p:sp>
        <p:nvSpPr>
          <p:cNvPr id="6" name="Round Diagonal Corner Rectangle 5"/>
          <p:cNvSpPr/>
          <p:nvPr userDrawn="1"/>
        </p:nvSpPr>
        <p:spPr>
          <a:xfrm flipV="1">
            <a:off x="230190" y="228601"/>
            <a:ext cx="7223125" cy="5711825"/>
          </a:xfrm>
          <a:prstGeom prst="round2DiagRect">
            <a:avLst>
              <a:gd name="adj1" fmla="val 0"/>
              <a:gd name="adj2" fmla="val 402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ound Diagonal Corner Rectangle 6"/>
          <p:cNvSpPr/>
          <p:nvPr userDrawn="1"/>
        </p:nvSpPr>
        <p:spPr>
          <a:xfrm>
            <a:off x="7562850" y="3078163"/>
            <a:ext cx="1352550" cy="2862263"/>
          </a:xfrm>
          <a:prstGeom prst="round2DiagRect">
            <a:avLst>
              <a:gd name="adj1" fmla="val 612"/>
              <a:gd name="adj2" fmla="val 1661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ound Diagonal Corner Rectangle 7"/>
          <p:cNvSpPr/>
          <p:nvPr userDrawn="1"/>
        </p:nvSpPr>
        <p:spPr>
          <a:xfrm>
            <a:off x="7562850" y="1828800"/>
            <a:ext cx="1352550" cy="1143000"/>
          </a:xfrm>
          <a:prstGeom prst="round2DiagRect">
            <a:avLst>
              <a:gd name="adj1" fmla="val 20468"/>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Subtitle 2"/>
          <p:cNvSpPr>
            <a:spLocks noGrp="1"/>
          </p:cNvSpPr>
          <p:nvPr>
            <p:ph type="subTitle" idx="1" hasCustomPrompt="1"/>
          </p:nvPr>
        </p:nvSpPr>
        <p:spPr bwMode="gray">
          <a:xfrm>
            <a:off x="740664" y="998333"/>
            <a:ext cx="5029200" cy="2375777"/>
          </a:xfrm>
        </p:spPr>
        <p:txBody>
          <a:bodyPr tIns="0" bIns="0" anchor="b">
            <a:noAutofit/>
          </a:bodyPr>
          <a:lstStyle>
            <a:lvl1pPr marL="0" indent="0" algn="l">
              <a:lnSpc>
                <a:spcPct val="100000"/>
              </a:lnSpc>
              <a:spcBef>
                <a:spcPts val="0"/>
              </a:spcBef>
              <a:buNone/>
              <a:defRPr sz="48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cover title</a:t>
            </a:r>
          </a:p>
        </p:txBody>
      </p:sp>
      <p:sp>
        <p:nvSpPr>
          <p:cNvPr id="21" name="Text Placeholder 20"/>
          <p:cNvSpPr>
            <a:spLocks noGrp="1"/>
          </p:cNvSpPr>
          <p:nvPr>
            <p:ph type="body" sz="quarter" idx="16" hasCustomPrompt="1"/>
          </p:nvPr>
        </p:nvSpPr>
        <p:spPr bwMode="gray">
          <a:xfrm>
            <a:off x="740664" y="3430587"/>
            <a:ext cx="5029200" cy="914400"/>
          </a:xfrm>
        </p:spPr>
        <p:txBody>
          <a:bodyPr tIns="0" bIns="0">
            <a:noAutofit/>
          </a:bodyPr>
          <a:lstStyle>
            <a:lvl1pPr marL="0" indent="0">
              <a:lnSpc>
                <a:spcPct val="100000"/>
              </a:lnSpc>
              <a:buFontTx/>
              <a:buNone/>
              <a:defRPr sz="2400" b="1" baseline="0">
                <a:solidFill>
                  <a:schemeClr val="bg1"/>
                </a:solidFill>
                <a:latin typeface="+mn-lt"/>
              </a:defRPr>
            </a:lvl1pPr>
            <a:lvl5pPr>
              <a:defRPr/>
            </a:lvl5pPr>
          </a:lstStyle>
          <a:p>
            <a:pPr lvl="0"/>
            <a:r>
              <a:rPr lang="en-US" dirty="0"/>
              <a:t>Click to edit cover subtitle</a:t>
            </a:r>
          </a:p>
        </p:txBody>
      </p:sp>
      <p:sp>
        <p:nvSpPr>
          <p:cNvPr id="16" name="TextBox 15"/>
          <p:cNvSpPr txBox="1"/>
          <p:nvPr userDrawn="1"/>
        </p:nvSpPr>
        <p:spPr>
          <a:xfrm>
            <a:off x="2775157" y="6511173"/>
            <a:ext cx="3529012" cy="143629"/>
          </a:xfrm>
          <a:prstGeom prst="rect">
            <a:avLst/>
          </a:prstGeom>
          <a:noFill/>
        </p:spPr>
        <p:txBody>
          <a:bodyPr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700" baseline="30000" dirty="0">
                <a:solidFill>
                  <a:srgbClr val="959595"/>
                </a:solidFill>
              </a:rPr>
              <a:t>CONFIDENTIAL. This document contains Cargill Confidential information. Disclosure, use or reproduction outside Cargill or inside Cargill, to or by those who do not have a need to know is prohibited. © </a:t>
            </a:r>
            <a:r>
              <a:rPr lang="is-IS" altLang="en-US" sz="700" baseline="30000" dirty="0">
                <a:solidFill>
                  <a:srgbClr val="959595"/>
                </a:solidFill>
              </a:rPr>
              <a:t>2019</a:t>
            </a:r>
            <a:r>
              <a:rPr lang="en-US" altLang="en-US" sz="700" baseline="30000" dirty="0">
                <a:solidFill>
                  <a:srgbClr val="959595"/>
                </a:solidFill>
              </a:rPr>
              <a:t> Cargill, Incorporated. All rights reserved.</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5998" y="6164378"/>
            <a:ext cx="1564640" cy="491744"/>
          </a:xfrm>
          <a:prstGeom prst="rect">
            <a:avLst/>
          </a:prstGeom>
        </p:spPr>
      </p:pic>
    </p:spTree>
    <p:extLst>
      <p:ext uri="{BB962C8B-B14F-4D97-AF65-F5344CB8AC3E}">
        <p14:creationId xmlns:p14="http://schemas.microsoft.com/office/powerpoint/2010/main" val="2886478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_LowColor_Green">
    <p:spTree>
      <p:nvGrpSpPr>
        <p:cNvPr id="1" name=""/>
        <p:cNvGrpSpPr/>
        <p:nvPr/>
      </p:nvGrpSpPr>
      <p:grpSpPr>
        <a:xfrm>
          <a:off x="0" y="0"/>
          <a:ext cx="0" cy="0"/>
          <a:chOff x="0" y="0"/>
          <a:chExt cx="0" cy="0"/>
        </a:xfrm>
      </p:grpSpPr>
      <p:sp>
        <p:nvSpPr>
          <p:cNvPr id="8" name="Rectangle 7"/>
          <p:cNvSpPr/>
          <p:nvPr userDrawn="1"/>
        </p:nvSpPr>
        <p:spPr>
          <a:xfrm>
            <a:off x="758827" y="4562475"/>
            <a:ext cx="631825" cy="1539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Subtitle 2"/>
          <p:cNvSpPr>
            <a:spLocks noGrp="1"/>
          </p:cNvSpPr>
          <p:nvPr>
            <p:ph type="subTitle" idx="1" hasCustomPrompt="1"/>
          </p:nvPr>
        </p:nvSpPr>
        <p:spPr>
          <a:xfrm>
            <a:off x="740665" y="2258568"/>
            <a:ext cx="7514337" cy="2057400"/>
          </a:xfrm>
          <a:noFill/>
        </p:spPr>
        <p:txBody>
          <a:bodyPr tIns="0" bIns="0" anchor="b">
            <a:noAutofit/>
          </a:bodyPr>
          <a:lstStyle>
            <a:lvl1pPr marL="0" indent="0" algn="l">
              <a:lnSpc>
                <a:spcPct val="100000"/>
              </a:lnSpc>
              <a:spcBef>
                <a:spcPts val="0"/>
              </a:spcBef>
              <a:buNone/>
              <a:defRPr sz="5400" b="1">
                <a:solidFill>
                  <a:schemeClr val="accent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cover title</a:t>
            </a:r>
          </a:p>
        </p:txBody>
      </p:sp>
      <p:sp>
        <p:nvSpPr>
          <p:cNvPr id="21" name="Text Placeholder 20"/>
          <p:cNvSpPr>
            <a:spLocks noGrp="1"/>
          </p:cNvSpPr>
          <p:nvPr>
            <p:ph type="body" sz="quarter" idx="16" hasCustomPrompt="1"/>
          </p:nvPr>
        </p:nvSpPr>
        <p:spPr>
          <a:xfrm>
            <a:off x="740664" y="4791456"/>
            <a:ext cx="5486400" cy="1271016"/>
          </a:xfrm>
          <a:noFill/>
        </p:spPr>
        <p:txBody>
          <a:bodyPr tIns="0" bIns="0">
            <a:noAutofit/>
          </a:bodyPr>
          <a:lstStyle>
            <a:lvl1pPr marL="0" indent="0">
              <a:lnSpc>
                <a:spcPct val="100000"/>
              </a:lnSpc>
              <a:buFontTx/>
              <a:buNone/>
              <a:defRPr sz="2400" b="1" baseline="0">
                <a:solidFill>
                  <a:schemeClr val="accent2"/>
                </a:solidFill>
                <a:latin typeface="+mn-lt"/>
              </a:defRPr>
            </a:lvl1pPr>
            <a:lvl5pPr>
              <a:defRPr/>
            </a:lvl5pPr>
          </a:lstStyle>
          <a:p>
            <a:pPr lvl="0"/>
            <a:r>
              <a:rPr lang="en-US" dirty="0"/>
              <a:t>Click to edit cover subtitle</a:t>
            </a:r>
          </a:p>
        </p:txBody>
      </p:sp>
      <p:sp>
        <p:nvSpPr>
          <p:cNvPr id="15" name="TextBox 14"/>
          <p:cNvSpPr txBox="1"/>
          <p:nvPr userDrawn="1"/>
        </p:nvSpPr>
        <p:spPr>
          <a:xfrm>
            <a:off x="3816986" y="6513291"/>
            <a:ext cx="3529012" cy="143629"/>
          </a:xfrm>
          <a:prstGeom prst="rect">
            <a:avLst/>
          </a:prstGeom>
          <a:noFill/>
        </p:spPr>
        <p:txBody>
          <a:bodyPr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700" baseline="30000" dirty="0">
                <a:solidFill>
                  <a:srgbClr val="959595"/>
                </a:solidFill>
              </a:rPr>
              <a:t>CONFIDENTIAL. This document contains Cargill Confidential information. Disclosure, use or reproduction outside Cargill or inside Cargill, to or by those who do not have a need to know is prohibited. © </a:t>
            </a:r>
            <a:r>
              <a:rPr lang="is-IS" altLang="en-US" sz="700" baseline="30000" dirty="0">
                <a:solidFill>
                  <a:srgbClr val="959595"/>
                </a:solidFill>
              </a:rPr>
              <a:t>2019</a:t>
            </a:r>
            <a:r>
              <a:rPr lang="en-US" altLang="en-US" sz="700" baseline="30000" dirty="0">
                <a:solidFill>
                  <a:srgbClr val="959595"/>
                </a:solidFill>
              </a:rPr>
              <a:t> Cargill, Incorporated. All rights reserved.</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5998" y="6164378"/>
            <a:ext cx="1564640" cy="491744"/>
          </a:xfrm>
          <a:prstGeom prst="rect">
            <a:avLst/>
          </a:prstGeom>
        </p:spPr>
      </p:pic>
      <p:sp>
        <p:nvSpPr>
          <p:cNvPr id="2" name="页脚占位符 1">
            <a:extLst>
              <a:ext uri="{FF2B5EF4-FFF2-40B4-BE49-F238E27FC236}">
                <a16:creationId xmlns:a16="http://schemas.microsoft.com/office/drawing/2014/main" id="{B191E9F0-A762-46CC-AB7F-2B8FC9E41043}"/>
              </a:ext>
            </a:extLst>
          </p:cNvPr>
          <p:cNvSpPr>
            <a:spLocks noGrp="1"/>
          </p:cNvSpPr>
          <p:nvPr>
            <p:ph type="ftr" sz="quarter" idx="17"/>
          </p:nvPr>
        </p:nvSpPr>
        <p:spPr>
          <a:xfrm>
            <a:off x="450851" y="6503080"/>
            <a:ext cx="5354331" cy="153888"/>
          </a:xfrm>
        </p:spPr>
        <p:txBody>
          <a:bodyPr/>
          <a:lstStyle>
            <a:lvl1pPr>
              <a:defRPr sz="1000" i="1">
                <a:solidFill>
                  <a:srgbClr val="005F86"/>
                </a:solidFill>
              </a:defRPr>
            </a:lvl1pPr>
          </a:lstStyle>
          <a:p>
            <a:pPr>
              <a:defRPr/>
            </a:pPr>
            <a:r>
              <a:rPr lang="en-US">
                <a:cs typeface="Arial" charset="0"/>
              </a:rPr>
              <a:t>Ariba </a:t>
            </a:r>
            <a:r>
              <a:rPr lang="zh-CN" altLang="en-US">
                <a:cs typeface="Arial" charset="0"/>
              </a:rPr>
              <a:t>供应商操作指导</a:t>
            </a:r>
            <a:r>
              <a:rPr lang="en-US" altLang="zh-CN">
                <a:cs typeface="Arial" charset="0"/>
              </a:rPr>
              <a:t>(</a:t>
            </a:r>
            <a:r>
              <a:rPr lang="en-US">
                <a:cs typeface="Arial" charset="0"/>
              </a:rPr>
              <a:t>RFP)   Jul-2019      APAC China</a:t>
            </a:r>
            <a:endParaRPr lang="en-US" dirty="0">
              <a:cs typeface="Arial" charset="0"/>
            </a:endParaRPr>
          </a:p>
        </p:txBody>
      </p:sp>
      <p:sp>
        <p:nvSpPr>
          <p:cNvPr id="4" name="灯片编号占位符 3">
            <a:extLst>
              <a:ext uri="{FF2B5EF4-FFF2-40B4-BE49-F238E27FC236}">
                <a16:creationId xmlns:a16="http://schemas.microsoft.com/office/drawing/2014/main" id="{0C98D0D0-D1D2-4C11-8813-9D2B241D4C66}"/>
              </a:ext>
            </a:extLst>
          </p:cNvPr>
          <p:cNvSpPr>
            <a:spLocks noGrp="1"/>
          </p:cNvSpPr>
          <p:nvPr>
            <p:ph type="sldNum" sz="quarter" idx="18"/>
          </p:nvPr>
        </p:nvSpPr>
        <p:spPr/>
        <p:txBody>
          <a:bodyPr/>
          <a:lstStyle/>
          <a:p>
            <a:fld id="{746372F0-8F5B-47E8-9A0C-8905EFF44332}" type="slidenum">
              <a:rPr lang="en-US" smtClean="0"/>
              <a:pPr/>
              <a:t>‹#›</a:t>
            </a:fld>
            <a:endParaRPr lang="en-US" dirty="0"/>
          </a:p>
        </p:txBody>
      </p:sp>
    </p:spTree>
    <p:extLst>
      <p:ext uri="{BB962C8B-B14F-4D97-AF65-F5344CB8AC3E}">
        <p14:creationId xmlns:p14="http://schemas.microsoft.com/office/powerpoint/2010/main" val="1107701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Break_Green">
    <p:spTree>
      <p:nvGrpSpPr>
        <p:cNvPr id="1" name=""/>
        <p:cNvGrpSpPr/>
        <p:nvPr/>
      </p:nvGrpSpPr>
      <p:grpSpPr>
        <a:xfrm>
          <a:off x="0" y="0"/>
          <a:ext cx="0" cy="0"/>
          <a:chOff x="0" y="0"/>
          <a:chExt cx="0" cy="0"/>
        </a:xfrm>
      </p:grpSpPr>
      <p:sp>
        <p:nvSpPr>
          <p:cNvPr id="6" name="Round Diagonal Corner Rectangle 5"/>
          <p:cNvSpPr/>
          <p:nvPr userDrawn="1"/>
        </p:nvSpPr>
        <p:spPr>
          <a:xfrm>
            <a:off x="230188" y="228601"/>
            <a:ext cx="8686800" cy="5711825"/>
          </a:xfrm>
          <a:prstGeom prst="round2DiagRect">
            <a:avLst>
              <a:gd name="adj1" fmla="val 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6000" dirty="0">
              <a:solidFill>
                <a:schemeClr val="bg1"/>
              </a:solidFill>
              <a:latin typeface="+mj-lt"/>
            </a:endParaRPr>
          </a:p>
        </p:txBody>
      </p:sp>
      <p:sp>
        <p:nvSpPr>
          <p:cNvPr id="2" name="Title 1"/>
          <p:cNvSpPr>
            <a:spLocks noGrp="1"/>
          </p:cNvSpPr>
          <p:nvPr>
            <p:ph type="title" hasCustomPrompt="1"/>
          </p:nvPr>
        </p:nvSpPr>
        <p:spPr bwMode="gray">
          <a:xfrm>
            <a:off x="740664" y="1847088"/>
            <a:ext cx="7424928" cy="2340864"/>
          </a:xfrm>
        </p:spPr>
        <p:txBody>
          <a:bodyPr/>
          <a:lstStyle>
            <a:lvl1pPr>
              <a:lnSpc>
                <a:spcPct val="100000"/>
              </a:lnSpc>
              <a:defRPr sz="5400">
                <a:solidFill>
                  <a:schemeClr val="bg1"/>
                </a:solidFill>
              </a:defRPr>
            </a:lvl1pPr>
          </a:lstStyle>
          <a:p>
            <a:r>
              <a:rPr lang="en-US" dirty="0"/>
              <a:t>Click to edit section title</a:t>
            </a:r>
          </a:p>
        </p:txBody>
      </p:sp>
      <p:sp>
        <p:nvSpPr>
          <p:cNvPr id="8"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9"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666630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Break_LtGreen">
    <p:spTree>
      <p:nvGrpSpPr>
        <p:cNvPr id="1" name=""/>
        <p:cNvGrpSpPr/>
        <p:nvPr/>
      </p:nvGrpSpPr>
      <p:grpSpPr>
        <a:xfrm>
          <a:off x="0" y="0"/>
          <a:ext cx="0" cy="0"/>
          <a:chOff x="0" y="0"/>
          <a:chExt cx="0" cy="0"/>
        </a:xfrm>
      </p:grpSpPr>
      <p:sp>
        <p:nvSpPr>
          <p:cNvPr id="3" name="Round Diagonal Corner Rectangle 2"/>
          <p:cNvSpPr/>
          <p:nvPr userDrawn="1"/>
        </p:nvSpPr>
        <p:spPr>
          <a:xfrm>
            <a:off x="230188" y="228601"/>
            <a:ext cx="8686800" cy="5711825"/>
          </a:xfrm>
          <a:prstGeom prst="round2DiagRect">
            <a:avLst>
              <a:gd name="adj1" fmla="val 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6000" dirty="0">
              <a:solidFill>
                <a:schemeClr val="bg1"/>
              </a:solidFill>
              <a:latin typeface="+mj-lt"/>
            </a:endParaRPr>
          </a:p>
        </p:txBody>
      </p:sp>
      <p:sp>
        <p:nvSpPr>
          <p:cNvPr id="2" name="Title 1"/>
          <p:cNvSpPr>
            <a:spLocks noGrp="1"/>
          </p:cNvSpPr>
          <p:nvPr>
            <p:ph type="title" hasCustomPrompt="1"/>
          </p:nvPr>
        </p:nvSpPr>
        <p:spPr bwMode="gray">
          <a:xfrm>
            <a:off x="740664" y="1847088"/>
            <a:ext cx="7424928" cy="2340864"/>
          </a:xfrm>
        </p:spPr>
        <p:txBody>
          <a:bodyPr/>
          <a:lstStyle>
            <a:lvl1pPr>
              <a:lnSpc>
                <a:spcPct val="100000"/>
              </a:lnSpc>
              <a:defRPr sz="5400">
                <a:solidFill>
                  <a:schemeClr val="bg1"/>
                </a:solidFill>
              </a:defRPr>
            </a:lvl1pPr>
          </a:lstStyle>
          <a:p>
            <a:r>
              <a:rPr lang="en-US" dirty="0"/>
              <a:t>Click to edit section title</a:t>
            </a:r>
          </a:p>
        </p:txBody>
      </p:sp>
      <p:sp>
        <p:nvSpPr>
          <p:cNvPr id="6"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8"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1769879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Break_Yellow">
    <p:spTree>
      <p:nvGrpSpPr>
        <p:cNvPr id="1" name=""/>
        <p:cNvGrpSpPr/>
        <p:nvPr/>
      </p:nvGrpSpPr>
      <p:grpSpPr>
        <a:xfrm>
          <a:off x="0" y="0"/>
          <a:ext cx="0" cy="0"/>
          <a:chOff x="0" y="0"/>
          <a:chExt cx="0" cy="0"/>
        </a:xfrm>
      </p:grpSpPr>
      <p:sp>
        <p:nvSpPr>
          <p:cNvPr id="3" name="Round Diagonal Corner Rectangle 2"/>
          <p:cNvSpPr/>
          <p:nvPr userDrawn="1"/>
        </p:nvSpPr>
        <p:spPr>
          <a:xfrm>
            <a:off x="230188" y="228601"/>
            <a:ext cx="8686800" cy="5711825"/>
          </a:xfrm>
          <a:prstGeom prst="round2DiagRect">
            <a:avLst>
              <a:gd name="adj1" fmla="val 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5400" dirty="0">
              <a:solidFill>
                <a:schemeClr val="bg1"/>
              </a:solidFill>
              <a:latin typeface="+mj-lt"/>
            </a:endParaRPr>
          </a:p>
        </p:txBody>
      </p:sp>
      <p:sp>
        <p:nvSpPr>
          <p:cNvPr id="2" name="Title 1"/>
          <p:cNvSpPr>
            <a:spLocks noGrp="1"/>
          </p:cNvSpPr>
          <p:nvPr>
            <p:ph type="title" hasCustomPrompt="1"/>
          </p:nvPr>
        </p:nvSpPr>
        <p:spPr bwMode="gray">
          <a:xfrm>
            <a:off x="740664" y="1851803"/>
            <a:ext cx="7424928" cy="2340864"/>
          </a:xfrm>
        </p:spPr>
        <p:txBody>
          <a:bodyPr/>
          <a:lstStyle>
            <a:lvl1pPr>
              <a:lnSpc>
                <a:spcPct val="100000"/>
              </a:lnSpc>
              <a:defRPr sz="5400">
                <a:solidFill>
                  <a:schemeClr val="bg1"/>
                </a:solidFill>
              </a:defRPr>
            </a:lvl1pPr>
          </a:lstStyle>
          <a:p>
            <a:r>
              <a:rPr lang="en-US" dirty="0"/>
              <a:t>Click to edit section title</a:t>
            </a:r>
          </a:p>
        </p:txBody>
      </p:sp>
      <p:sp>
        <p:nvSpPr>
          <p:cNvPr id="6"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8"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28427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Break_Photo">
    <p:spTree>
      <p:nvGrpSpPr>
        <p:cNvPr id="1" name=""/>
        <p:cNvGrpSpPr/>
        <p:nvPr/>
      </p:nvGrpSpPr>
      <p:grpSpPr>
        <a:xfrm>
          <a:off x="0" y="0"/>
          <a:ext cx="0" cy="0"/>
          <a:chOff x="0" y="0"/>
          <a:chExt cx="0" cy="0"/>
        </a:xfrm>
      </p:grpSpPr>
      <p:sp>
        <p:nvSpPr>
          <p:cNvPr id="9" name="Picture Placeholder 7"/>
          <p:cNvSpPr>
            <a:spLocks noGrp="1"/>
          </p:cNvSpPr>
          <p:nvPr>
            <p:ph type="pic" sz="quarter" idx="13" hasCustomPrompt="1"/>
          </p:nvPr>
        </p:nvSpPr>
        <p:spPr>
          <a:xfrm>
            <a:off x="0" y="0"/>
            <a:ext cx="9144000" cy="6858000"/>
          </a:xfrm>
          <a:solidFill>
            <a:schemeClr val="tx2"/>
          </a:solidFill>
        </p:spPr>
        <p:txBody>
          <a:bodyPr rtlCol="0">
            <a:noAutofit/>
          </a:bodyPr>
          <a:lstStyle/>
          <a:p>
            <a:pPr lvl="0"/>
            <a:r>
              <a:rPr lang="en-US" noProof="0" dirty="0"/>
              <a:t>Double click icon to add picture</a:t>
            </a:r>
          </a:p>
        </p:txBody>
      </p:sp>
      <p:sp>
        <p:nvSpPr>
          <p:cNvPr id="10" name="Title 1"/>
          <p:cNvSpPr>
            <a:spLocks noGrp="1"/>
          </p:cNvSpPr>
          <p:nvPr>
            <p:ph type="title" hasCustomPrompt="1"/>
          </p:nvPr>
        </p:nvSpPr>
        <p:spPr bwMode="gray">
          <a:xfrm>
            <a:off x="740664" y="1223403"/>
            <a:ext cx="7772400" cy="1993392"/>
          </a:xfrm>
        </p:spPr>
        <p:txBody>
          <a:bodyPr/>
          <a:lstStyle>
            <a:lvl1pPr>
              <a:lnSpc>
                <a:spcPct val="100000"/>
              </a:lnSpc>
              <a:defRPr sz="5400">
                <a:solidFill>
                  <a:schemeClr val="bg1"/>
                </a:solidFill>
              </a:defRPr>
            </a:lvl1pPr>
          </a:lstStyle>
          <a:p>
            <a:r>
              <a:rPr lang="en-US" dirty="0"/>
              <a:t>Click to edit section title</a:t>
            </a:r>
          </a:p>
        </p:txBody>
      </p:sp>
    </p:spTree>
    <p:extLst>
      <p:ext uri="{BB962C8B-B14F-4D97-AF65-F5344CB8AC3E}">
        <p14:creationId xmlns:p14="http://schemas.microsoft.com/office/powerpoint/2010/main" val="3668905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_Preferred_TitleBullets">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solidFill>
                  <a:schemeClr val="accent1"/>
                </a:solidFill>
              </a:defRPr>
            </a:lvl1pPr>
          </a:lstStyle>
          <a:p>
            <a:r>
              <a:rPr lang="en-US" dirty="0"/>
              <a:t>Click to edit slide title</a:t>
            </a:r>
          </a:p>
        </p:txBody>
      </p:sp>
      <p:cxnSp>
        <p:nvCxnSpPr>
          <p:cNvPr id="11" name="Straight Connector 10"/>
          <p:cNvCxnSpPr/>
          <p:nvPr userDrawn="1"/>
        </p:nvCxnSpPr>
        <p:spPr>
          <a:xfrm>
            <a:off x="457200" y="1066800"/>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4" name="Footer Placeholder 4"/>
          <p:cNvSpPr>
            <a:spLocks noGrp="1"/>
          </p:cNvSpPr>
          <p:nvPr>
            <p:ph type="ftr" sz="quarter" idx="3"/>
          </p:nvPr>
        </p:nvSpPr>
        <p:spPr>
          <a:xfrm>
            <a:off x="450852" y="6587186"/>
            <a:ext cx="3894905" cy="153888"/>
          </a:xfrm>
          <a:prstGeom prst="rect">
            <a:avLst/>
          </a:prstGeom>
        </p:spPr>
        <p:txBody>
          <a:bodyPr vert="horz" wrap="square" lIns="0" tIns="0" rIns="0" bIns="0" rtlCol="0" anchor="b" anchorCtr="0">
            <a:spAutoFit/>
          </a:bodyPr>
          <a:lstStyle>
            <a:lvl1pPr algn="l">
              <a:defRPr sz="1000" i="1">
                <a:solidFill>
                  <a:srgbClr val="005F86"/>
                </a:solidFill>
              </a:defRPr>
            </a:lvl1pPr>
          </a:lstStyle>
          <a:p>
            <a:pPr>
              <a:defRPr/>
            </a:pPr>
            <a:r>
              <a:rPr lang="en-US">
                <a:cs typeface="Arial" charset="0"/>
              </a:rPr>
              <a:t>Ariba </a:t>
            </a:r>
            <a:r>
              <a:rPr lang="zh-CN" altLang="en-US">
                <a:cs typeface="Arial" charset="0"/>
              </a:rPr>
              <a:t>供应商操作指导</a:t>
            </a:r>
            <a:r>
              <a:rPr lang="en-US" altLang="zh-CN">
                <a:cs typeface="Arial" charset="0"/>
              </a:rPr>
              <a:t>(</a:t>
            </a:r>
            <a:r>
              <a:rPr lang="en-US">
                <a:cs typeface="Arial" charset="0"/>
              </a:rPr>
              <a:t>RFP)   Jul-2019      APAC China</a:t>
            </a:r>
            <a:endParaRPr lang="en-US" dirty="0">
              <a:cs typeface="Arial" charset="0"/>
            </a:endParaRPr>
          </a:p>
        </p:txBody>
      </p:sp>
      <p:sp>
        <p:nvSpPr>
          <p:cNvPr id="5" name="Text Placeholder 4"/>
          <p:cNvSpPr>
            <a:spLocks noGrp="1"/>
          </p:cNvSpPr>
          <p:nvPr>
            <p:ph type="body" sz="quarter" idx="10"/>
          </p:nvPr>
        </p:nvSpPr>
        <p:spPr>
          <a:xfrm>
            <a:off x="457201" y="1348997"/>
            <a:ext cx="8229600" cy="45914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3756084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_Title_Subhead_Bullets ">
    <p:spTree>
      <p:nvGrpSpPr>
        <p:cNvPr id="1" name=""/>
        <p:cNvGrpSpPr/>
        <p:nvPr/>
      </p:nvGrpSpPr>
      <p:grpSpPr>
        <a:xfrm>
          <a:off x="0" y="0"/>
          <a:ext cx="0" cy="0"/>
          <a:chOff x="0" y="0"/>
          <a:chExt cx="0" cy="0"/>
        </a:xfrm>
      </p:grpSpPr>
      <p:sp>
        <p:nvSpPr>
          <p:cNvPr id="11" name="Text Placeholder 5"/>
          <p:cNvSpPr>
            <a:spLocks noGrp="1"/>
          </p:cNvSpPr>
          <p:nvPr>
            <p:ph type="body" sz="quarter" idx="12" hasCustomPrompt="1"/>
          </p:nvPr>
        </p:nvSpPr>
        <p:spPr>
          <a:xfrm>
            <a:off x="456709" y="1223424"/>
            <a:ext cx="8230092" cy="397952"/>
          </a:xfrm>
        </p:spPr>
        <p:txBody>
          <a:bodyPr/>
          <a:lstStyle>
            <a:lvl1pPr marL="0" indent="0">
              <a:lnSpc>
                <a:spcPct val="100000"/>
              </a:lnSpc>
              <a:spcBef>
                <a:spcPts val="0"/>
              </a:spcBef>
              <a:buFontTx/>
              <a:buNone/>
              <a:defRPr b="1" cap="none" baseline="0">
                <a:solidFill>
                  <a:schemeClr val="accent2"/>
                </a:solidFill>
              </a:defRPr>
            </a:lvl1pPr>
          </a:lstStyle>
          <a:p>
            <a:pPr lvl="0"/>
            <a:r>
              <a:rPr lang="en-US" dirty="0"/>
              <a:t>Click to edit subtitle</a:t>
            </a:r>
          </a:p>
        </p:txBody>
      </p:sp>
      <p:sp>
        <p:nvSpPr>
          <p:cNvPr id="3" name="Title 2"/>
          <p:cNvSpPr>
            <a:spLocks noGrp="1"/>
          </p:cNvSpPr>
          <p:nvPr>
            <p:ph type="title" hasCustomPrompt="1"/>
          </p:nvPr>
        </p:nvSpPr>
        <p:spPr/>
        <p:txBody>
          <a:bodyPr/>
          <a:lstStyle/>
          <a:p>
            <a:r>
              <a:rPr lang="en-US" dirty="0"/>
              <a:t>Click to edit slide title</a:t>
            </a:r>
          </a:p>
        </p:txBody>
      </p:sp>
      <p:cxnSp>
        <p:nvCxnSpPr>
          <p:cNvPr id="13" name="Straight Connector 12"/>
          <p:cNvCxnSpPr/>
          <p:nvPr userDrawn="1"/>
        </p:nvCxnSpPr>
        <p:spPr>
          <a:xfrm>
            <a:off x="457200" y="1066800"/>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6" name="Footer Placeholder 4"/>
          <p:cNvSpPr>
            <a:spLocks noGrp="1"/>
          </p:cNvSpPr>
          <p:nvPr>
            <p:ph type="ftr" sz="quarter" idx="3"/>
          </p:nvPr>
        </p:nvSpPr>
        <p:spPr>
          <a:xfrm>
            <a:off x="450851" y="6533857"/>
            <a:ext cx="5488555"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
        <p:nvSpPr>
          <p:cNvPr id="5" name="Text Placeholder 4"/>
          <p:cNvSpPr>
            <a:spLocks noGrp="1"/>
          </p:cNvSpPr>
          <p:nvPr>
            <p:ph type="body" sz="quarter" idx="13"/>
          </p:nvPr>
        </p:nvSpPr>
        <p:spPr>
          <a:xfrm>
            <a:off x="450850" y="1682631"/>
            <a:ext cx="8235950" cy="4257795"/>
          </a:xfrm>
        </p:spPr>
        <p:txBody>
          <a:bodyPr/>
          <a:lstStyle>
            <a:lvl1pPr>
              <a:defRPr sz="1800"/>
            </a:lvl1pPr>
            <a:lvl2pPr>
              <a:defRPr sz="1600"/>
            </a:lvl2pPr>
            <a:lvl4pPr>
              <a:defRPr sz="1400"/>
            </a:lvl4pPr>
            <a:lvl5pPr marL="855663"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418208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_Title_HeaderLine">
    <p:bg>
      <p:bgPr>
        <a:solidFill>
          <a:srgbClr val="FFFFFF"/>
        </a:solidFill>
        <a:effectLst/>
      </p:bgPr>
    </p:bg>
    <p:spTree>
      <p:nvGrpSpPr>
        <p:cNvPr id="1" name=""/>
        <p:cNvGrpSpPr/>
        <p:nvPr/>
      </p:nvGrpSpPr>
      <p:grpSpPr>
        <a:xfrm>
          <a:off x="0" y="0"/>
          <a:ext cx="0" cy="0"/>
          <a:chOff x="0" y="0"/>
          <a:chExt cx="0" cy="0"/>
        </a:xfrm>
      </p:grpSpPr>
      <p:cxnSp>
        <p:nvCxnSpPr>
          <p:cNvPr id="9" name="Straight Connector 8"/>
          <p:cNvCxnSpPr/>
          <p:nvPr userDrawn="1"/>
        </p:nvCxnSpPr>
        <p:spPr>
          <a:xfrm>
            <a:off x="457200" y="1066800"/>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hasCustomPrompt="1"/>
          </p:nvPr>
        </p:nvSpPr>
        <p:spPr/>
        <p:txBody>
          <a:bodyPr/>
          <a:lstStyle>
            <a:lvl1pPr>
              <a:defRPr>
                <a:solidFill>
                  <a:schemeClr val="accent1"/>
                </a:solidFill>
              </a:defRPr>
            </a:lvl1pPr>
          </a:lstStyle>
          <a:p>
            <a:r>
              <a:rPr lang="en-US" altLang="en-US" dirty="0"/>
              <a:t>Click to edit slide title</a:t>
            </a:r>
            <a:endParaRPr lang="en-US" dirty="0"/>
          </a:p>
        </p:txBody>
      </p:sp>
      <p:sp>
        <p:nvSpPr>
          <p:cNvPr id="8"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0"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4294694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_2-Column_wSubhead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100000"/>
              </a:lnSpc>
              <a:defRPr>
                <a:solidFill>
                  <a:schemeClr val="accent1"/>
                </a:solidFill>
              </a:defRPr>
            </a:lvl1pPr>
          </a:lstStyle>
          <a:p>
            <a:r>
              <a:rPr lang="en-US" dirty="0"/>
              <a:t>Click to edit Master title style</a:t>
            </a:r>
          </a:p>
        </p:txBody>
      </p:sp>
      <p:sp>
        <p:nvSpPr>
          <p:cNvPr id="3" name="Text Placeholder 2"/>
          <p:cNvSpPr>
            <a:spLocks noGrp="1"/>
          </p:cNvSpPr>
          <p:nvPr>
            <p:ph type="body" idx="1"/>
          </p:nvPr>
        </p:nvSpPr>
        <p:spPr>
          <a:xfrm>
            <a:off x="457200" y="1104875"/>
            <a:ext cx="4040188" cy="639763"/>
          </a:xfrm>
        </p:spPr>
        <p:txBody>
          <a:bodyPr anchor="b"/>
          <a:lstStyle>
            <a:lvl1pPr marL="0" indent="0">
              <a:lnSpc>
                <a:spcPct val="100000"/>
              </a:lnSpc>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873677"/>
            <a:ext cx="4040188" cy="4252487"/>
          </a:xfrm>
        </p:spPr>
        <p:txBody>
          <a:bodyPr/>
          <a:lstStyle>
            <a:lvl1pPr>
              <a:lnSpc>
                <a:spcPct val="100000"/>
              </a:lnSpc>
              <a:defRPr sz="1600"/>
            </a:lvl1pPr>
            <a:lvl2pPr>
              <a:lnSpc>
                <a:spcPct val="100000"/>
              </a:lnSpc>
              <a:defRPr sz="1600"/>
            </a:lvl2pPr>
            <a:lvl3pPr>
              <a:lnSpc>
                <a:spcPct val="100000"/>
              </a:lnSpc>
              <a:defRPr sz="1400"/>
            </a:lvl3pPr>
            <a:lvl4pPr>
              <a:lnSpc>
                <a:spcPct val="100000"/>
              </a:lnSpc>
              <a:defRPr sz="1200"/>
            </a:lvl4pPr>
            <a:lvl5pPr>
              <a:defRPr sz="12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Text Placeholder 4"/>
          <p:cNvSpPr>
            <a:spLocks noGrp="1"/>
          </p:cNvSpPr>
          <p:nvPr>
            <p:ph type="body" sz="quarter" idx="3"/>
          </p:nvPr>
        </p:nvSpPr>
        <p:spPr>
          <a:xfrm>
            <a:off x="4645027" y="1104875"/>
            <a:ext cx="4041775" cy="639763"/>
          </a:xfrm>
        </p:spPr>
        <p:txBody>
          <a:bodyPr anchor="b"/>
          <a:lstStyle>
            <a:lvl1pPr marL="0" indent="0">
              <a:lnSpc>
                <a:spcPct val="100000"/>
              </a:lnSpc>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7" y="1873677"/>
            <a:ext cx="4041775" cy="4252487"/>
          </a:xfrm>
        </p:spPr>
        <p:txBody>
          <a:bodyPr/>
          <a:lstStyle>
            <a:lvl1pPr>
              <a:lnSpc>
                <a:spcPct val="100000"/>
              </a:lnSpc>
              <a:defRPr sz="1600"/>
            </a:lvl1pPr>
            <a:lvl2pPr>
              <a:lnSpc>
                <a:spcPct val="100000"/>
              </a:lnSpc>
              <a:defRPr sz="1600"/>
            </a:lvl2pPr>
            <a:lvl3pPr>
              <a:lnSpc>
                <a:spcPct val="100000"/>
              </a:lnSpc>
              <a:defRPr sz="1400"/>
            </a:lvl3pPr>
            <a:lvl4pPr>
              <a:lnSpc>
                <a:spcPct val="100000"/>
              </a:lnSpc>
              <a:defRPr sz="1200"/>
            </a:lvl4pPr>
            <a:lvl5pPr>
              <a:defRPr sz="12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1"/>
          <p:cNvSpPr>
            <a:spLocks noGrp="1"/>
          </p:cNvSpPr>
          <p:nvPr>
            <p:ph type="sldNum" sz="quarter" idx="10"/>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3" name="Footer Placeholder 4"/>
          <p:cNvSpPr>
            <a:spLocks noGrp="1"/>
          </p:cNvSpPr>
          <p:nvPr>
            <p:ph type="ftr" sz="quarter" idx="11"/>
          </p:nvPr>
        </p:nvSpPr>
        <p:spPr>
          <a:xfrm>
            <a:off x="450851" y="6533857"/>
            <a:ext cx="5404665"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cxnSp>
        <p:nvCxnSpPr>
          <p:cNvPr id="11" name="Straight Connector 10"/>
          <p:cNvCxnSpPr/>
          <p:nvPr userDrawn="1"/>
        </p:nvCxnSpPr>
        <p:spPr>
          <a:xfrm>
            <a:off x="457200" y="1066800"/>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97823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_2-Column_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100000"/>
              </a:lnSpc>
              <a:defRPr/>
            </a:lvl1pPr>
          </a:lstStyle>
          <a:p>
            <a:r>
              <a:rPr lang="en-US" dirty="0"/>
              <a:t>Click to edit Master title style</a:t>
            </a:r>
          </a:p>
        </p:txBody>
      </p:sp>
      <p:sp>
        <p:nvSpPr>
          <p:cNvPr id="3" name="Text Placeholder 2"/>
          <p:cNvSpPr>
            <a:spLocks noGrp="1"/>
          </p:cNvSpPr>
          <p:nvPr>
            <p:ph type="body" idx="1"/>
          </p:nvPr>
        </p:nvSpPr>
        <p:spPr>
          <a:xfrm>
            <a:off x="457200" y="1104875"/>
            <a:ext cx="8224838" cy="639763"/>
          </a:xfrm>
        </p:spPr>
        <p:txBody>
          <a:bodyPr anchor="b"/>
          <a:lstStyle>
            <a:lvl1pPr marL="0" indent="0">
              <a:lnSpc>
                <a:spcPct val="100000"/>
              </a:lnSpc>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873677"/>
            <a:ext cx="4040188" cy="4252487"/>
          </a:xfrm>
        </p:spPr>
        <p:txBody>
          <a:bodyPr/>
          <a:lstStyle>
            <a:lvl1pPr>
              <a:lnSpc>
                <a:spcPct val="100000"/>
              </a:lnSpc>
              <a:defRPr sz="1600"/>
            </a:lvl1pPr>
            <a:lvl2pPr>
              <a:lnSpc>
                <a:spcPct val="100000"/>
              </a:lnSpc>
              <a:defRPr sz="1600"/>
            </a:lvl2pPr>
            <a:lvl3pPr>
              <a:lnSpc>
                <a:spcPct val="100000"/>
              </a:lnSpc>
              <a:defRPr sz="1400"/>
            </a:lvl3pPr>
            <a:lvl4pPr>
              <a:lnSpc>
                <a:spcPct val="100000"/>
              </a:lnSpc>
              <a:defRPr sz="1200"/>
            </a:lvl4pPr>
            <a:lvl5pPr>
              <a:defRPr sz="12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Picture Placeholder 13"/>
          <p:cNvSpPr>
            <a:spLocks noGrp="1"/>
          </p:cNvSpPr>
          <p:nvPr>
            <p:ph type="pic" sz="quarter" idx="14" hasCustomPrompt="1"/>
          </p:nvPr>
        </p:nvSpPr>
        <p:spPr>
          <a:xfrm>
            <a:off x="4640231" y="1873677"/>
            <a:ext cx="4038544" cy="4248471"/>
          </a:xfrm>
        </p:spPr>
        <p:txBody>
          <a:bodyPr rtlCol="0">
            <a:noAutofit/>
          </a:bodyPr>
          <a:lstStyle>
            <a:lvl1pPr>
              <a:lnSpc>
                <a:spcPct val="100000"/>
              </a:lnSpc>
              <a:spcBef>
                <a:spcPts val="0"/>
              </a:spcBef>
              <a:spcAft>
                <a:spcPts val="600"/>
              </a:spcAft>
              <a:defRPr sz="1400"/>
            </a:lvl1pPr>
          </a:lstStyle>
          <a:p>
            <a:pPr lvl="0"/>
            <a:r>
              <a:rPr lang="en-US" noProof="0" dirty="0"/>
              <a:t>Double click icon to add picture</a:t>
            </a:r>
          </a:p>
        </p:txBody>
      </p:sp>
      <p:sp>
        <p:nvSpPr>
          <p:cNvPr id="13"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4"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cxnSp>
        <p:nvCxnSpPr>
          <p:cNvPr id="9" name="Straight Connector 8"/>
          <p:cNvCxnSpPr/>
          <p:nvPr userDrawn="1"/>
        </p:nvCxnSpPr>
        <p:spPr>
          <a:xfrm>
            <a:off x="457200" y="1066800"/>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14201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_Title_Subhead_BulletSections ">
    <p:spTree>
      <p:nvGrpSpPr>
        <p:cNvPr id="1" name=""/>
        <p:cNvGrpSpPr/>
        <p:nvPr/>
      </p:nvGrpSpPr>
      <p:grpSpPr>
        <a:xfrm>
          <a:off x="0" y="0"/>
          <a:ext cx="0" cy="0"/>
          <a:chOff x="0" y="0"/>
          <a:chExt cx="0" cy="0"/>
        </a:xfrm>
      </p:grpSpPr>
      <p:sp>
        <p:nvSpPr>
          <p:cNvPr id="11" name="Text Placeholder 5"/>
          <p:cNvSpPr>
            <a:spLocks noGrp="1"/>
          </p:cNvSpPr>
          <p:nvPr>
            <p:ph type="body" sz="quarter" idx="12" hasCustomPrompt="1"/>
          </p:nvPr>
        </p:nvSpPr>
        <p:spPr>
          <a:xfrm>
            <a:off x="453250" y="1221465"/>
            <a:ext cx="8233890" cy="685800"/>
          </a:xfrm>
        </p:spPr>
        <p:txBody>
          <a:bodyPr>
            <a:noAutofit/>
          </a:bodyPr>
          <a:lstStyle>
            <a:lvl1pPr marL="0" indent="0">
              <a:lnSpc>
                <a:spcPct val="100000"/>
              </a:lnSpc>
              <a:spcBef>
                <a:spcPts val="0"/>
              </a:spcBef>
              <a:buFontTx/>
              <a:buNone/>
              <a:defRPr sz="2000" b="1">
                <a:solidFill>
                  <a:schemeClr val="accent2"/>
                </a:solidFill>
              </a:defRPr>
            </a:lvl1pPr>
          </a:lstStyle>
          <a:p>
            <a:pPr lvl="0"/>
            <a:r>
              <a:rPr lang="en-US" dirty="0"/>
              <a:t>Click to edit subtitle</a:t>
            </a:r>
          </a:p>
        </p:txBody>
      </p:sp>
      <p:sp>
        <p:nvSpPr>
          <p:cNvPr id="12" name="Text Placeholder 8"/>
          <p:cNvSpPr>
            <a:spLocks noGrp="1"/>
          </p:cNvSpPr>
          <p:nvPr>
            <p:ph type="body" sz="quarter" idx="13" hasCustomPrompt="1"/>
          </p:nvPr>
        </p:nvSpPr>
        <p:spPr>
          <a:xfrm>
            <a:off x="457126" y="2076784"/>
            <a:ext cx="8229674" cy="1425259"/>
          </a:xfrm>
        </p:spPr>
        <p:txBody>
          <a:bodyPr>
            <a:noAutofit/>
          </a:bodyPr>
          <a:lstStyle>
            <a:lvl1pPr marL="0" indent="0">
              <a:lnSpc>
                <a:spcPct val="100000"/>
              </a:lnSpc>
              <a:spcBef>
                <a:spcPts val="0"/>
              </a:spcBef>
              <a:spcAft>
                <a:spcPts val="600"/>
              </a:spcAft>
              <a:buFontTx/>
              <a:buNone/>
              <a:defRPr lang="en-US" altLang="en-US" sz="1600" b="1" kern="1200" dirty="0" smtClean="0">
                <a:solidFill>
                  <a:schemeClr val="accent3"/>
                </a:solidFill>
                <a:latin typeface="Arial"/>
                <a:ea typeface="ＭＳ Ｐゴシック" charset="0"/>
                <a:cs typeface="Arial"/>
              </a:defRPr>
            </a:lvl1pPr>
            <a:lvl2pPr marL="168275" indent="-168275">
              <a:lnSpc>
                <a:spcPct val="100000"/>
              </a:lnSpc>
              <a:spcBef>
                <a:spcPts val="0"/>
              </a:spcBef>
              <a:spcAft>
                <a:spcPts val="600"/>
              </a:spcAft>
              <a:buFont typeface="Arial"/>
              <a:buChar char="•"/>
              <a:defRPr sz="1400" b="0">
                <a:solidFill>
                  <a:schemeClr val="tx1"/>
                </a:solidFill>
              </a:defRPr>
            </a:lvl2pPr>
            <a:lvl3pPr marL="0" indent="0">
              <a:lnSpc>
                <a:spcPts val="1800"/>
              </a:lnSpc>
              <a:spcBef>
                <a:spcPts val="0"/>
              </a:spcBef>
              <a:buFontTx/>
              <a:buNone/>
              <a:defRPr sz="1400" b="0">
                <a:solidFill>
                  <a:schemeClr val="tx1"/>
                </a:solidFill>
              </a:defRPr>
            </a:lvl3pPr>
            <a:lvl4pPr marL="0" indent="0">
              <a:lnSpc>
                <a:spcPts val="1800"/>
              </a:lnSpc>
              <a:spcBef>
                <a:spcPts val="0"/>
              </a:spcBef>
              <a:buFontTx/>
              <a:buNone/>
              <a:defRPr sz="1400" b="0">
                <a:solidFill>
                  <a:schemeClr val="tx1"/>
                </a:solidFill>
              </a:defRPr>
            </a:lvl4pPr>
            <a:lvl5pPr marL="0" indent="0">
              <a:lnSpc>
                <a:spcPts val="1800"/>
              </a:lnSpc>
              <a:spcBef>
                <a:spcPts val="0"/>
              </a:spcBef>
              <a:buFontTx/>
              <a:buNone/>
              <a:defRPr sz="1400" b="0">
                <a:solidFill>
                  <a:schemeClr val="tx1"/>
                </a:solidFill>
              </a:defRPr>
            </a:lvl5pPr>
          </a:lstStyle>
          <a:p>
            <a:pPr lvl="0"/>
            <a:r>
              <a:rPr lang="en-US" dirty="0"/>
              <a:t>Click to edit text header</a:t>
            </a:r>
          </a:p>
          <a:p>
            <a:pPr lvl="1"/>
            <a:r>
              <a:rPr lang="en-US" dirty="0"/>
              <a:t>Second level</a:t>
            </a:r>
          </a:p>
        </p:txBody>
      </p:sp>
      <p:sp>
        <p:nvSpPr>
          <p:cNvPr id="13" name="Text Placeholder 12"/>
          <p:cNvSpPr>
            <a:spLocks noGrp="1"/>
          </p:cNvSpPr>
          <p:nvPr>
            <p:ph type="body" sz="quarter" idx="14" hasCustomPrompt="1"/>
          </p:nvPr>
        </p:nvSpPr>
        <p:spPr>
          <a:xfrm>
            <a:off x="457129" y="3710721"/>
            <a:ext cx="8229673" cy="1426464"/>
          </a:xfrm>
        </p:spPr>
        <p:txBody>
          <a:bodyPr>
            <a:noAutofit/>
          </a:bodyPr>
          <a:lstStyle>
            <a:lvl1pPr marL="0" indent="0">
              <a:lnSpc>
                <a:spcPct val="100000"/>
              </a:lnSpc>
              <a:spcBef>
                <a:spcPts val="0"/>
              </a:spcBef>
              <a:spcAft>
                <a:spcPts val="600"/>
              </a:spcAft>
              <a:buFontTx/>
              <a:buNone/>
              <a:tabLst/>
              <a:defRPr lang="en-US" altLang="en-US" sz="1600" b="1" kern="1200" dirty="0" smtClean="0">
                <a:solidFill>
                  <a:schemeClr val="accent3"/>
                </a:solidFill>
                <a:latin typeface="Arial"/>
                <a:ea typeface="ＭＳ Ｐゴシック" charset="0"/>
                <a:cs typeface="Arial"/>
              </a:defRPr>
            </a:lvl1pPr>
            <a:lvl2pPr marL="285750" indent="-285750">
              <a:lnSpc>
                <a:spcPct val="100000"/>
              </a:lnSpc>
              <a:spcBef>
                <a:spcPts val="0"/>
              </a:spcBef>
              <a:spcAft>
                <a:spcPts val="600"/>
              </a:spcAft>
              <a:buFontTx/>
              <a:buNone/>
              <a:tabLst/>
              <a:defRPr lang="en-US" altLang="en-US" sz="1400" b="0" kern="1200" dirty="0" smtClean="0">
                <a:solidFill>
                  <a:schemeClr val="tx1"/>
                </a:solidFill>
                <a:latin typeface="Arial"/>
                <a:ea typeface="ＭＳ Ｐゴシック" charset="0"/>
                <a:cs typeface="Arial"/>
              </a:defRPr>
            </a:lvl2pPr>
            <a:lvl3pPr marL="0" indent="0">
              <a:lnSpc>
                <a:spcPts val="1800"/>
              </a:lnSpc>
              <a:spcBef>
                <a:spcPts val="0"/>
              </a:spcBef>
              <a:buFontTx/>
              <a:buNone/>
              <a:tabLst/>
              <a:defRPr sz="1400"/>
            </a:lvl3pPr>
            <a:lvl4pPr marL="0" indent="0">
              <a:lnSpc>
                <a:spcPts val="1800"/>
              </a:lnSpc>
              <a:spcBef>
                <a:spcPts val="0"/>
              </a:spcBef>
              <a:buFontTx/>
              <a:buNone/>
              <a:tabLst/>
              <a:defRPr sz="1400"/>
            </a:lvl4pPr>
            <a:lvl5pPr marL="0" indent="0">
              <a:lnSpc>
                <a:spcPts val="1800"/>
              </a:lnSpc>
              <a:spcBef>
                <a:spcPts val="0"/>
              </a:spcBef>
              <a:buFontTx/>
              <a:buNone/>
              <a:tabLst/>
              <a:defRPr sz="1400"/>
            </a:lvl5pPr>
          </a:lstStyle>
          <a:p>
            <a:pPr lvl="0"/>
            <a:r>
              <a:rPr lang="en-US" dirty="0"/>
              <a:t>Click to edit text header</a:t>
            </a:r>
          </a:p>
          <a:p>
            <a:pPr marL="168275" marR="0" lvl="1" indent="-168275" algn="l" defTabSz="914400" rtl="0" eaLnBrk="1" fontAlgn="base" latinLnBrk="0" hangingPunct="1">
              <a:lnSpc>
                <a:spcPct val="100000"/>
              </a:lnSpc>
              <a:spcBef>
                <a:spcPts val="0"/>
              </a:spcBef>
              <a:spcAft>
                <a:spcPts val="600"/>
              </a:spcAft>
              <a:buClrTx/>
              <a:buSzTx/>
              <a:buFont typeface="Arial"/>
              <a:buChar char="•"/>
              <a:tabLst/>
            </a:pPr>
            <a:r>
              <a:rPr lang="en-US" dirty="0"/>
              <a:t>Second level</a:t>
            </a:r>
          </a:p>
        </p:txBody>
      </p:sp>
      <p:sp>
        <p:nvSpPr>
          <p:cNvPr id="3" name="Title 2"/>
          <p:cNvSpPr>
            <a:spLocks noGrp="1"/>
          </p:cNvSpPr>
          <p:nvPr>
            <p:ph type="title" hasCustomPrompt="1"/>
          </p:nvPr>
        </p:nvSpPr>
        <p:spPr/>
        <p:txBody>
          <a:bodyPr/>
          <a:lstStyle>
            <a:lvl1pPr>
              <a:lnSpc>
                <a:spcPct val="100000"/>
              </a:lnSpc>
              <a:defRPr>
                <a:solidFill>
                  <a:schemeClr val="accent1"/>
                </a:solidFill>
              </a:defRPr>
            </a:lvl1pPr>
          </a:lstStyle>
          <a:p>
            <a:r>
              <a:rPr lang="en-US" dirty="0"/>
              <a:t>Click to edit slide title</a:t>
            </a:r>
          </a:p>
        </p:txBody>
      </p:sp>
      <p:cxnSp>
        <p:nvCxnSpPr>
          <p:cNvPr id="9" name="Straight Connector 8"/>
          <p:cNvCxnSpPr/>
          <p:nvPr userDrawn="1"/>
        </p:nvCxnSpPr>
        <p:spPr>
          <a:xfrm>
            <a:off x="457200" y="1066800"/>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6"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319790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_3-column_Photos">
    <p:spTree>
      <p:nvGrpSpPr>
        <p:cNvPr id="1" name=""/>
        <p:cNvGrpSpPr/>
        <p:nvPr/>
      </p:nvGrpSpPr>
      <p:grpSpPr>
        <a:xfrm>
          <a:off x="0" y="0"/>
          <a:ext cx="0" cy="0"/>
          <a:chOff x="0" y="0"/>
          <a:chExt cx="0" cy="0"/>
        </a:xfrm>
      </p:grpSpPr>
      <p:sp>
        <p:nvSpPr>
          <p:cNvPr id="12" name="Text Placeholder 8"/>
          <p:cNvSpPr>
            <a:spLocks noGrp="1"/>
          </p:cNvSpPr>
          <p:nvPr>
            <p:ph type="body" sz="quarter" idx="13"/>
          </p:nvPr>
        </p:nvSpPr>
        <p:spPr>
          <a:xfrm>
            <a:off x="230188" y="3946729"/>
            <a:ext cx="2743200" cy="1993697"/>
          </a:xfrm>
        </p:spPr>
        <p:txBody>
          <a:bodyPr>
            <a:noAutofit/>
          </a:bodyPr>
          <a:lstStyle>
            <a:lvl1pPr marL="0" indent="0">
              <a:lnSpc>
                <a:spcPct val="100000"/>
              </a:lnSpc>
              <a:spcBef>
                <a:spcPts val="0"/>
              </a:spcBef>
              <a:spcAft>
                <a:spcPts val="300"/>
              </a:spcAft>
              <a:buFontTx/>
              <a:buNone/>
              <a:defRPr sz="1400" b="1" baseline="0">
                <a:solidFill>
                  <a:schemeClr val="tx1"/>
                </a:solidFill>
              </a:defRPr>
            </a:lvl1pPr>
            <a:lvl2pPr marL="174625" indent="-174625">
              <a:lnSpc>
                <a:spcPct val="100000"/>
              </a:lnSpc>
              <a:spcBef>
                <a:spcPts val="0"/>
              </a:spcBef>
              <a:spcAft>
                <a:spcPts val="300"/>
              </a:spcAft>
              <a:buFont typeface="Arial"/>
              <a:buChar char="•"/>
              <a:defRPr sz="1400" b="0" baseline="0">
                <a:solidFill>
                  <a:schemeClr val="tx1"/>
                </a:solidFill>
              </a:defRPr>
            </a:lvl2pPr>
            <a:lvl3pPr marL="517525" indent="-285750">
              <a:lnSpc>
                <a:spcPct val="100000"/>
              </a:lnSpc>
              <a:spcBef>
                <a:spcPts val="0"/>
              </a:spcBef>
              <a:spcAft>
                <a:spcPts val="300"/>
              </a:spcAft>
              <a:buFontTx/>
              <a:buNone/>
              <a:defRPr lang="en-US" altLang="en-US" sz="1400" b="0" kern="1200" baseline="0" dirty="0" smtClean="0">
                <a:solidFill>
                  <a:schemeClr val="tx1"/>
                </a:solidFill>
                <a:latin typeface="+mn-lt"/>
                <a:ea typeface="ＭＳ Ｐゴシック" charset="0"/>
                <a:cs typeface="+mn-cs"/>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marL="400050" marR="0" lvl="2" indent="-168275" algn="l" defTabSz="914400" rtl="0" eaLnBrk="1" fontAlgn="base" latinLnBrk="0" hangingPunct="1">
              <a:lnSpc>
                <a:spcPct val="100000"/>
              </a:lnSpc>
              <a:spcBef>
                <a:spcPts val="0"/>
              </a:spcBef>
              <a:spcAft>
                <a:spcPts val="300"/>
              </a:spcAft>
              <a:buClrTx/>
              <a:buSzTx/>
              <a:buFont typeface="Lucida Grande"/>
              <a:buChar char="–"/>
              <a:tabLst/>
            </a:pPr>
            <a:r>
              <a:rPr lang="en-US" dirty="0"/>
              <a:t>Third level</a:t>
            </a:r>
          </a:p>
        </p:txBody>
      </p:sp>
      <p:sp>
        <p:nvSpPr>
          <p:cNvPr id="14" name="Picture Placeholder 13"/>
          <p:cNvSpPr>
            <a:spLocks noGrp="1"/>
          </p:cNvSpPr>
          <p:nvPr>
            <p:ph type="pic" sz="quarter" idx="14" hasCustomPrompt="1"/>
          </p:nvPr>
        </p:nvSpPr>
        <p:spPr>
          <a:xfrm>
            <a:off x="228600" y="1200355"/>
            <a:ext cx="2898648" cy="2587752"/>
          </a:xfrm>
        </p:spPr>
        <p:txBody>
          <a:bodyPr rtlCol="0">
            <a:noAutofit/>
          </a:bodyPr>
          <a:lstStyle>
            <a:lvl1pPr>
              <a:lnSpc>
                <a:spcPct val="100000"/>
              </a:lnSpc>
              <a:defRPr sz="1800" baseline="0"/>
            </a:lvl1pPr>
          </a:lstStyle>
          <a:p>
            <a:pPr lvl="0"/>
            <a:r>
              <a:rPr lang="en-US" noProof="0" dirty="0"/>
              <a:t>Double click icon to add picture</a:t>
            </a:r>
          </a:p>
        </p:txBody>
      </p:sp>
      <p:sp>
        <p:nvSpPr>
          <p:cNvPr id="8" name="Picture Placeholder 13"/>
          <p:cNvSpPr>
            <a:spLocks noGrp="1"/>
          </p:cNvSpPr>
          <p:nvPr>
            <p:ph type="pic" sz="quarter" idx="15" hasCustomPrompt="1"/>
          </p:nvPr>
        </p:nvSpPr>
        <p:spPr>
          <a:xfrm>
            <a:off x="6002754" y="1200355"/>
            <a:ext cx="2898648" cy="2587752"/>
          </a:xfrm>
        </p:spPr>
        <p:txBody>
          <a:bodyPr rtlCol="0">
            <a:noAutofit/>
          </a:bodyPr>
          <a:lstStyle>
            <a:lvl1pPr>
              <a:lnSpc>
                <a:spcPct val="100000"/>
              </a:lnSpc>
              <a:defRPr sz="1800"/>
            </a:lvl1pPr>
          </a:lstStyle>
          <a:p>
            <a:pPr lvl="0"/>
            <a:r>
              <a:rPr lang="en-US" noProof="0" dirty="0"/>
              <a:t>Double click icon to add picture</a:t>
            </a:r>
          </a:p>
        </p:txBody>
      </p:sp>
      <p:sp>
        <p:nvSpPr>
          <p:cNvPr id="15" name="Picture Placeholder 13"/>
          <p:cNvSpPr>
            <a:spLocks noGrp="1"/>
          </p:cNvSpPr>
          <p:nvPr>
            <p:ph type="pic" sz="quarter" idx="16" hasCustomPrompt="1"/>
          </p:nvPr>
        </p:nvSpPr>
        <p:spPr>
          <a:xfrm>
            <a:off x="3118196" y="1200355"/>
            <a:ext cx="2898648" cy="2587752"/>
          </a:xfrm>
        </p:spPr>
        <p:txBody>
          <a:bodyPr rtlCol="0">
            <a:noAutofit/>
          </a:bodyPr>
          <a:lstStyle>
            <a:lvl1pPr>
              <a:lnSpc>
                <a:spcPct val="100000"/>
              </a:lnSpc>
              <a:defRPr sz="1800"/>
            </a:lvl1pPr>
          </a:lstStyle>
          <a:p>
            <a:pPr lvl="0"/>
            <a:r>
              <a:rPr lang="en-US" noProof="0" dirty="0"/>
              <a:t>Double click icon to add picture</a:t>
            </a:r>
          </a:p>
        </p:txBody>
      </p:sp>
      <p:sp>
        <p:nvSpPr>
          <p:cNvPr id="16" name="Text Placeholder 8"/>
          <p:cNvSpPr>
            <a:spLocks noGrp="1"/>
          </p:cNvSpPr>
          <p:nvPr>
            <p:ph type="body" sz="quarter" idx="17"/>
          </p:nvPr>
        </p:nvSpPr>
        <p:spPr>
          <a:xfrm>
            <a:off x="3108960" y="3946729"/>
            <a:ext cx="2743200" cy="1993697"/>
          </a:xfrm>
        </p:spPr>
        <p:txBody>
          <a:bodyPr>
            <a:noAutofit/>
          </a:bodyPr>
          <a:lstStyle>
            <a:lvl1pPr marL="0" indent="0">
              <a:lnSpc>
                <a:spcPct val="100000"/>
              </a:lnSpc>
              <a:spcBef>
                <a:spcPts val="0"/>
              </a:spcBef>
              <a:spcAft>
                <a:spcPts val="300"/>
              </a:spcAft>
              <a:buFontTx/>
              <a:buNone/>
              <a:defRPr sz="1400" b="1" baseline="0">
                <a:solidFill>
                  <a:schemeClr val="tx1"/>
                </a:solidFill>
              </a:defRPr>
            </a:lvl1pPr>
            <a:lvl2pPr marL="285750" indent="-285750">
              <a:lnSpc>
                <a:spcPct val="100000"/>
              </a:lnSpc>
              <a:spcBef>
                <a:spcPts val="0"/>
              </a:spcBef>
              <a:spcAft>
                <a:spcPts val="300"/>
              </a:spcAft>
              <a:buFontTx/>
              <a:buNone/>
              <a:defRPr lang="en-US" altLang="en-US" sz="1400" b="0" kern="1200" baseline="0" dirty="0" smtClean="0">
                <a:solidFill>
                  <a:schemeClr val="tx1"/>
                </a:solidFill>
                <a:latin typeface="Arial"/>
                <a:ea typeface="ＭＳ Ｐゴシック" charset="0"/>
                <a:cs typeface="Arial"/>
              </a:defRPr>
            </a:lvl2pPr>
            <a:lvl3pPr marL="517525" indent="-285750">
              <a:lnSpc>
                <a:spcPct val="100000"/>
              </a:lnSpc>
              <a:spcBef>
                <a:spcPts val="0"/>
              </a:spcBef>
              <a:spcAft>
                <a:spcPts val="300"/>
              </a:spcAft>
              <a:buFontTx/>
              <a:buNone/>
              <a:defRPr lang="en-US" altLang="en-US" sz="1400" b="0" kern="1200" baseline="0" dirty="0" smtClean="0">
                <a:solidFill>
                  <a:schemeClr val="tx1"/>
                </a:solidFill>
                <a:latin typeface="+mn-lt"/>
                <a:ea typeface="ＭＳ Ｐゴシック" charset="0"/>
                <a:cs typeface="+mn-cs"/>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marL="174625" marR="0" lvl="1" indent="-174625" algn="l" defTabSz="914400" rtl="0" eaLnBrk="1" fontAlgn="base" latinLnBrk="0" hangingPunct="1">
              <a:lnSpc>
                <a:spcPct val="100000"/>
              </a:lnSpc>
              <a:spcBef>
                <a:spcPts val="0"/>
              </a:spcBef>
              <a:spcAft>
                <a:spcPts val="300"/>
              </a:spcAft>
              <a:buClrTx/>
              <a:buSzTx/>
              <a:buFont typeface="Arial"/>
              <a:buChar char="•"/>
              <a:tabLst/>
            </a:pPr>
            <a:r>
              <a:rPr lang="en-US" dirty="0"/>
              <a:t>Second level</a:t>
            </a:r>
          </a:p>
          <a:p>
            <a:pPr marL="400050" marR="0" lvl="2" indent="-168275" algn="l" defTabSz="914400" rtl="0" eaLnBrk="1" fontAlgn="base" latinLnBrk="0" hangingPunct="1">
              <a:lnSpc>
                <a:spcPct val="100000"/>
              </a:lnSpc>
              <a:spcBef>
                <a:spcPts val="0"/>
              </a:spcBef>
              <a:spcAft>
                <a:spcPts val="300"/>
              </a:spcAft>
              <a:buClrTx/>
              <a:buSzTx/>
              <a:buFont typeface="Lucida Grande"/>
              <a:buChar char="–"/>
              <a:tabLst/>
            </a:pPr>
            <a:r>
              <a:rPr lang="en-US" dirty="0"/>
              <a:t>Third level</a:t>
            </a:r>
          </a:p>
        </p:txBody>
      </p:sp>
      <p:sp>
        <p:nvSpPr>
          <p:cNvPr id="17" name="Text Placeholder 8"/>
          <p:cNvSpPr>
            <a:spLocks noGrp="1"/>
          </p:cNvSpPr>
          <p:nvPr>
            <p:ph type="body" sz="quarter" idx="18"/>
          </p:nvPr>
        </p:nvSpPr>
        <p:spPr>
          <a:xfrm>
            <a:off x="6003725" y="3946729"/>
            <a:ext cx="2743200" cy="1993697"/>
          </a:xfrm>
        </p:spPr>
        <p:txBody>
          <a:bodyPr>
            <a:noAutofit/>
          </a:bodyPr>
          <a:lstStyle>
            <a:lvl1pPr marL="0" indent="0">
              <a:lnSpc>
                <a:spcPct val="100000"/>
              </a:lnSpc>
              <a:spcBef>
                <a:spcPts val="0"/>
              </a:spcBef>
              <a:spcAft>
                <a:spcPts val="300"/>
              </a:spcAft>
              <a:buFontTx/>
              <a:buNone/>
              <a:defRPr sz="1400" b="1" baseline="0">
                <a:solidFill>
                  <a:schemeClr val="tx1"/>
                </a:solidFill>
              </a:defRPr>
            </a:lvl1pPr>
            <a:lvl2pPr marL="285750" indent="-285750">
              <a:lnSpc>
                <a:spcPct val="100000"/>
              </a:lnSpc>
              <a:spcBef>
                <a:spcPts val="0"/>
              </a:spcBef>
              <a:spcAft>
                <a:spcPts val="300"/>
              </a:spcAft>
              <a:buFontTx/>
              <a:buNone/>
              <a:defRPr lang="en-US" altLang="en-US" sz="1400" b="0" kern="1200" baseline="0" dirty="0" smtClean="0">
                <a:solidFill>
                  <a:schemeClr val="tx1"/>
                </a:solidFill>
                <a:latin typeface="Arial"/>
                <a:ea typeface="ＭＳ Ｐゴシック" charset="0"/>
                <a:cs typeface="Arial"/>
              </a:defRPr>
            </a:lvl2pPr>
            <a:lvl3pPr marL="400050" indent="-168275">
              <a:lnSpc>
                <a:spcPct val="100000"/>
              </a:lnSpc>
              <a:spcBef>
                <a:spcPts val="0"/>
              </a:spcBef>
              <a:spcAft>
                <a:spcPts val="300"/>
              </a:spcAft>
              <a:buFont typeface="Lucida Grande"/>
              <a:buChar char="–"/>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marL="174625" marR="0" lvl="1" indent="-174625" algn="l" defTabSz="914400" rtl="0" eaLnBrk="1" fontAlgn="base" latinLnBrk="0" hangingPunct="1">
              <a:lnSpc>
                <a:spcPct val="100000"/>
              </a:lnSpc>
              <a:spcBef>
                <a:spcPts val="0"/>
              </a:spcBef>
              <a:spcAft>
                <a:spcPts val="300"/>
              </a:spcAft>
              <a:buClrTx/>
              <a:buSzTx/>
              <a:buFont typeface="Arial"/>
              <a:buChar char="•"/>
              <a:tabLst/>
            </a:pPr>
            <a:r>
              <a:rPr lang="en-US" dirty="0"/>
              <a:t>Second level</a:t>
            </a:r>
          </a:p>
          <a:p>
            <a:pPr lvl="2"/>
            <a:r>
              <a:rPr lang="en-US" dirty="0"/>
              <a:t>Third level</a:t>
            </a:r>
          </a:p>
        </p:txBody>
      </p:sp>
      <p:cxnSp>
        <p:nvCxnSpPr>
          <p:cNvPr id="11" name="Straight Connector 10"/>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9" name="Footer Placeholder 4"/>
          <p:cNvSpPr>
            <a:spLocks noGrp="1"/>
          </p:cNvSpPr>
          <p:nvPr>
            <p:ph type="ftr" sz="quarter" idx="3"/>
          </p:nvPr>
        </p:nvSpPr>
        <p:spPr>
          <a:xfrm>
            <a:off x="450851" y="6533857"/>
            <a:ext cx="5401309"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3397537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_Title_NoHeaderLine ">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solidFill>
                  <a:schemeClr val="accent1"/>
                </a:solidFill>
              </a:defRPr>
            </a:lvl1pPr>
          </a:lstStyle>
          <a:p>
            <a:r>
              <a:rPr lang="en-US" altLang="en-US" dirty="0"/>
              <a:t>Click to edit slide title</a:t>
            </a:r>
            <a:endParaRPr lang="en-US" dirty="0"/>
          </a:p>
        </p:txBody>
      </p:sp>
      <p:cxnSp>
        <p:nvCxnSpPr>
          <p:cNvPr id="9" name="Straight Connector 8"/>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8"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30268249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_Title_Subhead_NoHeaderLine ">
    <p:spTree>
      <p:nvGrpSpPr>
        <p:cNvPr id="1" name=""/>
        <p:cNvGrpSpPr/>
        <p:nvPr/>
      </p:nvGrpSpPr>
      <p:grpSpPr>
        <a:xfrm>
          <a:off x="0" y="0"/>
          <a:ext cx="0" cy="0"/>
          <a:chOff x="0" y="0"/>
          <a:chExt cx="0" cy="0"/>
        </a:xfrm>
      </p:grpSpPr>
      <p:sp>
        <p:nvSpPr>
          <p:cNvPr id="11" name="Text Placeholder 5"/>
          <p:cNvSpPr>
            <a:spLocks noGrp="1"/>
          </p:cNvSpPr>
          <p:nvPr>
            <p:ph type="body" sz="quarter" idx="12" hasCustomPrompt="1"/>
          </p:nvPr>
        </p:nvSpPr>
        <p:spPr>
          <a:xfrm>
            <a:off x="456709" y="1223424"/>
            <a:ext cx="8230428" cy="397952"/>
          </a:xfrm>
        </p:spPr>
        <p:txBody>
          <a:bodyPr/>
          <a:lstStyle>
            <a:lvl1pPr marL="0" indent="0">
              <a:lnSpc>
                <a:spcPct val="100000"/>
              </a:lnSpc>
              <a:spcBef>
                <a:spcPts val="0"/>
              </a:spcBef>
              <a:buFontTx/>
              <a:buNone/>
              <a:defRPr b="1" cap="none" baseline="0">
                <a:solidFill>
                  <a:schemeClr val="accent2"/>
                </a:solidFill>
              </a:defRPr>
            </a:lvl1pPr>
          </a:lstStyle>
          <a:p>
            <a:pPr lvl="0"/>
            <a:r>
              <a:rPr lang="en-US" dirty="0"/>
              <a:t>Click to edit subtitle</a:t>
            </a:r>
          </a:p>
        </p:txBody>
      </p:sp>
      <p:sp>
        <p:nvSpPr>
          <p:cNvPr id="3" name="Title 2"/>
          <p:cNvSpPr>
            <a:spLocks noGrp="1"/>
          </p:cNvSpPr>
          <p:nvPr>
            <p:ph type="title" hasCustomPrompt="1"/>
          </p:nvPr>
        </p:nvSpPr>
        <p:spPr/>
        <p:txBody>
          <a:bodyPr/>
          <a:lstStyle>
            <a:lvl1pPr>
              <a:defRPr>
                <a:solidFill>
                  <a:schemeClr val="accent1"/>
                </a:solidFill>
              </a:defRPr>
            </a:lvl1pPr>
          </a:lstStyle>
          <a:p>
            <a:r>
              <a:rPr lang="en-US" dirty="0"/>
              <a:t>Click to edit slide title</a:t>
            </a:r>
          </a:p>
        </p:txBody>
      </p:sp>
      <p:cxnSp>
        <p:nvCxnSpPr>
          <p:cNvPr id="10" name="Straight Connector 9"/>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9" name="Footer Placeholder 4"/>
          <p:cNvSpPr>
            <a:spLocks noGrp="1"/>
          </p:cNvSpPr>
          <p:nvPr>
            <p:ph type="ftr" sz="quarter" idx="3"/>
          </p:nvPr>
        </p:nvSpPr>
        <p:spPr>
          <a:xfrm>
            <a:off x="450851" y="6533857"/>
            <a:ext cx="5387887"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975636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_TitleFooter_NoLines">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p>
            <a:r>
              <a:rPr lang="en-US" dirty="0"/>
              <a:t>Click to edit slide title</a:t>
            </a:r>
          </a:p>
        </p:txBody>
      </p:sp>
      <p:sp>
        <p:nvSpPr>
          <p:cNvPr id="6"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7" name="Footer Placeholder 4"/>
          <p:cNvSpPr>
            <a:spLocks noGrp="1"/>
          </p:cNvSpPr>
          <p:nvPr>
            <p:ph type="ftr" sz="quarter" idx="3"/>
          </p:nvPr>
        </p:nvSpPr>
        <p:spPr>
          <a:xfrm>
            <a:off x="450851" y="6533857"/>
            <a:ext cx="5371109"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3245982978"/>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Content_TitleNoFooter">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p>
            <a:r>
              <a:rPr lang="en-US" dirty="0"/>
              <a:t>Click to edit slide title</a:t>
            </a:r>
          </a:p>
        </p:txBody>
      </p:sp>
    </p:spTree>
    <p:extLst>
      <p:ext uri="{BB962C8B-B14F-4D97-AF65-F5344CB8AC3E}">
        <p14:creationId xmlns:p14="http://schemas.microsoft.com/office/powerpoint/2010/main" val="3854032088"/>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_FooterOnly_NoLines ">
    <p:spTree>
      <p:nvGrpSpPr>
        <p:cNvPr id="1" name=""/>
        <p:cNvGrpSpPr/>
        <p:nvPr/>
      </p:nvGrpSpPr>
      <p:grpSpPr>
        <a:xfrm>
          <a:off x="0" y="0"/>
          <a:ext cx="0" cy="0"/>
          <a:chOff x="0" y="0"/>
          <a:chExt cx="0" cy="0"/>
        </a:xfrm>
      </p:grpSpPr>
      <p:sp>
        <p:nvSpPr>
          <p:cNvPr id="4"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6"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1412667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lank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707752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Mosaic_3-column_Photos">
    <p:spTree>
      <p:nvGrpSpPr>
        <p:cNvPr id="1" name=""/>
        <p:cNvGrpSpPr/>
        <p:nvPr/>
      </p:nvGrpSpPr>
      <p:grpSpPr>
        <a:xfrm>
          <a:off x="0" y="0"/>
          <a:ext cx="0" cy="0"/>
          <a:chOff x="0" y="0"/>
          <a:chExt cx="0" cy="0"/>
        </a:xfrm>
      </p:grpSpPr>
      <p:cxnSp>
        <p:nvCxnSpPr>
          <p:cNvPr id="11" name="Straight Connector 10"/>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9" name="Footer Placeholder 4"/>
          <p:cNvSpPr>
            <a:spLocks noGrp="1"/>
          </p:cNvSpPr>
          <p:nvPr>
            <p:ph type="ftr" sz="quarter" idx="3"/>
          </p:nvPr>
        </p:nvSpPr>
        <p:spPr>
          <a:xfrm>
            <a:off x="450851" y="6533857"/>
            <a:ext cx="5394960"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
        <p:nvSpPr>
          <p:cNvPr id="31" name="Round Diagonal Corner Rectangle 30">
            <a:extLst>
              <a:ext uri="{FF2B5EF4-FFF2-40B4-BE49-F238E27FC236}">
                <a16:creationId xmlns:a16="http://schemas.microsoft.com/office/drawing/2014/main" id="{94B7613C-5C09-984D-B8A3-6A80CE407B21}"/>
              </a:ext>
            </a:extLst>
          </p:cNvPr>
          <p:cNvSpPr/>
          <p:nvPr userDrawn="1"/>
        </p:nvSpPr>
        <p:spPr>
          <a:xfrm>
            <a:off x="3173413" y="3117850"/>
            <a:ext cx="2797175" cy="2597150"/>
          </a:xfrm>
          <a:prstGeom prst="round2DiagRect">
            <a:avLst>
              <a:gd name="adj1" fmla="val 9144"/>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Round Diagonal Corner Rectangle 31">
            <a:extLst>
              <a:ext uri="{FF2B5EF4-FFF2-40B4-BE49-F238E27FC236}">
                <a16:creationId xmlns:a16="http://schemas.microsoft.com/office/drawing/2014/main" id="{6800FF9B-1948-EF4D-96E6-E66D73615110}"/>
              </a:ext>
            </a:extLst>
          </p:cNvPr>
          <p:cNvSpPr/>
          <p:nvPr userDrawn="1"/>
        </p:nvSpPr>
        <p:spPr>
          <a:xfrm>
            <a:off x="6116638" y="4068763"/>
            <a:ext cx="2798762" cy="1646237"/>
          </a:xfrm>
          <a:prstGeom prst="round2DiagRect">
            <a:avLst>
              <a:gd name="adj1" fmla="val 0"/>
              <a:gd name="adj2" fmla="val 146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Round Diagonal Corner Rectangle 32">
            <a:extLst>
              <a:ext uri="{FF2B5EF4-FFF2-40B4-BE49-F238E27FC236}">
                <a16:creationId xmlns:a16="http://schemas.microsoft.com/office/drawing/2014/main" id="{0D00E3F9-E1E0-0049-B8EF-6F75D0D00A36}"/>
              </a:ext>
            </a:extLst>
          </p:cNvPr>
          <p:cNvSpPr/>
          <p:nvPr userDrawn="1"/>
        </p:nvSpPr>
        <p:spPr>
          <a:xfrm>
            <a:off x="230188" y="908050"/>
            <a:ext cx="2798762" cy="2816225"/>
          </a:xfrm>
          <a:prstGeom prst="round2DiagRect">
            <a:avLst>
              <a:gd name="adj1" fmla="val 0"/>
              <a:gd name="adj2" fmla="val 76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Picture Placeholder 21">
            <a:extLst>
              <a:ext uri="{FF2B5EF4-FFF2-40B4-BE49-F238E27FC236}">
                <a16:creationId xmlns:a16="http://schemas.microsoft.com/office/drawing/2014/main" id="{37629A58-FF81-6044-AB9C-EA828147F700}"/>
              </a:ext>
            </a:extLst>
          </p:cNvPr>
          <p:cNvSpPr>
            <a:spLocks noGrp="1"/>
          </p:cNvSpPr>
          <p:nvPr>
            <p:ph type="pic" sz="quarter" idx="14"/>
          </p:nvPr>
        </p:nvSpPr>
        <p:spPr>
          <a:xfrm>
            <a:off x="6117336" y="914400"/>
            <a:ext cx="2798064" cy="2999232"/>
          </a:xfrm>
          <a:prstGeom prst="round2DiagRect">
            <a:avLst>
              <a:gd name="adj1" fmla="val 7862"/>
              <a:gd name="adj2" fmla="val 0"/>
            </a:avLst>
          </a:prstGeom>
        </p:spPr>
        <p:txBody>
          <a:bodyPr rtlCol="0">
            <a:noAutofit/>
          </a:bodyPr>
          <a:lstStyle/>
          <a:p>
            <a:pPr lvl="0"/>
            <a:r>
              <a:rPr lang="en-US" noProof="0"/>
              <a:t>Click icon to add picture</a:t>
            </a:r>
            <a:endParaRPr lang="en-US" noProof="0" dirty="0"/>
          </a:p>
        </p:txBody>
      </p:sp>
      <p:sp>
        <p:nvSpPr>
          <p:cNvPr id="35" name="Picture Placeholder 19">
            <a:extLst>
              <a:ext uri="{FF2B5EF4-FFF2-40B4-BE49-F238E27FC236}">
                <a16:creationId xmlns:a16="http://schemas.microsoft.com/office/drawing/2014/main" id="{898EB305-2F57-3B43-B40B-18B508B88DBE}"/>
              </a:ext>
            </a:extLst>
          </p:cNvPr>
          <p:cNvSpPr>
            <a:spLocks noGrp="1"/>
          </p:cNvSpPr>
          <p:nvPr>
            <p:ph type="pic" sz="quarter" idx="13"/>
          </p:nvPr>
        </p:nvSpPr>
        <p:spPr>
          <a:xfrm>
            <a:off x="3172968" y="914400"/>
            <a:ext cx="2798064" cy="2048256"/>
          </a:xfrm>
          <a:prstGeom prst="round2DiagRect">
            <a:avLst>
              <a:gd name="adj1" fmla="val 0"/>
              <a:gd name="adj2" fmla="val 10067"/>
            </a:avLst>
          </a:prstGeom>
        </p:spPr>
        <p:txBody>
          <a:bodyPr rtlCol="0">
            <a:noAutofit/>
          </a:bodyPr>
          <a:lstStyle/>
          <a:p>
            <a:pPr lvl="0"/>
            <a:r>
              <a:rPr lang="en-US" noProof="0"/>
              <a:t>Click icon to add picture</a:t>
            </a:r>
          </a:p>
        </p:txBody>
      </p:sp>
      <p:sp>
        <p:nvSpPr>
          <p:cNvPr id="36" name="Picture Placeholder 13">
            <a:extLst>
              <a:ext uri="{FF2B5EF4-FFF2-40B4-BE49-F238E27FC236}">
                <a16:creationId xmlns:a16="http://schemas.microsoft.com/office/drawing/2014/main" id="{6B5091C6-0D54-A744-8EAC-A916697BDE63}"/>
              </a:ext>
            </a:extLst>
          </p:cNvPr>
          <p:cNvSpPr>
            <a:spLocks noGrp="1"/>
          </p:cNvSpPr>
          <p:nvPr>
            <p:ph type="pic" sz="quarter" idx="11"/>
          </p:nvPr>
        </p:nvSpPr>
        <p:spPr>
          <a:xfrm>
            <a:off x="228600" y="3886200"/>
            <a:ext cx="2798064" cy="1828800"/>
          </a:xfrm>
          <a:prstGeom prst="round2DiagRect">
            <a:avLst>
              <a:gd name="adj1" fmla="val 14020"/>
              <a:gd name="adj2" fmla="val 0"/>
            </a:avLst>
          </a:prstGeom>
        </p:spPr>
        <p:txBody>
          <a:bodyPr rtlCol="0">
            <a:noAutofit/>
          </a:bodyPr>
          <a:lstStyle/>
          <a:p>
            <a:pPr lvl="0"/>
            <a:r>
              <a:rPr lang="en-US" noProof="0"/>
              <a:t>Click icon to add picture</a:t>
            </a:r>
          </a:p>
        </p:txBody>
      </p:sp>
      <p:sp>
        <p:nvSpPr>
          <p:cNvPr id="37" name="Text Placeholder 23">
            <a:extLst>
              <a:ext uri="{FF2B5EF4-FFF2-40B4-BE49-F238E27FC236}">
                <a16:creationId xmlns:a16="http://schemas.microsoft.com/office/drawing/2014/main" id="{F51C49D7-0E76-DA49-ADD2-B8EA027F4198}"/>
              </a:ext>
            </a:extLst>
          </p:cNvPr>
          <p:cNvSpPr>
            <a:spLocks noGrp="1"/>
          </p:cNvSpPr>
          <p:nvPr>
            <p:ph type="body" sz="quarter" idx="23"/>
          </p:nvPr>
        </p:nvSpPr>
        <p:spPr bwMode="gray">
          <a:xfrm>
            <a:off x="6355080" y="4161281"/>
            <a:ext cx="2286000" cy="563671"/>
          </a:xfrm>
        </p:spPr>
        <p:txBody>
          <a:bodyPr tIns="0" bIns="0" anchor="b">
            <a:noAutofit/>
          </a:bodyPr>
          <a:lstStyle>
            <a:lvl1pPr marL="0" indent="0">
              <a:lnSpc>
                <a:spcPct val="90000"/>
              </a:lnSpc>
              <a:spcBef>
                <a:spcPts val="0"/>
              </a:spcBef>
              <a:buNone/>
              <a:defRPr sz="2000" b="1">
                <a:solidFill>
                  <a:schemeClr val="bg1"/>
                </a:solidFill>
              </a:defRPr>
            </a:lvl1pPr>
          </a:lstStyle>
          <a:p>
            <a:pPr lvl="0"/>
            <a:r>
              <a:rPr lang="en-US" dirty="0"/>
              <a:t>Click to edit Master text styles</a:t>
            </a:r>
          </a:p>
        </p:txBody>
      </p:sp>
      <p:sp>
        <p:nvSpPr>
          <p:cNvPr id="38" name="Text Placeholder 25">
            <a:extLst>
              <a:ext uri="{FF2B5EF4-FFF2-40B4-BE49-F238E27FC236}">
                <a16:creationId xmlns:a16="http://schemas.microsoft.com/office/drawing/2014/main" id="{9FE88367-F380-6C4E-8503-04A851EB97DC}"/>
              </a:ext>
            </a:extLst>
          </p:cNvPr>
          <p:cNvSpPr>
            <a:spLocks noGrp="1"/>
          </p:cNvSpPr>
          <p:nvPr>
            <p:ph type="body" sz="quarter" idx="24"/>
          </p:nvPr>
        </p:nvSpPr>
        <p:spPr bwMode="gray">
          <a:xfrm>
            <a:off x="6355080" y="4846967"/>
            <a:ext cx="22860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9" name="Text Placeholder 23">
            <a:extLst>
              <a:ext uri="{FF2B5EF4-FFF2-40B4-BE49-F238E27FC236}">
                <a16:creationId xmlns:a16="http://schemas.microsoft.com/office/drawing/2014/main" id="{B0EE8D61-6A38-8747-A298-F6A78D08B07D}"/>
              </a:ext>
            </a:extLst>
          </p:cNvPr>
          <p:cNvSpPr>
            <a:spLocks noGrp="1"/>
          </p:cNvSpPr>
          <p:nvPr>
            <p:ph type="body" sz="quarter" idx="25"/>
          </p:nvPr>
        </p:nvSpPr>
        <p:spPr bwMode="gray">
          <a:xfrm>
            <a:off x="457200" y="1010984"/>
            <a:ext cx="2286000" cy="1283919"/>
          </a:xfrm>
        </p:spPr>
        <p:txBody>
          <a:bodyPr tIns="0" bIns="0" anchor="b">
            <a:noAutofit/>
          </a:bodyPr>
          <a:lstStyle>
            <a:lvl1pPr marL="0" indent="0">
              <a:lnSpc>
                <a:spcPct val="90000"/>
              </a:lnSpc>
              <a:spcBef>
                <a:spcPts val="0"/>
              </a:spcBef>
              <a:buNone/>
              <a:defRPr sz="3200" b="1">
                <a:solidFill>
                  <a:schemeClr val="bg1"/>
                </a:solidFill>
              </a:defRPr>
            </a:lvl1pPr>
          </a:lstStyle>
          <a:p>
            <a:pPr lvl="0"/>
            <a:r>
              <a:rPr lang="en-US" dirty="0"/>
              <a:t>Click to edit Master text styles</a:t>
            </a:r>
          </a:p>
        </p:txBody>
      </p:sp>
      <p:sp>
        <p:nvSpPr>
          <p:cNvPr id="40" name="Text Placeholder 25">
            <a:extLst>
              <a:ext uri="{FF2B5EF4-FFF2-40B4-BE49-F238E27FC236}">
                <a16:creationId xmlns:a16="http://schemas.microsoft.com/office/drawing/2014/main" id="{87424679-4B37-4E44-8B50-40A77EAB9490}"/>
              </a:ext>
            </a:extLst>
          </p:cNvPr>
          <p:cNvSpPr>
            <a:spLocks noGrp="1"/>
          </p:cNvSpPr>
          <p:nvPr>
            <p:ph type="body" sz="quarter" idx="26"/>
          </p:nvPr>
        </p:nvSpPr>
        <p:spPr bwMode="gray">
          <a:xfrm>
            <a:off x="457200" y="2430246"/>
            <a:ext cx="2286000" cy="1069723"/>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41" name="Text Placeholder 23">
            <a:extLst>
              <a:ext uri="{FF2B5EF4-FFF2-40B4-BE49-F238E27FC236}">
                <a16:creationId xmlns:a16="http://schemas.microsoft.com/office/drawing/2014/main" id="{34731A8B-13C2-6B43-A33D-4AA7A20B98B7}"/>
              </a:ext>
            </a:extLst>
          </p:cNvPr>
          <p:cNvSpPr>
            <a:spLocks noGrp="1"/>
          </p:cNvSpPr>
          <p:nvPr>
            <p:ph type="body" sz="quarter" idx="27"/>
          </p:nvPr>
        </p:nvSpPr>
        <p:spPr bwMode="gray">
          <a:xfrm>
            <a:off x="3410712" y="3221829"/>
            <a:ext cx="2286000" cy="870560"/>
          </a:xfrm>
        </p:spPr>
        <p:txBody>
          <a:bodyPr tIns="0" bIns="0" anchor="b">
            <a:noAutofit/>
          </a:bodyPr>
          <a:lstStyle>
            <a:lvl1pPr marL="0" indent="0">
              <a:lnSpc>
                <a:spcPct val="90000"/>
              </a:lnSpc>
              <a:spcBef>
                <a:spcPts val="0"/>
              </a:spcBef>
              <a:buNone/>
              <a:defRPr sz="2200" b="1">
                <a:solidFill>
                  <a:schemeClr val="bg1"/>
                </a:solidFill>
              </a:defRPr>
            </a:lvl1pPr>
          </a:lstStyle>
          <a:p>
            <a:pPr lvl="0"/>
            <a:r>
              <a:rPr lang="en-US" dirty="0"/>
              <a:t>Click to edit Master text styles</a:t>
            </a:r>
          </a:p>
        </p:txBody>
      </p:sp>
      <p:sp>
        <p:nvSpPr>
          <p:cNvPr id="42" name="Text Placeholder 25">
            <a:extLst>
              <a:ext uri="{FF2B5EF4-FFF2-40B4-BE49-F238E27FC236}">
                <a16:creationId xmlns:a16="http://schemas.microsoft.com/office/drawing/2014/main" id="{7FA07786-F847-4248-AF85-3AFC68B05962}"/>
              </a:ext>
            </a:extLst>
          </p:cNvPr>
          <p:cNvSpPr>
            <a:spLocks noGrp="1"/>
          </p:cNvSpPr>
          <p:nvPr>
            <p:ph type="body" sz="quarter" idx="28"/>
          </p:nvPr>
        </p:nvSpPr>
        <p:spPr bwMode="gray">
          <a:xfrm>
            <a:off x="3410712" y="4206887"/>
            <a:ext cx="2286000" cy="1234440"/>
          </a:xfrm>
        </p:spPr>
        <p:txBody>
          <a:bodyPr tIns="0" bIns="0">
            <a:normAutofit/>
          </a:bodyPr>
          <a:lstStyle>
            <a:lvl1pPr marL="0" indent="0">
              <a:lnSpc>
                <a:spcPts val="2000"/>
              </a:lnSpc>
              <a:spcBef>
                <a:spcPts val="0"/>
              </a:spcBef>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6034827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Closer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11212" y="2815295"/>
            <a:ext cx="2691070" cy="1602797"/>
          </a:xfrm>
          <a:prstGeom prst="rect">
            <a:avLst/>
          </a:prstGeom>
        </p:spPr>
      </p:pic>
    </p:spTree>
    <p:extLst>
      <p:ext uri="{BB962C8B-B14F-4D97-AF65-F5344CB8AC3E}">
        <p14:creationId xmlns:p14="http://schemas.microsoft.com/office/powerpoint/2010/main" val="27369218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MosaicTwoColumn_Green">
    <p:spTree>
      <p:nvGrpSpPr>
        <p:cNvPr id="1" name=""/>
        <p:cNvGrpSpPr/>
        <p:nvPr/>
      </p:nvGrpSpPr>
      <p:grpSpPr>
        <a:xfrm>
          <a:off x="0" y="0"/>
          <a:ext cx="0" cy="0"/>
          <a:chOff x="0" y="0"/>
          <a:chExt cx="0" cy="0"/>
        </a:xfrm>
      </p:grpSpPr>
      <p:sp>
        <p:nvSpPr>
          <p:cNvPr id="37" name="Round Diagonal Corner Rectangle 36"/>
          <p:cNvSpPr/>
          <p:nvPr userDrawn="1"/>
        </p:nvSpPr>
        <p:spPr>
          <a:xfrm>
            <a:off x="4645152" y="4069080"/>
            <a:ext cx="4270248" cy="2057400"/>
          </a:xfrm>
          <a:prstGeom prst="round2DiagRect">
            <a:avLst>
              <a:gd name="adj1" fmla="val 10959"/>
              <a:gd name="adj2" fmla="val 0"/>
            </a:avLst>
          </a:prstGeom>
          <a:solidFill>
            <a:srgbClr val="ABA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Diagonal Corner Rectangle 37"/>
          <p:cNvSpPr/>
          <p:nvPr userDrawn="1"/>
        </p:nvSpPr>
        <p:spPr>
          <a:xfrm>
            <a:off x="230188" y="914400"/>
            <a:ext cx="4270248" cy="1764792"/>
          </a:xfrm>
          <a:prstGeom prst="round2DiagRect">
            <a:avLst>
              <a:gd name="adj1" fmla="val 0"/>
              <a:gd name="adj2" fmla="val 11943"/>
            </a:avLst>
          </a:prstGeom>
          <a:solidFill>
            <a:srgbClr val="D7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icture Placeholder 21"/>
          <p:cNvSpPr>
            <a:spLocks noGrp="1"/>
          </p:cNvSpPr>
          <p:nvPr>
            <p:ph type="pic" sz="quarter" idx="14"/>
          </p:nvPr>
        </p:nvSpPr>
        <p:spPr>
          <a:xfrm>
            <a:off x="4645152" y="914400"/>
            <a:ext cx="4270248" cy="3017520"/>
          </a:xfrm>
          <a:prstGeom prst="round2DiagRect">
            <a:avLst>
              <a:gd name="adj1" fmla="val 0"/>
              <a:gd name="adj2" fmla="val 7057"/>
            </a:avLst>
          </a:prstGeom>
        </p:spPr>
        <p:txBody>
          <a:bodyPr/>
          <a:lstStyle/>
          <a:p>
            <a:r>
              <a:rPr lang="en-US"/>
              <a:t>Click icon to add picture</a:t>
            </a:r>
            <a:endParaRPr lang="en-US" dirty="0"/>
          </a:p>
        </p:txBody>
      </p:sp>
      <p:sp>
        <p:nvSpPr>
          <p:cNvPr id="14" name="Picture Placeholder 13"/>
          <p:cNvSpPr>
            <a:spLocks noGrp="1"/>
          </p:cNvSpPr>
          <p:nvPr>
            <p:ph type="pic" sz="quarter" idx="11"/>
          </p:nvPr>
        </p:nvSpPr>
        <p:spPr>
          <a:xfrm>
            <a:off x="228600" y="2862072"/>
            <a:ext cx="4270248" cy="3264408"/>
          </a:xfrm>
          <a:prstGeom prst="round2DiagRect">
            <a:avLst>
              <a:gd name="adj1" fmla="val 7497"/>
              <a:gd name="adj2" fmla="val 0"/>
            </a:avLst>
          </a:prstGeom>
        </p:spPr>
        <p:txBody>
          <a:bodyPr/>
          <a:lstStyle/>
          <a:p>
            <a:r>
              <a:rPr lang="en-US"/>
              <a:t>Click icon to add picture</a:t>
            </a:r>
          </a:p>
        </p:txBody>
      </p:sp>
      <p:sp>
        <p:nvSpPr>
          <p:cNvPr id="21" name="Text Placeholder 23"/>
          <p:cNvSpPr>
            <a:spLocks noGrp="1"/>
          </p:cNvSpPr>
          <p:nvPr>
            <p:ph type="body" sz="quarter" idx="23"/>
          </p:nvPr>
        </p:nvSpPr>
        <p:spPr bwMode="gray">
          <a:xfrm>
            <a:off x="4882896" y="4161281"/>
            <a:ext cx="3840480" cy="1127342"/>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4882895" y="5445061"/>
            <a:ext cx="3840480" cy="463169"/>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a:xfrm>
            <a:off x="457200" y="1010984"/>
            <a:ext cx="3840480" cy="688933"/>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a:xfrm>
            <a:off x="457200" y="1824038"/>
            <a:ext cx="3840480" cy="67402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19" name="Footer Placeholder 9"/>
          <p:cNvSpPr>
            <a:spLocks noGrp="1"/>
          </p:cNvSpPr>
          <p:nvPr>
            <p:ph type="ftr" sz="quarter" idx="3"/>
          </p:nvPr>
        </p:nvSpPr>
        <p:spPr>
          <a:xfrm>
            <a:off x="744538" y="6281477"/>
            <a:ext cx="4572000" cy="365125"/>
          </a:xfrm>
          <a:prstGeom prst="rect">
            <a:avLst/>
          </a:prstGeom>
        </p:spPr>
        <p:txBody>
          <a:bodyPr vert="horz" lIns="91440" tIns="45720" rIns="91440" bIns="45720" rtlCol="0" anchor="ctr"/>
          <a:lstStyle>
            <a:lvl1pPr algn="l">
              <a:defRPr sz="1200" b="1">
                <a:solidFill>
                  <a:srgbClr val="97999B"/>
                </a:solidFill>
              </a:defRPr>
            </a:lvl1pPr>
          </a:lstStyle>
          <a:p>
            <a:r>
              <a:rPr lang="en-US"/>
              <a:t>Ariba </a:t>
            </a:r>
            <a:r>
              <a:rPr lang="zh-CN" altLang="en-US"/>
              <a:t>供应商操作指导</a:t>
            </a:r>
            <a:r>
              <a:rPr lang="en-US" altLang="zh-CN"/>
              <a:t>(</a:t>
            </a:r>
            <a:r>
              <a:rPr lang="en-US"/>
              <a:t>RFP)   Jul-2019      APAC China</a:t>
            </a:r>
            <a:endParaRPr lang="en-US" dirty="0"/>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3967357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8" name="Title Placeholder 1"/>
          <p:cNvSpPr>
            <a:spLocks noGrp="1"/>
          </p:cNvSpPr>
          <p:nvPr>
            <p:ph type="title"/>
          </p:nvPr>
        </p:nvSpPr>
        <p:spPr bwMode="auto">
          <a:xfrm>
            <a:off x="457536" y="116913"/>
            <a:ext cx="8229600" cy="925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dirty="0"/>
              <a:t>Click to edit slide title</a:t>
            </a:r>
          </a:p>
        </p:txBody>
      </p:sp>
      <p:sp>
        <p:nvSpPr>
          <p:cNvPr id="1029" name="Text Placeholder 2"/>
          <p:cNvSpPr>
            <a:spLocks noGrp="1"/>
          </p:cNvSpPr>
          <p:nvPr>
            <p:ph type="body" idx="1"/>
          </p:nvPr>
        </p:nvSpPr>
        <p:spPr bwMode="auto">
          <a:xfrm>
            <a:off x="457538" y="1348998"/>
            <a:ext cx="8229600" cy="45914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en-US" dirty="0"/>
              <a:t>Click to edit text</a:t>
            </a:r>
          </a:p>
          <a:p>
            <a:pPr lvl="1"/>
            <a:r>
              <a:rPr lang="en-US" dirty="0"/>
              <a:t>Second level</a:t>
            </a:r>
          </a:p>
          <a:p>
            <a:pPr lvl="2"/>
            <a:r>
              <a:rPr lang="en-US" dirty="0"/>
              <a:t>Third level</a:t>
            </a:r>
          </a:p>
          <a:p>
            <a:pPr lvl="3"/>
            <a:r>
              <a:rPr lang="en-US" dirty="0"/>
              <a:t>Fourth level</a:t>
            </a:r>
          </a:p>
        </p:txBody>
      </p:sp>
      <p:sp>
        <p:nvSpPr>
          <p:cNvPr id="10" name="TextBox 9"/>
          <p:cNvSpPr txBox="1"/>
          <p:nvPr userDrawn="1"/>
        </p:nvSpPr>
        <p:spPr>
          <a:xfrm>
            <a:off x="5673712" y="6533857"/>
            <a:ext cx="2404670" cy="123111"/>
          </a:xfrm>
          <a:prstGeom prst="rect">
            <a:avLst/>
          </a:prstGeom>
          <a:noFill/>
        </p:spPr>
        <p:txBody>
          <a:bodyPr wrap="square"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r>
              <a:rPr lang="en-US" altLang="en-US" sz="800" baseline="0" dirty="0">
                <a:solidFill>
                  <a:srgbClr val="959595"/>
                </a:solidFill>
                <a:cs typeface="Arial" pitchFamily="34" charset="0"/>
              </a:rPr>
              <a:t>© </a:t>
            </a:r>
            <a:r>
              <a:rPr lang="is-IS" altLang="en-US" sz="800" baseline="0" dirty="0">
                <a:solidFill>
                  <a:srgbClr val="959595"/>
                </a:solidFill>
                <a:cs typeface="Arial" pitchFamily="34" charset="0"/>
              </a:rPr>
              <a:t>2019 </a:t>
            </a:r>
            <a:r>
              <a:rPr lang="en-US" altLang="en-US" sz="800" baseline="0" dirty="0">
                <a:solidFill>
                  <a:srgbClr val="959595"/>
                </a:solidFill>
                <a:cs typeface="Arial" pitchFamily="34" charset="0"/>
              </a:rPr>
              <a:t>Cargill, Incorporated. All rights reserved.</a:t>
            </a:r>
            <a:endParaRPr lang="en-US" altLang="en-US" sz="800" baseline="0" dirty="0">
              <a:cs typeface="Arial" pitchFamily="34" charset="0"/>
            </a:endParaRPr>
          </a:p>
        </p:txBody>
      </p:sp>
      <p:sp>
        <p:nvSpPr>
          <p:cNvPr id="2"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7" name="Footer Placeholder 4"/>
          <p:cNvSpPr>
            <a:spLocks noGrp="1"/>
          </p:cNvSpPr>
          <p:nvPr>
            <p:ph type="ftr" sz="quarter" idx="3"/>
          </p:nvPr>
        </p:nvSpPr>
        <p:spPr>
          <a:xfrm>
            <a:off x="450851" y="6523968"/>
            <a:ext cx="5354331" cy="153888"/>
          </a:xfrm>
          <a:prstGeom prst="rect">
            <a:avLst/>
          </a:prstGeom>
          <a:noFill/>
        </p:spPr>
        <p:txBody>
          <a:bodyPr vert="horz" wrap="square" lIns="0" tIns="0" rIns="0" bIns="0" rtlCol="0" anchor="b" anchorCtr="0">
            <a:spAutoFit/>
          </a:bodyPr>
          <a:lstStyle>
            <a:lvl1pPr algn="l">
              <a:defRPr sz="1000" i="1">
                <a:solidFill>
                  <a:srgbClr val="279989"/>
                </a:solidFill>
              </a:defRPr>
            </a:lvl1pPr>
          </a:lstStyle>
          <a:p>
            <a:pPr>
              <a:defRPr/>
            </a:pPr>
            <a:r>
              <a:rPr lang="en-US">
                <a:cs typeface="Arial" charset="0"/>
              </a:rPr>
              <a:t>Ariba </a:t>
            </a:r>
            <a:r>
              <a:rPr lang="zh-CN" altLang="en-US">
                <a:cs typeface="Arial" charset="0"/>
              </a:rPr>
              <a:t>供应商操作指导</a:t>
            </a:r>
            <a:r>
              <a:rPr lang="en-US" altLang="zh-CN">
                <a:cs typeface="Arial" charset="0"/>
              </a:rPr>
              <a:t>(</a:t>
            </a:r>
            <a:r>
              <a:rPr lang="en-US">
                <a:cs typeface="Arial" charset="0"/>
              </a:rPr>
              <a:t>RFP)   Jul-2019      APAC China</a:t>
            </a:r>
            <a:endParaRPr lang="en-US" dirty="0">
              <a:cs typeface="Arial" charset="0"/>
            </a:endParaRPr>
          </a:p>
        </p:txBody>
      </p:sp>
    </p:spTree>
  </p:cSld>
  <p:clrMap bg1="lt1" tx1="dk1" bg2="lt2" tx2="dk2" accent1="accent1" accent2="accent2" accent3="accent3" accent4="accent4" accent5="accent5" accent6="accent6" hlink="hlink" folHlink="folHlink"/>
  <p:sldLayoutIdLst>
    <p:sldLayoutId id="2147483885" r:id="rId1"/>
    <p:sldLayoutId id="2147483883" r:id="rId2"/>
    <p:sldLayoutId id="2147484036" r:id="rId3"/>
    <p:sldLayoutId id="2147484037" r:id="rId4"/>
    <p:sldLayoutId id="2147483886" r:id="rId5"/>
    <p:sldLayoutId id="2147483887" r:id="rId6"/>
    <p:sldLayoutId id="2147483904" r:id="rId7"/>
    <p:sldLayoutId id="2147483889" r:id="rId8"/>
    <p:sldLayoutId id="2147483890" r:id="rId9"/>
    <p:sldLayoutId id="2147483894" r:id="rId10"/>
    <p:sldLayoutId id="2147483905" r:id="rId11"/>
    <p:sldLayoutId id="2147483875" r:id="rId12"/>
    <p:sldLayoutId id="2147483908" r:id="rId13"/>
    <p:sldLayoutId id="2147484025" r:id="rId14"/>
    <p:sldLayoutId id="2147484026" r:id="rId15"/>
    <p:sldLayoutId id="2147483876" r:id="rId16"/>
    <p:sldLayoutId id="2147483879" r:id="rId17"/>
    <p:sldLayoutId id="2147483902" r:id="rId18"/>
    <p:sldLayoutId id="2147483903" r:id="rId19"/>
    <p:sldLayoutId id="2147483906" r:id="rId20"/>
    <p:sldLayoutId id="2147484038" r:id="rId21"/>
    <p:sldLayoutId id="2147483882" r:id="rId22"/>
    <p:sldLayoutId id="2147483907" r:id="rId23"/>
    <p:sldLayoutId id="2147484039" r:id="rId24"/>
    <p:sldLayoutId id="2147484023" r:id="rId25"/>
    <p:sldLayoutId id="2147484040" r:id="rId26"/>
  </p:sldLayoutIdLst>
  <p:hf hdr="0" dt="0"/>
  <p:txStyles>
    <p:titleStyle>
      <a:lvl1pPr algn="l" rtl="0" eaLnBrk="1" fontAlgn="base" hangingPunct="1">
        <a:lnSpc>
          <a:spcPct val="100000"/>
        </a:lnSpc>
        <a:spcBef>
          <a:spcPct val="0"/>
        </a:spcBef>
        <a:spcAft>
          <a:spcPct val="0"/>
        </a:spcAft>
        <a:defRPr sz="3200" b="1" kern="1200">
          <a:solidFill>
            <a:schemeClr val="accent1"/>
          </a:solidFill>
          <a:latin typeface="Arial"/>
          <a:ea typeface="ＭＳ Ｐゴシック" charset="0"/>
          <a:cs typeface="Arial"/>
        </a:defRPr>
      </a:lvl1pPr>
      <a:lvl2pPr algn="l" rtl="0" eaLnBrk="1" fontAlgn="base" hangingPunct="1">
        <a:spcBef>
          <a:spcPct val="0"/>
        </a:spcBef>
        <a:spcAft>
          <a:spcPct val="0"/>
        </a:spcAft>
        <a:defRPr sz="3600" b="1">
          <a:solidFill>
            <a:srgbClr val="005F86"/>
          </a:solidFill>
          <a:latin typeface="Arial" charset="0"/>
          <a:ea typeface="ＭＳ Ｐゴシック" charset="0"/>
        </a:defRPr>
      </a:lvl2pPr>
      <a:lvl3pPr algn="l" rtl="0" eaLnBrk="1" fontAlgn="base" hangingPunct="1">
        <a:spcBef>
          <a:spcPct val="0"/>
        </a:spcBef>
        <a:spcAft>
          <a:spcPct val="0"/>
        </a:spcAft>
        <a:defRPr sz="3600" b="1">
          <a:solidFill>
            <a:srgbClr val="005F86"/>
          </a:solidFill>
          <a:latin typeface="Arial" charset="0"/>
          <a:ea typeface="ＭＳ Ｐゴシック" charset="0"/>
        </a:defRPr>
      </a:lvl3pPr>
      <a:lvl4pPr algn="l" rtl="0" eaLnBrk="1" fontAlgn="base" hangingPunct="1">
        <a:spcBef>
          <a:spcPct val="0"/>
        </a:spcBef>
        <a:spcAft>
          <a:spcPct val="0"/>
        </a:spcAft>
        <a:defRPr sz="3600" b="1">
          <a:solidFill>
            <a:srgbClr val="005F86"/>
          </a:solidFill>
          <a:latin typeface="Arial" charset="0"/>
          <a:ea typeface="ＭＳ Ｐゴシック" charset="0"/>
        </a:defRPr>
      </a:lvl4pPr>
      <a:lvl5pPr algn="l" rtl="0" eaLnBrk="1" fontAlgn="base" hangingPunct="1">
        <a:spcBef>
          <a:spcPct val="0"/>
        </a:spcBef>
        <a:spcAft>
          <a:spcPct val="0"/>
        </a:spcAft>
        <a:defRPr sz="3600" b="1">
          <a:solidFill>
            <a:srgbClr val="005F86"/>
          </a:solidFill>
          <a:latin typeface="Arial" charset="0"/>
          <a:ea typeface="ＭＳ Ｐゴシック" charset="0"/>
        </a:defRPr>
      </a:lvl5pPr>
      <a:lvl6pPr marL="457200" algn="l" rtl="0" eaLnBrk="1" fontAlgn="base" hangingPunct="1">
        <a:spcBef>
          <a:spcPct val="0"/>
        </a:spcBef>
        <a:spcAft>
          <a:spcPct val="0"/>
        </a:spcAft>
        <a:defRPr sz="3600" b="1">
          <a:solidFill>
            <a:srgbClr val="9E2A2F"/>
          </a:solidFill>
          <a:latin typeface="Arial" charset="0"/>
          <a:ea typeface="ＭＳ Ｐゴシック" charset="0"/>
        </a:defRPr>
      </a:lvl6pPr>
      <a:lvl7pPr marL="914400" algn="l" rtl="0" eaLnBrk="1" fontAlgn="base" hangingPunct="1">
        <a:spcBef>
          <a:spcPct val="0"/>
        </a:spcBef>
        <a:spcAft>
          <a:spcPct val="0"/>
        </a:spcAft>
        <a:defRPr sz="3600" b="1">
          <a:solidFill>
            <a:srgbClr val="9E2A2F"/>
          </a:solidFill>
          <a:latin typeface="Arial" charset="0"/>
          <a:ea typeface="ＭＳ Ｐゴシック" charset="0"/>
        </a:defRPr>
      </a:lvl7pPr>
      <a:lvl8pPr marL="1371600" algn="l" rtl="0" eaLnBrk="1" fontAlgn="base" hangingPunct="1">
        <a:spcBef>
          <a:spcPct val="0"/>
        </a:spcBef>
        <a:spcAft>
          <a:spcPct val="0"/>
        </a:spcAft>
        <a:defRPr sz="3600" b="1">
          <a:solidFill>
            <a:srgbClr val="9E2A2F"/>
          </a:solidFill>
          <a:latin typeface="Arial" charset="0"/>
          <a:ea typeface="ＭＳ Ｐゴシック" charset="0"/>
        </a:defRPr>
      </a:lvl8pPr>
      <a:lvl9pPr marL="1828800" algn="l" rtl="0" eaLnBrk="1" fontAlgn="base" hangingPunct="1">
        <a:spcBef>
          <a:spcPct val="0"/>
        </a:spcBef>
        <a:spcAft>
          <a:spcPct val="0"/>
        </a:spcAft>
        <a:defRPr sz="3600" b="1">
          <a:solidFill>
            <a:srgbClr val="9E2A2F"/>
          </a:solidFill>
          <a:latin typeface="Arial" charset="0"/>
          <a:ea typeface="ＭＳ Ｐゴシック" charset="0"/>
        </a:defRPr>
      </a:lvl9pPr>
    </p:titleStyle>
    <p:bodyStyle>
      <a:lvl1pPr marL="231775" marR="0" indent="-231775" algn="l" defTabSz="914400" rtl="0" eaLnBrk="1" fontAlgn="base" latinLnBrk="0" hangingPunct="1">
        <a:lnSpc>
          <a:spcPct val="100000"/>
        </a:lnSpc>
        <a:spcBef>
          <a:spcPts val="600"/>
        </a:spcBef>
        <a:spcAft>
          <a:spcPts val="0"/>
        </a:spcAft>
        <a:buClr>
          <a:prstClr val="black"/>
        </a:buClr>
        <a:buSzTx/>
        <a:buFont typeface="Arial"/>
        <a:buChar char="•"/>
        <a:tabLst/>
        <a:defRPr lang="en-US" altLang="en-US" sz="2000" b="0" kern="1200" dirty="0" smtClean="0">
          <a:solidFill>
            <a:schemeClr val="tx1"/>
          </a:solidFill>
          <a:latin typeface="Arial"/>
          <a:ea typeface="ＭＳ Ｐゴシック" charset="0"/>
          <a:cs typeface="Arial"/>
        </a:defRPr>
      </a:lvl1pPr>
      <a:lvl2pPr marL="509588" marR="0" indent="-230188" algn="l" defTabSz="914400" rtl="0" eaLnBrk="1" fontAlgn="base" latinLnBrk="0" hangingPunct="1">
        <a:lnSpc>
          <a:spcPct val="100000"/>
        </a:lnSpc>
        <a:spcBef>
          <a:spcPts val="600"/>
        </a:spcBef>
        <a:spcAft>
          <a:spcPts val="0"/>
        </a:spcAft>
        <a:buClrTx/>
        <a:buSzTx/>
        <a:buFont typeface="Lucida Grande"/>
        <a:buChar char="–"/>
        <a:tabLst/>
        <a:defRPr lang="en-US" altLang="en-US" sz="1800" b="0" kern="1200" dirty="0" smtClean="0">
          <a:solidFill>
            <a:schemeClr val="tx1"/>
          </a:solidFill>
          <a:latin typeface="Arial"/>
          <a:ea typeface="ＭＳ Ｐゴシック" charset="0"/>
          <a:cs typeface="Arial"/>
        </a:defRPr>
      </a:lvl2pPr>
      <a:lvl3pPr marL="800100" marR="0" indent="-227013" algn="l" defTabSz="914400" rtl="0" eaLnBrk="1" fontAlgn="base" latinLnBrk="0" hangingPunct="1">
        <a:lnSpc>
          <a:spcPct val="100000"/>
        </a:lnSpc>
        <a:spcBef>
          <a:spcPts val="600"/>
        </a:spcBef>
        <a:spcAft>
          <a:spcPts val="0"/>
        </a:spcAft>
        <a:buClrTx/>
        <a:buSzTx/>
        <a:buFont typeface="Arial" panose="020B0604020202020204" pitchFamily="34" charset="0"/>
        <a:buChar char="­"/>
        <a:tabLst/>
        <a:defRPr lang="en-US" altLang="en-US" sz="1600" b="0" kern="1200" dirty="0" smtClean="0">
          <a:solidFill>
            <a:schemeClr val="tx1"/>
          </a:solidFill>
          <a:latin typeface="+mn-lt"/>
          <a:ea typeface="ＭＳ Ｐゴシック" charset="0"/>
          <a:cs typeface="+mn-cs"/>
        </a:defRPr>
      </a:lvl3pPr>
      <a:lvl4pPr marL="1084263" marR="0" indent="-230188" algn="l" defTabSz="914400" rtl="0" eaLnBrk="1" fontAlgn="base" latinLnBrk="0" hangingPunct="1">
        <a:lnSpc>
          <a:spcPct val="100000"/>
        </a:lnSpc>
        <a:spcBef>
          <a:spcPts val="600"/>
        </a:spcBef>
        <a:spcAft>
          <a:spcPts val="0"/>
        </a:spcAft>
        <a:buClrTx/>
        <a:buSzTx/>
        <a:buFont typeface="Arial" panose="020B0604020202020204" pitchFamily="34" charset="0"/>
        <a:buChar char="•"/>
        <a:tabLst/>
        <a:defRPr lang="en-US" altLang="en-US" sz="1600" b="0" kern="1200" dirty="0" smtClean="0">
          <a:solidFill>
            <a:schemeClr val="tx1"/>
          </a:solidFill>
          <a:latin typeface="+mn-lt"/>
          <a:ea typeface="ＭＳ Ｐゴシック" charset="0"/>
          <a:cs typeface="+mn-cs"/>
        </a:defRPr>
      </a:lvl4pPr>
      <a:lvl5pPr marL="1030288" indent="-174625" algn="l" rtl="0" eaLnBrk="1" fontAlgn="base" hangingPunct="1">
        <a:spcBef>
          <a:spcPts val="600"/>
        </a:spcBef>
        <a:spcAft>
          <a:spcPct val="0"/>
        </a:spcAft>
        <a:buFont typeface="Arial"/>
        <a:buChar char="•"/>
        <a:defRPr lang="en-US" altLang="en-US" sz="1600" b="0" kern="1200" dirty="0" smtClean="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12.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3.xml"/><Relationship Id="rId5" Type="http://schemas.openxmlformats.org/officeDocument/2006/relationships/image" Target="../media/image25.JPG"/><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6"/>
          </p:nvPr>
        </p:nvSpPr>
        <p:spPr>
          <a:xfrm>
            <a:off x="720344" y="6006591"/>
            <a:ext cx="5486400" cy="1271016"/>
          </a:xfrm>
        </p:spPr>
        <p:txBody>
          <a:bodyPr/>
          <a:lstStyle/>
          <a:p>
            <a:r>
              <a:rPr lang="en-US" dirty="0"/>
              <a:t>eSourcing Solutions</a:t>
            </a:r>
          </a:p>
          <a:p>
            <a:endParaRPr lang="en-US" dirty="0"/>
          </a:p>
        </p:txBody>
      </p:sp>
      <p:sp>
        <p:nvSpPr>
          <p:cNvPr id="10" name="Rectangle: Diagonal Corners Rounded 9">
            <a:extLst>
              <a:ext uri="{FF2B5EF4-FFF2-40B4-BE49-F238E27FC236}">
                <a16:creationId xmlns:a16="http://schemas.microsoft.com/office/drawing/2014/main" id="{84222D45-A474-425D-B2E0-1B28D6BD1200}"/>
              </a:ext>
            </a:extLst>
          </p:cNvPr>
          <p:cNvSpPr/>
          <p:nvPr/>
        </p:nvSpPr>
        <p:spPr>
          <a:xfrm>
            <a:off x="4932682" y="3429000"/>
            <a:ext cx="4145280" cy="2466334"/>
          </a:xfrm>
          <a:prstGeom prst="round2DiagRect">
            <a:avLst/>
          </a:prstGeom>
          <a:solidFill>
            <a:schemeClr val="accent1"/>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Rectangle: Diagonal Corners Rounded 10">
            <a:extLst>
              <a:ext uri="{FF2B5EF4-FFF2-40B4-BE49-F238E27FC236}">
                <a16:creationId xmlns:a16="http://schemas.microsoft.com/office/drawing/2014/main" id="{0F1CBCEC-8AF0-4CFB-8969-54A35ADF9208}"/>
              </a:ext>
            </a:extLst>
          </p:cNvPr>
          <p:cNvSpPr/>
          <p:nvPr/>
        </p:nvSpPr>
        <p:spPr>
          <a:xfrm>
            <a:off x="270256" y="325120"/>
            <a:ext cx="4155441" cy="2346960"/>
          </a:xfrm>
          <a:prstGeom prst="round2DiagRect">
            <a:avLst/>
          </a:prstGeom>
          <a:solidFill>
            <a:schemeClr val="accent1"/>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TextBox 11">
            <a:extLst>
              <a:ext uri="{FF2B5EF4-FFF2-40B4-BE49-F238E27FC236}">
                <a16:creationId xmlns:a16="http://schemas.microsoft.com/office/drawing/2014/main" id="{F409EE50-7511-4E4D-B453-6D8A0E555490}"/>
              </a:ext>
            </a:extLst>
          </p:cNvPr>
          <p:cNvSpPr txBox="1"/>
          <p:nvPr/>
        </p:nvSpPr>
        <p:spPr>
          <a:xfrm>
            <a:off x="472440" y="727239"/>
            <a:ext cx="3495040" cy="1661993"/>
          </a:xfrm>
          <a:prstGeom prst="rect">
            <a:avLst/>
          </a:prstGeom>
          <a:noFill/>
        </p:spPr>
        <p:txBody>
          <a:bodyPr wrap="square" rtlCol="0">
            <a:spAutoFit/>
          </a:bodyPr>
          <a:lstStyle/>
          <a:p>
            <a:r>
              <a:rPr lang="zh-CN" altLang="en-US" sz="2800" b="1" dirty="0">
                <a:solidFill>
                  <a:schemeClr val="bg1"/>
                </a:solidFill>
                <a:latin typeface="Helvetica" panose="020B0604020202020204" pitchFamily="34" charset="0"/>
                <a:cs typeface="Helvetica" panose="020B0604020202020204" pitchFamily="34" charset="0"/>
              </a:rPr>
              <a:t>供应商访问</a:t>
            </a:r>
            <a:r>
              <a:rPr lang="en-US" altLang="zh-CN" sz="2800" b="1" dirty="0">
                <a:solidFill>
                  <a:schemeClr val="bg1"/>
                </a:solidFill>
                <a:latin typeface="Helvetica" panose="020B0604020202020204" pitchFamily="34" charset="0"/>
                <a:cs typeface="Helvetica" panose="020B0604020202020204" pitchFamily="34" charset="0"/>
              </a:rPr>
              <a:t>Ariba</a:t>
            </a:r>
            <a:r>
              <a:rPr lang="zh-CN" altLang="en-US" sz="2800" b="1" dirty="0">
                <a:solidFill>
                  <a:schemeClr val="bg1"/>
                </a:solidFill>
                <a:latin typeface="Helvetica" panose="020B0604020202020204" pitchFamily="34" charset="0"/>
                <a:cs typeface="Helvetica" panose="020B0604020202020204" pitchFamily="34" charset="0"/>
              </a:rPr>
              <a:t>招标事件的操作指导</a:t>
            </a:r>
            <a:endParaRPr lang="en-US" altLang="zh-CN" sz="2800" b="1" dirty="0">
              <a:solidFill>
                <a:schemeClr val="bg1"/>
              </a:solidFill>
              <a:latin typeface="Helvetica" panose="020B0604020202020204" pitchFamily="34" charset="0"/>
              <a:cs typeface="Helvetica" panose="020B0604020202020204" pitchFamily="34" charset="0"/>
            </a:endParaRPr>
          </a:p>
          <a:p>
            <a:endParaRPr lang="en-US" altLang="zh-CN" sz="2800" b="1" dirty="0">
              <a:solidFill>
                <a:schemeClr val="bg1"/>
              </a:solidFill>
              <a:latin typeface="Helvetica" panose="020B0604020202020204" pitchFamily="34" charset="0"/>
              <a:cs typeface="Helvetica" panose="020B0604020202020204" pitchFamily="34" charset="0"/>
            </a:endParaRPr>
          </a:p>
          <a:p>
            <a:r>
              <a:rPr lang="zh-CN" altLang="en-US" b="1" dirty="0">
                <a:solidFill>
                  <a:schemeClr val="bg1"/>
                </a:solidFill>
                <a:latin typeface="Helvetica" panose="020B0604020202020204" pitchFamily="34" charset="0"/>
                <a:cs typeface="Helvetica" panose="020B0604020202020204" pitchFamily="34" charset="0"/>
              </a:rPr>
              <a:t>                             供应商账户</a:t>
            </a:r>
            <a:endParaRPr lang="en-US" altLang="zh-CN" b="1" dirty="0">
              <a:solidFill>
                <a:schemeClr val="bg1"/>
              </a:solidFill>
              <a:latin typeface="Helvetica" panose="020B0604020202020204" pitchFamily="34" charset="0"/>
              <a:cs typeface="Helvetica" panose="020B0604020202020204" pitchFamily="34" charset="0"/>
            </a:endParaRPr>
          </a:p>
        </p:txBody>
      </p:sp>
      <p:sp>
        <p:nvSpPr>
          <p:cNvPr id="14" name="TextBox 13">
            <a:extLst>
              <a:ext uri="{FF2B5EF4-FFF2-40B4-BE49-F238E27FC236}">
                <a16:creationId xmlns:a16="http://schemas.microsoft.com/office/drawing/2014/main" id="{CE2C2CF1-3847-4189-B955-8F936A4295F2}"/>
              </a:ext>
            </a:extLst>
          </p:cNvPr>
          <p:cNvSpPr txBox="1"/>
          <p:nvPr/>
        </p:nvSpPr>
        <p:spPr>
          <a:xfrm>
            <a:off x="5044440" y="4130973"/>
            <a:ext cx="3627120" cy="954107"/>
          </a:xfrm>
          <a:prstGeom prst="rect">
            <a:avLst/>
          </a:prstGeom>
          <a:noFill/>
        </p:spPr>
        <p:txBody>
          <a:bodyPr wrap="square" rtlCol="0">
            <a:spAutoFit/>
          </a:bodyPr>
          <a:lstStyle/>
          <a:p>
            <a:r>
              <a:rPr lang="zh-CN" altLang="en-US" sz="2800" b="1" dirty="0">
                <a:solidFill>
                  <a:schemeClr val="bg1"/>
                </a:solidFill>
                <a:latin typeface="Helvetica" panose="020B0604020202020204" pitchFamily="34" charset="0"/>
                <a:cs typeface="Helvetica" panose="020B0604020202020204" pitchFamily="34" charset="0"/>
              </a:rPr>
              <a:t>接收邀请并注册您的公司账户资料并登陆</a:t>
            </a:r>
            <a:endParaRPr lang="en-US" sz="2800" b="1" dirty="0">
              <a:solidFill>
                <a:schemeClr val="bg1"/>
              </a:solidFill>
              <a:latin typeface="Helvetica" panose="020B0604020202020204" pitchFamily="34" charset="0"/>
              <a:cs typeface="Helvetica" panose="020B0604020202020204" pitchFamily="34" charset="0"/>
            </a:endParaRPr>
          </a:p>
        </p:txBody>
      </p:sp>
      <p:pic>
        <p:nvPicPr>
          <p:cNvPr id="16" name="Picture Placeholder 15">
            <a:extLst>
              <a:ext uri="{FF2B5EF4-FFF2-40B4-BE49-F238E27FC236}">
                <a16:creationId xmlns:a16="http://schemas.microsoft.com/office/drawing/2014/main" id="{E0B37FCF-8B66-4E78-A2D4-C2C7E74E0539}"/>
              </a:ext>
            </a:extLst>
          </p:cNvPr>
          <p:cNvPicPr>
            <a:picLocks noChangeAspect="1"/>
          </p:cNvPicPr>
          <p:nvPr/>
        </p:nvPicPr>
        <p:blipFill>
          <a:blip r:embed="rId2">
            <a:extLst>
              <a:ext uri="{28A0092B-C50C-407E-A947-70E740481C1C}">
                <a14:useLocalDpi xmlns:a14="http://schemas.microsoft.com/office/drawing/2010/main" val="0"/>
              </a:ext>
            </a:extLst>
          </a:blip>
          <a:srcRect l="8192" r="8192"/>
          <a:stretch>
            <a:fillRect/>
          </a:stretch>
        </p:blipFill>
        <p:spPr>
          <a:xfrm>
            <a:off x="4922520" y="437138"/>
            <a:ext cx="3749040" cy="2649214"/>
          </a:xfrm>
          <a:prstGeom prst="round2DiagRect">
            <a:avLst>
              <a:gd name="adj1" fmla="val 0"/>
              <a:gd name="adj2" fmla="val 7057"/>
            </a:avLst>
          </a:prstGeom>
        </p:spPr>
      </p:pic>
      <p:pic>
        <p:nvPicPr>
          <p:cNvPr id="17" name="Picture Placeholder 10">
            <a:extLst>
              <a:ext uri="{FF2B5EF4-FFF2-40B4-BE49-F238E27FC236}">
                <a16:creationId xmlns:a16="http://schemas.microsoft.com/office/drawing/2014/main" id="{32A30CF2-CCED-46FA-8155-399209331CC7}"/>
              </a:ext>
            </a:extLst>
          </p:cNvPr>
          <p:cNvPicPr>
            <a:picLocks noChangeAspect="1"/>
          </p:cNvPicPr>
          <p:nvPr/>
        </p:nvPicPr>
        <p:blipFill>
          <a:blip r:embed="rId3">
            <a:extLst>
              <a:ext uri="{28A0092B-C50C-407E-A947-70E740481C1C}">
                <a14:useLocalDpi xmlns:a14="http://schemas.microsoft.com/office/drawing/2010/main" val="0"/>
              </a:ext>
            </a:extLst>
          </a:blip>
          <a:srcRect l="18346" r="18346"/>
          <a:stretch>
            <a:fillRect/>
          </a:stretch>
        </p:blipFill>
        <p:spPr>
          <a:xfrm>
            <a:off x="595376" y="3029366"/>
            <a:ext cx="3749040" cy="2865968"/>
          </a:xfrm>
          <a:prstGeom prst="round2DiagRect">
            <a:avLst>
              <a:gd name="adj1" fmla="val 7497"/>
              <a:gd name="adj2" fmla="val 0"/>
            </a:avLst>
          </a:prstGeom>
        </p:spPr>
      </p:pic>
      <p:sp>
        <p:nvSpPr>
          <p:cNvPr id="4" name="灯片编号占位符 3">
            <a:extLst>
              <a:ext uri="{FF2B5EF4-FFF2-40B4-BE49-F238E27FC236}">
                <a16:creationId xmlns:a16="http://schemas.microsoft.com/office/drawing/2014/main" id="{9EB90C2C-8BA0-4D94-9A93-115C6DEB1A5E}"/>
              </a:ext>
            </a:extLst>
          </p:cNvPr>
          <p:cNvSpPr>
            <a:spLocks noGrp="1"/>
          </p:cNvSpPr>
          <p:nvPr>
            <p:ph type="sldNum" sz="quarter" idx="18"/>
          </p:nvPr>
        </p:nvSpPr>
        <p:spPr/>
        <p:txBody>
          <a:bodyPr/>
          <a:lstStyle/>
          <a:p>
            <a:fld id="{746372F0-8F5B-47E8-9A0C-8905EFF44332}" type="slidenum">
              <a:rPr lang="en-US" smtClean="0"/>
              <a:pPr/>
              <a:t>1</a:t>
            </a:fld>
            <a:endParaRPr lang="en-US" dirty="0"/>
          </a:p>
        </p:txBody>
      </p:sp>
      <p:sp>
        <p:nvSpPr>
          <p:cNvPr id="6" name="页脚占位符 5">
            <a:extLst>
              <a:ext uri="{FF2B5EF4-FFF2-40B4-BE49-F238E27FC236}">
                <a16:creationId xmlns:a16="http://schemas.microsoft.com/office/drawing/2014/main" id="{7BE27F65-8565-40A7-9750-3A5F349DD45E}"/>
              </a:ext>
            </a:extLst>
          </p:cNvPr>
          <p:cNvSpPr>
            <a:spLocks noGrp="1"/>
          </p:cNvSpPr>
          <p:nvPr>
            <p:ph type="ftr" sz="quarter" idx="17"/>
          </p:nvPr>
        </p:nvSpPr>
        <p:spPr/>
        <p:txBody>
          <a:bodyPr/>
          <a:lstStyle/>
          <a:p>
            <a:pPr>
              <a:defRPr/>
            </a:pPr>
            <a:r>
              <a:rPr lang="en-US">
                <a:cs typeface="Arial" charset="0"/>
              </a:rPr>
              <a:t>Ariba </a:t>
            </a:r>
            <a:r>
              <a:rPr lang="zh-CN" altLang="en-US">
                <a:cs typeface="Arial" charset="0"/>
              </a:rPr>
              <a:t>供应商操作指导</a:t>
            </a:r>
            <a:r>
              <a:rPr lang="en-US" altLang="zh-CN">
                <a:cs typeface="Arial" charset="0"/>
              </a:rPr>
              <a:t>(</a:t>
            </a:r>
            <a:r>
              <a:rPr lang="en-US">
                <a:cs typeface="Arial" charset="0"/>
              </a:rPr>
              <a:t>RFP)   Jul-2019      APAC China</a:t>
            </a:r>
            <a:endParaRPr lang="en-US" dirty="0">
              <a:cs typeface="Arial" charset="0"/>
            </a:endParaRPr>
          </a:p>
        </p:txBody>
      </p:sp>
    </p:spTree>
    <p:extLst>
      <p:ext uri="{BB962C8B-B14F-4D97-AF65-F5344CB8AC3E}">
        <p14:creationId xmlns:p14="http://schemas.microsoft.com/office/powerpoint/2010/main" val="1972170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目的</a:t>
            </a:r>
            <a:endParaRPr lang="en-US" dirty="0">
              <a:latin typeface="Helvetica" panose="020B0604020202020204" pitchFamily="34" charset="0"/>
              <a:cs typeface="Helvetica" panose="020B0604020202020204" pitchFamily="34" charset="0"/>
            </a:endParaRPr>
          </a:p>
        </p:txBody>
      </p:sp>
      <p:sp>
        <p:nvSpPr>
          <p:cNvPr id="21" name="Text Placeholder 20"/>
          <p:cNvSpPr>
            <a:spLocks noGrp="1"/>
          </p:cNvSpPr>
          <p:nvPr>
            <p:ph type="body" sz="quarter" idx="10"/>
          </p:nvPr>
        </p:nvSpPr>
        <p:spPr>
          <a:xfrm>
            <a:off x="457536" y="1213486"/>
            <a:ext cx="8229600" cy="4625340"/>
          </a:xfrm>
        </p:spPr>
        <p:txBody>
          <a:bodyPr/>
          <a:lstStyle/>
          <a:p>
            <a:pPr marL="0" indent="0">
              <a:buNone/>
            </a:pPr>
            <a:r>
              <a:rPr lang="zh-CN" altLang="en-US" sz="1800" dirty="0">
                <a:latin typeface="Helvetica" panose="020B0604020202020204" pitchFamily="34" charset="0"/>
                <a:ea typeface="MS PGothic" pitchFamily="34" charset="-128"/>
                <a:cs typeface="Helvetica" panose="020B0604020202020204" pitchFamily="34" charset="0"/>
              </a:rPr>
              <a:t>欢迎，</a:t>
            </a:r>
          </a:p>
          <a:p>
            <a:pPr marL="0" indent="0">
              <a:buNone/>
            </a:pPr>
            <a:endParaRPr lang="zh-CN" altLang="en-US" sz="1800" dirty="0">
              <a:latin typeface="Helvetica" panose="020B0604020202020204" pitchFamily="34" charset="0"/>
              <a:ea typeface="MS PGothic" pitchFamily="34" charset="-128"/>
              <a:cs typeface="Helvetica" panose="020B0604020202020204" pitchFamily="34" charset="0"/>
            </a:endParaRPr>
          </a:p>
          <a:p>
            <a:pPr marL="0" indent="0">
              <a:buNone/>
            </a:pPr>
            <a:r>
              <a:rPr lang="zh-CN" altLang="en-US" sz="1800" dirty="0">
                <a:latin typeface="Helvetica" panose="020B0604020202020204" pitchFamily="34" charset="0"/>
                <a:ea typeface="MS PGothic" pitchFamily="34" charset="-128"/>
                <a:cs typeface="Helvetica" panose="020B0604020202020204" pitchFamily="34" charset="0"/>
              </a:rPr>
              <a:t>本指导指南由嘉吉创建，供您在回复我们的网上招标活动时参考。</a:t>
            </a:r>
            <a:endParaRPr lang="en-US" altLang="zh-CN" sz="1800" dirty="0">
              <a:latin typeface="Helvetica" panose="020B0604020202020204" pitchFamily="34" charset="0"/>
              <a:ea typeface="MS PGothic" pitchFamily="34" charset="-128"/>
              <a:cs typeface="Helvetica" panose="020B0604020202020204" pitchFamily="34" charset="0"/>
            </a:endParaRPr>
          </a:p>
          <a:p>
            <a:pPr marL="0" indent="0">
              <a:buNone/>
            </a:pPr>
            <a:endParaRPr lang="zh-CN" altLang="en-US" sz="1800" dirty="0">
              <a:latin typeface="Helvetica" panose="020B0604020202020204" pitchFamily="34" charset="0"/>
              <a:ea typeface="MS PGothic" pitchFamily="34" charset="-128"/>
              <a:cs typeface="Helvetica" panose="020B0604020202020204" pitchFamily="34" charset="0"/>
            </a:endParaRPr>
          </a:p>
          <a:p>
            <a:pPr marL="0" indent="0">
              <a:buNone/>
            </a:pPr>
            <a:r>
              <a:rPr lang="zh-CN" altLang="en-US" sz="1800" dirty="0">
                <a:latin typeface="Helvetica" panose="020B0604020202020204" pitchFamily="34" charset="0"/>
                <a:ea typeface="MS PGothic" pitchFamily="34" charset="-128"/>
                <a:cs typeface="Helvetica" panose="020B0604020202020204" pitchFamily="34" charset="0"/>
              </a:rPr>
              <a:t>如需其他帮助（</a:t>
            </a:r>
            <a:r>
              <a:rPr lang="en-US" altLang="zh-CN" sz="1800" dirty="0">
                <a:latin typeface="Helvetica" panose="020B0604020202020204" pitchFamily="34" charset="0"/>
                <a:ea typeface="MS PGothic" pitchFamily="34" charset="-128"/>
                <a:cs typeface="Helvetica" panose="020B0604020202020204" pitchFamily="34" charset="0"/>
              </a:rPr>
              <a:t>Ariba</a:t>
            </a:r>
            <a:r>
              <a:rPr lang="zh-CN" altLang="en-US" sz="1800" dirty="0">
                <a:latin typeface="Helvetica" panose="020B0604020202020204" pitchFamily="34" charset="0"/>
                <a:ea typeface="MS PGothic" pitchFamily="34" charset="-128"/>
                <a:cs typeface="Helvetica" panose="020B0604020202020204" pitchFamily="34" charset="0"/>
              </a:rPr>
              <a:t>技术问题），请联系：</a:t>
            </a:r>
          </a:p>
          <a:p>
            <a:pPr marL="0" indent="0">
              <a:buNone/>
            </a:pPr>
            <a:endParaRPr lang="zh-CN" altLang="en-US" sz="1800" dirty="0">
              <a:latin typeface="Helvetica" panose="020B0604020202020204" pitchFamily="34" charset="0"/>
              <a:ea typeface="MS PGothic" pitchFamily="34" charset="-128"/>
              <a:cs typeface="Helvetica" panose="020B0604020202020204" pitchFamily="34" charset="0"/>
            </a:endParaRPr>
          </a:p>
          <a:p>
            <a:pPr marL="0" indent="0">
              <a:buNone/>
            </a:pPr>
            <a:r>
              <a:rPr lang="zh-CN" altLang="en-US" sz="1800" dirty="0">
                <a:latin typeface="Helvetica" panose="020B0604020202020204" pitchFamily="34" charset="0"/>
                <a:ea typeface="MS PGothic" pitchFamily="34" charset="-128"/>
                <a:cs typeface="Helvetica" panose="020B0604020202020204" pitchFamily="34" charset="0"/>
              </a:rPr>
              <a:t>亚太地区中国</a:t>
            </a:r>
            <a:r>
              <a:rPr lang="en-US" altLang="zh-CN" sz="1800" dirty="0">
                <a:latin typeface="Helvetica" panose="020B0604020202020204" pitchFamily="34" charset="0"/>
                <a:ea typeface="MS PGothic" pitchFamily="34" charset="-128"/>
                <a:cs typeface="Helvetica" panose="020B0604020202020204" pitchFamily="34" charset="0"/>
              </a:rPr>
              <a:t>Ariba</a:t>
            </a:r>
            <a:r>
              <a:rPr lang="zh-CN" altLang="en-US" sz="1800" dirty="0">
                <a:latin typeface="Helvetica" panose="020B0604020202020204" pitchFamily="34" charset="0"/>
                <a:ea typeface="MS PGothic" pitchFamily="34" charset="-128"/>
                <a:cs typeface="Helvetica" panose="020B0604020202020204" pitchFamily="34" charset="0"/>
              </a:rPr>
              <a:t>服务台</a:t>
            </a:r>
            <a:r>
              <a:rPr lang="en-US" altLang="zh-CN" sz="1800" dirty="0">
                <a:latin typeface="Helvetica" panose="020B0604020202020204" pitchFamily="34" charset="0"/>
                <a:ea typeface="MS PGothic" pitchFamily="34" charset="-128"/>
                <a:cs typeface="Helvetica" panose="020B0604020202020204" pitchFamily="34" charset="0"/>
              </a:rPr>
              <a:t>:10800 650 0343 </a:t>
            </a:r>
            <a:r>
              <a:rPr lang="zh-CN" altLang="en-US" sz="1800" dirty="0">
                <a:latin typeface="Helvetica" panose="020B0604020202020204" pitchFamily="34" charset="0"/>
                <a:ea typeface="MS PGothic" pitchFamily="34" charset="-128"/>
                <a:cs typeface="Helvetica" panose="020B0604020202020204" pitchFamily="34" charset="0"/>
              </a:rPr>
              <a:t>或</a:t>
            </a:r>
            <a:r>
              <a:rPr lang="en-US" altLang="zh-CN" sz="1800" dirty="0">
                <a:latin typeface="Helvetica" panose="020B0604020202020204" pitchFamily="34" charset="0"/>
                <a:ea typeface="MS PGothic" pitchFamily="34" charset="-128"/>
                <a:cs typeface="Helvetica" panose="020B0604020202020204" pitchFamily="34" charset="0"/>
              </a:rPr>
              <a:t>10800 265 0343(</a:t>
            </a:r>
            <a:r>
              <a:rPr lang="zh-CN" altLang="en-US" sz="1800" dirty="0">
                <a:latin typeface="Helvetica" panose="020B0604020202020204" pitchFamily="34" charset="0"/>
                <a:ea typeface="MS PGothic" pitchFamily="34" charset="-128"/>
                <a:cs typeface="Helvetica" panose="020B0604020202020204" pitchFamily="34" charset="0"/>
              </a:rPr>
              <a:t>请使用座机拨打</a:t>
            </a:r>
            <a:r>
              <a:rPr lang="en-US" altLang="zh-CN" sz="1800" dirty="0">
                <a:latin typeface="Helvetica" panose="020B0604020202020204" pitchFamily="34" charset="0"/>
                <a:ea typeface="MS PGothic" pitchFamily="34" charset="-128"/>
                <a:cs typeface="Helvetica" panose="020B0604020202020204" pitchFamily="34" charset="0"/>
              </a:rPr>
              <a:t>)</a:t>
            </a:r>
          </a:p>
          <a:p>
            <a:pPr marL="0" indent="0">
              <a:buNone/>
            </a:pPr>
            <a:endParaRPr lang="en-US" altLang="zh-CN" sz="1800" dirty="0">
              <a:latin typeface="Helvetica" panose="020B0604020202020204" pitchFamily="34" charset="0"/>
              <a:ea typeface="MS PGothic" pitchFamily="34" charset="-128"/>
              <a:cs typeface="Helvetica" panose="020B0604020202020204" pitchFamily="34" charset="0"/>
            </a:endParaRPr>
          </a:p>
          <a:p>
            <a:pPr marL="0" indent="0">
              <a:buNone/>
            </a:pPr>
            <a:r>
              <a:rPr lang="zh-CN" altLang="en-US" sz="1800" dirty="0">
                <a:latin typeface="Helvetica" panose="020B0604020202020204" pitchFamily="34" charset="0"/>
                <a:ea typeface="MS PGothic" pitchFamily="34" charset="-128"/>
                <a:cs typeface="Helvetica" panose="020B0604020202020204" pitchFamily="34" charset="0"/>
              </a:rPr>
              <a:t>此致</a:t>
            </a:r>
          </a:p>
          <a:p>
            <a:pPr marL="0" indent="0">
              <a:buNone/>
            </a:pPr>
            <a:r>
              <a:rPr lang="zh-CN" altLang="en-US" sz="1800" dirty="0">
                <a:latin typeface="Helvetica" panose="020B0604020202020204" pitchFamily="34" charset="0"/>
                <a:ea typeface="MS PGothic" pitchFamily="34" charset="-128"/>
                <a:cs typeface="Helvetica" panose="020B0604020202020204" pitchFamily="34" charset="0"/>
              </a:rPr>
              <a:t>嘉吉战略采购与采购</a:t>
            </a:r>
            <a:endParaRPr lang="en-US" sz="1800" dirty="0">
              <a:latin typeface="Helvetica" panose="020B0604020202020204" pitchFamily="34" charset="0"/>
              <a:cs typeface="Helvetica" panose="020B0604020202020204" pitchFamily="34" charset="0"/>
            </a:endParaRPr>
          </a:p>
        </p:txBody>
      </p:sp>
      <p:sp>
        <p:nvSpPr>
          <p:cNvPr id="2" name="灯片编号占位符 1">
            <a:extLst>
              <a:ext uri="{FF2B5EF4-FFF2-40B4-BE49-F238E27FC236}">
                <a16:creationId xmlns:a16="http://schemas.microsoft.com/office/drawing/2014/main" id="{D271ED40-A392-4A5D-9A50-27F3F5438E4D}"/>
              </a:ext>
            </a:extLst>
          </p:cNvPr>
          <p:cNvSpPr>
            <a:spLocks noGrp="1"/>
          </p:cNvSpPr>
          <p:nvPr>
            <p:ph type="sldNum" sz="quarter" idx="4"/>
          </p:nvPr>
        </p:nvSpPr>
        <p:spPr/>
        <p:txBody>
          <a:bodyPr/>
          <a:lstStyle/>
          <a:p>
            <a:fld id="{746372F0-8F5B-47E8-9A0C-8905EFF44332}" type="slidenum">
              <a:rPr lang="en-US" smtClean="0"/>
              <a:pPr/>
              <a:t>2</a:t>
            </a:fld>
            <a:endParaRPr lang="en-US" dirty="0"/>
          </a:p>
        </p:txBody>
      </p:sp>
      <p:sp>
        <p:nvSpPr>
          <p:cNvPr id="8" name="页脚占位符 4">
            <a:extLst>
              <a:ext uri="{FF2B5EF4-FFF2-40B4-BE49-F238E27FC236}">
                <a16:creationId xmlns:a16="http://schemas.microsoft.com/office/drawing/2014/main" id="{CFAF083A-3A0C-4C5A-B656-9CBCE3303FD6}"/>
              </a:ext>
            </a:extLst>
          </p:cNvPr>
          <p:cNvSpPr>
            <a:spLocks noGrp="1"/>
          </p:cNvSpPr>
          <p:nvPr>
            <p:ph type="ftr" sz="quarter" idx="3"/>
          </p:nvPr>
        </p:nvSpPr>
        <p:spPr>
          <a:xfrm>
            <a:off x="450851" y="6533857"/>
            <a:ext cx="5488555" cy="123111"/>
          </a:xfrm>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3326974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p:nvPr>
        </p:nvSpPr>
        <p:spPr>
          <a:xfrm>
            <a:off x="395019" y="201031"/>
            <a:ext cx="8229600" cy="825624"/>
          </a:xfrm>
        </p:spPr>
        <p:txBody>
          <a:bodyPr/>
          <a:lstStyle/>
          <a:p>
            <a:r>
              <a:rPr lang="zh-CN" altLang="en-US" dirty="0">
                <a:latin typeface="Helvetica" panose="020B0604020202020204" pitchFamily="34" charset="0"/>
                <a:cs typeface="Helvetica" panose="020B0604020202020204" pitchFamily="34" charset="0"/>
              </a:rPr>
              <a:t>邀请参加活动</a:t>
            </a:r>
            <a:endParaRPr lang="en-US" dirty="0">
              <a:latin typeface="Helvetica" panose="020B0604020202020204" pitchFamily="34" charset="0"/>
              <a:cs typeface="Helvetica" panose="020B0604020202020204" pitchFamily="34" charset="0"/>
            </a:endParaRPr>
          </a:p>
        </p:txBody>
      </p:sp>
      <p:sp>
        <p:nvSpPr>
          <p:cNvPr id="8" name="TextBox 7">
            <a:extLst>
              <a:ext uri="{FF2B5EF4-FFF2-40B4-BE49-F238E27FC236}">
                <a16:creationId xmlns:a16="http://schemas.microsoft.com/office/drawing/2014/main" id="{D88E4487-B238-49E9-AD1F-CC3A8A5000E8}"/>
              </a:ext>
            </a:extLst>
          </p:cNvPr>
          <p:cNvSpPr txBox="1"/>
          <p:nvPr/>
        </p:nvSpPr>
        <p:spPr>
          <a:xfrm>
            <a:off x="395019" y="1227644"/>
            <a:ext cx="3176856" cy="4801314"/>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您将收到嘉吉的电子邮件邀请，表明贵公司的员工受邀参加了竞标活动。</a:t>
            </a:r>
          </a:p>
          <a:p>
            <a:pPr marL="285750" indent="-285750">
              <a:buFont typeface="Wingdings" panose="05000000000000000000" pitchFamily="2" charset="2"/>
              <a:buChar char="u"/>
            </a:pPr>
            <a:endParaRPr lang="zh-CN" altLang="en-US"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如果没有收到请先检查您的“垃圾邮件” 。</a:t>
            </a:r>
            <a:endParaRPr lang="en-US" altLang="zh-CN"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endParaRPr lang="zh-CN" altLang="en-US"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您必须单击链接“</a:t>
            </a:r>
            <a:r>
              <a:rPr lang="zh-CN" altLang="en-US" u="sng" dirty="0">
                <a:latin typeface="Helvetica" panose="020B0604020202020204" pitchFamily="34" charset="0"/>
                <a:cs typeface="Helvetica" panose="020B0604020202020204" pitchFamily="34" charset="0"/>
              </a:rPr>
              <a:t>单击此处</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才能进入该事件。</a:t>
            </a:r>
          </a:p>
          <a:p>
            <a:pPr marL="285750" indent="-285750">
              <a:buFont typeface="Wingdings" panose="05000000000000000000" pitchFamily="2" charset="2"/>
              <a:buChar char="u"/>
            </a:pPr>
            <a:endParaRPr lang="zh-CN" altLang="en-US"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如果您不是回应此招标事件的正确人选，请联系嘉吉采购经理，告知我们正确的个人联系信息。</a:t>
            </a:r>
            <a:endParaRPr lang="en-US" altLang="zh-CN"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endParaRPr lang="en-US"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我们建议使用</a:t>
            </a:r>
            <a:r>
              <a:rPr lang="en-US" altLang="zh-CN" dirty="0">
                <a:latin typeface="Helvetica" panose="020B0604020202020204" pitchFamily="34" charset="0"/>
                <a:cs typeface="Helvetica" panose="020B0604020202020204" pitchFamily="34" charset="0"/>
              </a:rPr>
              <a:t>IE/Google chrome/Firefox </a:t>
            </a:r>
            <a:r>
              <a:rPr lang="zh-CN" altLang="en-US" dirty="0">
                <a:latin typeface="Helvetica" panose="020B0604020202020204" pitchFamily="34" charset="0"/>
                <a:cs typeface="Helvetica" panose="020B0604020202020204" pitchFamily="34" charset="0"/>
              </a:rPr>
              <a:t>浏览器。</a:t>
            </a:r>
            <a:endParaRPr lang="en-US" altLang="zh-CN" dirty="0">
              <a:latin typeface="Helvetica" panose="020B0604020202020204" pitchFamily="34" charset="0"/>
              <a:cs typeface="Helvetica" panose="020B0604020202020204" pitchFamily="34" charset="0"/>
            </a:endParaRPr>
          </a:p>
        </p:txBody>
      </p:sp>
      <p:pic>
        <p:nvPicPr>
          <p:cNvPr id="3" name="图片 2">
            <a:extLst>
              <a:ext uri="{FF2B5EF4-FFF2-40B4-BE49-F238E27FC236}">
                <a16:creationId xmlns:a16="http://schemas.microsoft.com/office/drawing/2014/main" id="{A6966DDB-4CFA-4AD9-A2C0-6F4DADD7E6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6200" y="1290034"/>
            <a:ext cx="4800936" cy="4941971"/>
          </a:xfrm>
          <a:prstGeom prst="rect">
            <a:avLst/>
          </a:prstGeom>
        </p:spPr>
      </p:pic>
      <p:sp>
        <p:nvSpPr>
          <p:cNvPr id="13" name="Rectangle: Rounded Corners 11">
            <a:extLst>
              <a:ext uri="{FF2B5EF4-FFF2-40B4-BE49-F238E27FC236}">
                <a16:creationId xmlns:a16="http://schemas.microsoft.com/office/drawing/2014/main" id="{403FBFF1-9FF8-430E-9F02-52B8ED508DF7}"/>
              </a:ext>
            </a:extLst>
          </p:cNvPr>
          <p:cNvSpPr/>
          <p:nvPr/>
        </p:nvSpPr>
        <p:spPr>
          <a:xfrm>
            <a:off x="5125731" y="3181886"/>
            <a:ext cx="619760" cy="33528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14" name="Graphic 10" descr="Right pointing backhand index ">
            <a:extLst>
              <a:ext uri="{FF2B5EF4-FFF2-40B4-BE49-F238E27FC236}">
                <a16:creationId xmlns:a16="http://schemas.microsoft.com/office/drawing/2014/main" id="{A24BF8DF-7D05-4105-B7BF-34FF4F7994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24275" y="2971800"/>
            <a:ext cx="914400" cy="914400"/>
          </a:xfrm>
          <a:prstGeom prst="rect">
            <a:avLst/>
          </a:prstGeom>
        </p:spPr>
      </p:pic>
      <p:sp>
        <p:nvSpPr>
          <p:cNvPr id="2" name="灯片编号占位符 1">
            <a:extLst>
              <a:ext uri="{FF2B5EF4-FFF2-40B4-BE49-F238E27FC236}">
                <a16:creationId xmlns:a16="http://schemas.microsoft.com/office/drawing/2014/main" id="{456EC44B-730F-453E-B9EA-E8ED4BD99B4A}"/>
              </a:ext>
            </a:extLst>
          </p:cNvPr>
          <p:cNvSpPr>
            <a:spLocks noGrp="1"/>
          </p:cNvSpPr>
          <p:nvPr>
            <p:ph type="sldNum" sz="quarter" idx="4"/>
          </p:nvPr>
        </p:nvSpPr>
        <p:spPr/>
        <p:txBody>
          <a:bodyPr/>
          <a:lstStyle/>
          <a:p>
            <a:fld id="{746372F0-8F5B-47E8-9A0C-8905EFF44332}" type="slidenum">
              <a:rPr lang="en-US" smtClean="0"/>
              <a:pPr/>
              <a:t>3</a:t>
            </a:fld>
            <a:endParaRPr lang="en-US" dirty="0"/>
          </a:p>
        </p:txBody>
      </p:sp>
      <p:sp>
        <p:nvSpPr>
          <p:cNvPr id="5" name="页脚占位符 4">
            <a:extLst>
              <a:ext uri="{FF2B5EF4-FFF2-40B4-BE49-F238E27FC236}">
                <a16:creationId xmlns:a16="http://schemas.microsoft.com/office/drawing/2014/main" id="{25EC5970-ED66-4277-93F6-4A31DD7AA225}"/>
              </a:ext>
            </a:extLst>
          </p:cNvPr>
          <p:cNvSpPr>
            <a:spLocks noGrp="1"/>
          </p:cNvSpPr>
          <p:nvPr>
            <p:ph type="ftr" sz="quarter" idx="3"/>
          </p:nvPr>
        </p:nvSpPr>
        <p:spPr>
          <a:xfrm>
            <a:off x="450851" y="6503080"/>
            <a:ext cx="5488555" cy="153888"/>
          </a:xfrm>
        </p:spPr>
        <p:txBody>
          <a:bodyPr/>
          <a:lstStyle/>
          <a:p>
            <a:pPr>
              <a:defRPr/>
            </a:pPr>
            <a:r>
              <a:rPr lang="en-US" sz="1000">
                <a:solidFill>
                  <a:srgbClr val="97999B"/>
                </a:solidFill>
                <a:cs typeface="Arial" charset="0"/>
              </a:rPr>
              <a:t>Ariba </a:t>
            </a:r>
            <a:r>
              <a:rPr lang="zh-CN" altLang="en-US" sz="1000">
                <a:solidFill>
                  <a:srgbClr val="97999B"/>
                </a:solidFill>
                <a:cs typeface="Arial" charset="0"/>
              </a:rPr>
              <a:t>供应商操作指导</a:t>
            </a:r>
            <a:r>
              <a:rPr lang="en-US" altLang="zh-CN" sz="1000">
                <a:solidFill>
                  <a:srgbClr val="97999B"/>
                </a:solidFill>
                <a:cs typeface="Arial" charset="0"/>
              </a:rPr>
              <a:t>(</a:t>
            </a:r>
            <a:r>
              <a:rPr lang="en-US" sz="1000">
                <a:solidFill>
                  <a:srgbClr val="97999B"/>
                </a:solidFill>
                <a:cs typeface="Arial" charset="0"/>
              </a:rPr>
              <a:t>RFP)   Jul-2019      APAC China</a:t>
            </a:r>
            <a:endParaRPr lang="en-US" sz="1000" dirty="0">
              <a:solidFill>
                <a:srgbClr val="FF0000"/>
              </a:solidFill>
              <a:cs typeface="Arial" charset="0"/>
            </a:endParaRPr>
          </a:p>
        </p:txBody>
      </p:sp>
    </p:spTree>
    <p:extLst>
      <p:ext uri="{BB962C8B-B14F-4D97-AF65-F5344CB8AC3E}">
        <p14:creationId xmlns:p14="http://schemas.microsoft.com/office/powerpoint/2010/main" val="3163944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供应商登录界面</a:t>
            </a:r>
            <a:endParaRPr lang="en-US" dirty="0">
              <a:latin typeface="Helvetica" panose="020B0604020202020204" pitchFamily="34" charset="0"/>
              <a:cs typeface="Helvetica" panose="020B0604020202020204" pitchFamily="34" charset="0"/>
            </a:endParaRPr>
          </a:p>
        </p:txBody>
      </p:sp>
      <p:pic>
        <p:nvPicPr>
          <p:cNvPr id="3" name="图片 2">
            <a:extLst>
              <a:ext uri="{FF2B5EF4-FFF2-40B4-BE49-F238E27FC236}">
                <a16:creationId xmlns:a16="http://schemas.microsoft.com/office/drawing/2014/main" id="{B67C6471-A572-427A-86F3-3D0C515A35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850" y="1304396"/>
            <a:ext cx="4580153" cy="5010679"/>
          </a:xfrm>
          <a:prstGeom prst="rect">
            <a:avLst/>
          </a:prstGeom>
        </p:spPr>
      </p:pic>
      <p:sp>
        <p:nvSpPr>
          <p:cNvPr id="12" name="Speech Bubble: Rectangle with Corners Rounded 4">
            <a:extLst>
              <a:ext uri="{FF2B5EF4-FFF2-40B4-BE49-F238E27FC236}">
                <a16:creationId xmlns:a16="http://schemas.microsoft.com/office/drawing/2014/main" id="{7D60F501-4276-42EF-9298-381510F1AC3C}"/>
              </a:ext>
            </a:extLst>
          </p:cNvPr>
          <p:cNvSpPr/>
          <p:nvPr/>
        </p:nvSpPr>
        <p:spPr>
          <a:xfrm>
            <a:off x="5171387" y="1575292"/>
            <a:ext cx="3390715" cy="1844855"/>
          </a:xfrm>
          <a:prstGeom prst="wedgeRoundRectCallout">
            <a:avLst>
              <a:gd name="adj1" fmla="val -103124"/>
              <a:gd name="adj2" fmla="val 44057"/>
              <a:gd name="adj3" fmla="val 16667"/>
            </a:avLst>
          </a:prstGeom>
          <a:solidFill>
            <a:srgbClr val="005F8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CN" altLang="en-US" sz="1100" dirty="0">
                <a:latin typeface="Helvetica" panose="020B0604020202020204" pitchFamily="34" charset="0"/>
                <a:cs typeface="Helvetica" panose="020B0604020202020204" pitchFamily="34" charset="0"/>
              </a:rPr>
              <a:t>首次使用者：</a:t>
            </a:r>
          </a:p>
          <a:p>
            <a:endParaRPr lang="zh-CN" altLang="en-US" sz="1100" dirty="0">
              <a:latin typeface="Helvetica" panose="020B0604020202020204" pitchFamily="34" charset="0"/>
              <a:cs typeface="Helvetica" panose="020B0604020202020204" pitchFamily="34" charset="0"/>
            </a:endParaRPr>
          </a:p>
          <a:p>
            <a:r>
              <a:rPr lang="zh-CN" altLang="en-US" sz="1100" dirty="0">
                <a:latin typeface="Helvetica" panose="020B0604020202020204" pitchFamily="34" charset="0"/>
                <a:cs typeface="Helvetica" panose="020B0604020202020204" pitchFamily="34" charset="0"/>
              </a:rPr>
              <a:t>如果您是</a:t>
            </a:r>
            <a:r>
              <a:rPr lang="en-US" altLang="zh-CN" sz="1100" dirty="0">
                <a:latin typeface="Helvetica" panose="020B0604020202020204" pitchFamily="34" charset="0"/>
                <a:cs typeface="Helvetica" panose="020B0604020202020204" pitchFamily="34" charset="0"/>
              </a:rPr>
              <a:t>Ariba</a:t>
            </a:r>
            <a:r>
              <a:rPr lang="zh-CN" altLang="en-US" sz="1100" dirty="0">
                <a:latin typeface="Helvetica" panose="020B0604020202020204" pitchFamily="34" charset="0"/>
                <a:cs typeface="Helvetica" panose="020B0604020202020204" pitchFamily="34" charset="0"/>
              </a:rPr>
              <a:t>的首次使用者，则必须创建用户个人帐号。 单击“注册”执行此操作。</a:t>
            </a:r>
          </a:p>
          <a:p>
            <a:r>
              <a:rPr lang="zh-CN" altLang="en-US" sz="1100" dirty="0">
                <a:latin typeface="Helvetica" panose="020B0604020202020204" pitchFamily="34" charset="0"/>
                <a:cs typeface="Helvetica" panose="020B0604020202020204" pitchFamily="34" charset="0"/>
              </a:rPr>
              <a:t>      注意：这适用于任何刚接触</a:t>
            </a:r>
            <a:r>
              <a:rPr lang="en-US" altLang="zh-CN" sz="1100" dirty="0">
                <a:latin typeface="Helvetica" panose="020B0604020202020204" pitchFamily="34" charset="0"/>
                <a:cs typeface="Helvetica" panose="020B0604020202020204" pitchFamily="34" charset="0"/>
              </a:rPr>
              <a:t>Ariba</a:t>
            </a:r>
            <a:r>
              <a:rPr lang="zh-CN" altLang="en-US" sz="1100" dirty="0">
                <a:latin typeface="Helvetica" panose="020B0604020202020204" pitchFamily="34" charset="0"/>
                <a:cs typeface="Helvetica" panose="020B0604020202020204" pitchFamily="34" charset="0"/>
              </a:rPr>
              <a:t>的人，如果您的公司之前使用过</a:t>
            </a:r>
            <a:r>
              <a:rPr lang="en-US" altLang="zh-CN" sz="1100" dirty="0">
                <a:latin typeface="Helvetica" panose="020B0604020202020204" pitchFamily="34" charset="0"/>
                <a:cs typeface="Helvetica" panose="020B0604020202020204" pitchFamily="34" charset="0"/>
              </a:rPr>
              <a:t>Ariba,</a:t>
            </a:r>
            <a:r>
              <a:rPr lang="zh-CN" altLang="en-US" sz="1100" dirty="0">
                <a:latin typeface="Helvetica" panose="020B0604020202020204" pitchFamily="34" charset="0"/>
                <a:cs typeface="Helvetica" panose="020B0604020202020204" pitchFamily="34" charset="0"/>
              </a:rPr>
              <a:t> 并且您有个人账户，请联系并告知该事件的嘉吉项目经理</a:t>
            </a:r>
            <a:r>
              <a:rPr lang="en-US" altLang="zh-CN" sz="1100" dirty="0">
                <a:latin typeface="Helvetica" panose="020B0604020202020204" pitchFamily="34" charset="0"/>
                <a:cs typeface="Helvetica" panose="020B0604020202020204" pitchFamily="34" charset="0"/>
              </a:rPr>
              <a:t>, </a:t>
            </a:r>
            <a:r>
              <a:rPr lang="zh-CN" altLang="en-US" sz="1100" dirty="0">
                <a:latin typeface="Helvetica" panose="020B0604020202020204" pitchFamily="34" charset="0"/>
                <a:cs typeface="Helvetica" panose="020B0604020202020204" pitchFamily="34" charset="0"/>
              </a:rPr>
              <a:t>邀请您已经在使用的用户帐号参加招标</a:t>
            </a:r>
            <a:r>
              <a:rPr lang="en-US" altLang="zh-CN" sz="1100" dirty="0">
                <a:latin typeface="Helvetica" panose="020B0604020202020204" pitchFamily="34" charset="0"/>
                <a:cs typeface="Helvetica" panose="020B0604020202020204" pitchFamily="34" charset="0"/>
              </a:rPr>
              <a:t>.</a:t>
            </a:r>
            <a:r>
              <a:rPr lang="zh-CN" altLang="en-US" sz="1100" dirty="0">
                <a:latin typeface="Helvetica" panose="020B0604020202020204" pitchFamily="34" charset="0"/>
                <a:cs typeface="Helvetica" panose="020B0604020202020204" pitchFamily="34" charset="0"/>
              </a:rPr>
              <a:t>如果您之前没有个人账户，您应该以嘉吉邀请你的邮箱来创建新的用户帐号。</a:t>
            </a:r>
            <a:endParaRPr lang="en-US" sz="1100" dirty="0"/>
          </a:p>
        </p:txBody>
      </p:sp>
      <p:sp>
        <p:nvSpPr>
          <p:cNvPr id="13" name="Speech Bubble: Rectangle with Corners Rounded 15">
            <a:extLst>
              <a:ext uri="{FF2B5EF4-FFF2-40B4-BE49-F238E27FC236}">
                <a16:creationId xmlns:a16="http://schemas.microsoft.com/office/drawing/2014/main" id="{5292AC95-525D-46A7-A36C-BF0AE3C79A5A}"/>
              </a:ext>
            </a:extLst>
          </p:cNvPr>
          <p:cNvSpPr/>
          <p:nvPr/>
        </p:nvSpPr>
        <p:spPr>
          <a:xfrm>
            <a:off x="5171387" y="3952875"/>
            <a:ext cx="3451433" cy="1844855"/>
          </a:xfrm>
          <a:prstGeom prst="wedgeRoundRectCallout">
            <a:avLst>
              <a:gd name="adj1" fmla="val -146809"/>
              <a:gd name="adj2" fmla="val -56844"/>
              <a:gd name="adj3" fmla="val 16667"/>
            </a:avLst>
          </a:prstGeom>
          <a:solidFill>
            <a:srgbClr val="27998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CN" altLang="en-US" sz="1100" dirty="0">
                <a:latin typeface="Helvetica" panose="020B0604020202020204" pitchFamily="34" charset="0"/>
                <a:cs typeface="Helvetica" panose="020B0604020202020204" pitchFamily="34" charset="0"/>
              </a:rPr>
              <a:t>非首次使用者</a:t>
            </a:r>
            <a:r>
              <a:rPr lang="en-US" altLang="zh-CN" sz="1100" dirty="0">
                <a:latin typeface="Helvetica" panose="020B0604020202020204" pitchFamily="34" charset="0"/>
                <a:cs typeface="Helvetica" panose="020B0604020202020204" pitchFamily="34" charset="0"/>
              </a:rPr>
              <a:t>:</a:t>
            </a:r>
          </a:p>
          <a:p>
            <a:endParaRPr lang="en-US" sz="1100" b="1" u="sng" dirty="0">
              <a:latin typeface="Helvetica" panose="020B0604020202020204" pitchFamily="34" charset="0"/>
              <a:cs typeface="Helvetica" panose="020B0604020202020204" pitchFamily="34" charset="0"/>
            </a:endParaRPr>
          </a:p>
          <a:p>
            <a:r>
              <a:rPr lang="zh-CN" altLang="en-US" sz="1100" dirty="0">
                <a:latin typeface="Helvetica" panose="020B0604020202020204" pitchFamily="34" charset="0"/>
                <a:cs typeface="Helvetica" panose="020B0604020202020204" pitchFamily="34" charset="0"/>
              </a:rPr>
              <a:t>如果您之前已经使用此个人账户来回复嘉吉的招标。 请点击</a:t>
            </a:r>
            <a:r>
              <a:rPr lang="en-US" altLang="zh-CN" sz="1100" dirty="0">
                <a:latin typeface="Helvetica" panose="020B0604020202020204" pitchFamily="34" charset="0"/>
                <a:cs typeface="Helvetica" panose="020B0604020202020204" pitchFamily="34" charset="0"/>
              </a:rPr>
              <a:t>”</a:t>
            </a:r>
            <a:r>
              <a:rPr lang="zh-CN" altLang="en-US" sz="1100" dirty="0">
                <a:latin typeface="Helvetica" panose="020B0604020202020204" pitchFamily="34" charset="0"/>
                <a:cs typeface="Helvetica" panose="020B0604020202020204" pitchFamily="34" charset="0"/>
              </a:rPr>
              <a:t>登录</a:t>
            </a:r>
            <a:r>
              <a:rPr lang="en-US" altLang="zh-CN" sz="1100" dirty="0">
                <a:latin typeface="Helvetica" panose="020B0604020202020204" pitchFamily="34" charset="0"/>
                <a:cs typeface="Helvetica" panose="020B0604020202020204" pitchFamily="34" charset="0"/>
              </a:rPr>
              <a:t>”,</a:t>
            </a:r>
            <a:r>
              <a:rPr lang="zh-CN" altLang="en-US" sz="1100" dirty="0">
                <a:latin typeface="Helvetica" panose="020B0604020202020204" pitchFamily="34" charset="0"/>
                <a:cs typeface="Helvetica" panose="020B0604020202020204" pitchFamily="34" charset="0"/>
              </a:rPr>
              <a:t>系统会自动将您定向到下面的登录页面。</a:t>
            </a:r>
          </a:p>
          <a:p>
            <a:r>
              <a:rPr lang="zh-CN" altLang="en-US" sz="1100" dirty="0">
                <a:latin typeface="Helvetica" panose="020B0604020202020204" pitchFamily="34" charset="0"/>
                <a:cs typeface="Helvetica" panose="020B0604020202020204" pitchFamily="34" charset="0"/>
              </a:rPr>
              <a:t>登录后，请跳至本说明指南的第</a:t>
            </a:r>
            <a:r>
              <a:rPr lang="en-US" altLang="zh-CN" sz="1100" dirty="0">
                <a:latin typeface="Helvetica" panose="020B0604020202020204" pitchFamily="34" charset="0"/>
                <a:cs typeface="Helvetica" panose="020B0604020202020204" pitchFamily="34" charset="0"/>
              </a:rPr>
              <a:t>12</a:t>
            </a:r>
            <a:r>
              <a:rPr lang="zh-CN" altLang="en-US" sz="1100" dirty="0">
                <a:latin typeface="Helvetica" panose="020B0604020202020204" pitchFamily="34" charset="0"/>
                <a:cs typeface="Helvetica" panose="020B0604020202020204" pitchFamily="34" charset="0"/>
              </a:rPr>
              <a:t>页：</a:t>
            </a:r>
            <a:endParaRPr lang="en-US" sz="1100" dirty="0">
              <a:latin typeface="Helvetica" panose="020B0604020202020204" pitchFamily="34" charset="0"/>
              <a:cs typeface="Helvetica" panose="020B0604020202020204" pitchFamily="34" charset="0"/>
            </a:endParaRPr>
          </a:p>
        </p:txBody>
      </p:sp>
      <p:sp>
        <p:nvSpPr>
          <p:cNvPr id="2" name="灯片编号占位符 1">
            <a:extLst>
              <a:ext uri="{FF2B5EF4-FFF2-40B4-BE49-F238E27FC236}">
                <a16:creationId xmlns:a16="http://schemas.microsoft.com/office/drawing/2014/main" id="{4A945E73-30C4-4117-A056-F8644D9461C4}"/>
              </a:ext>
            </a:extLst>
          </p:cNvPr>
          <p:cNvSpPr>
            <a:spLocks noGrp="1"/>
          </p:cNvSpPr>
          <p:nvPr>
            <p:ph type="sldNum" sz="quarter" idx="10"/>
          </p:nvPr>
        </p:nvSpPr>
        <p:spPr/>
        <p:txBody>
          <a:bodyPr/>
          <a:lstStyle/>
          <a:p>
            <a:fld id="{746372F0-8F5B-47E8-9A0C-8905EFF44332}" type="slidenum">
              <a:rPr lang="en-US" smtClean="0"/>
              <a:pPr/>
              <a:t>4</a:t>
            </a:fld>
            <a:endParaRPr lang="en-US" dirty="0"/>
          </a:p>
        </p:txBody>
      </p:sp>
      <p:sp>
        <p:nvSpPr>
          <p:cNvPr id="4" name="页脚占位符 3">
            <a:extLst>
              <a:ext uri="{FF2B5EF4-FFF2-40B4-BE49-F238E27FC236}">
                <a16:creationId xmlns:a16="http://schemas.microsoft.com/office/drawing/2014/main" id="{577474FF-402A-412F-A0A7-B5EA5B156BDB}"/>
              </a:ext>
            </a:extLst>
          </p:cNvPr>
          <p:cNvSpPr>
            <a:spLocks noGrp="1"/>
          </p:cNvSpPr>
          <p:nvPr>
            <p:ph type="ftr" sz="quarter" idx="11"/>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905075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zh-CN" altLang="en-US" dirty="0"/>
              <a:t>公司基本信息</a:t>
            </a:r>
            <a:endParaRPr lang="en-US" dirty="0"/>
          </a:p>
        </p:txBody>
      </p:sp>
      <p:sp>
        <p:nvSpPr>
          <p:cNvPr id="3" name="TextBox 2">
            <a:extLst>
              <a:ext uri="{FF2B5EF4-FFF2-40B4-BE49-F238E27FC236}">
                <a16:creationId xmlns:a16="http://schemas.microsoft.com/office/drawing/2014/main" id="{6098E991-B102-4145-B6E0-23207DFB57F3}"/>
              </a:ext>
            </a:extLst>
          </p:cNvPr>
          <p:cNvSpPr txBox="1"/>
          <p:nvPr/>
        </p:nvSpPr>
        <p:spPr>
          <a:xfrm>
            <a:off x="528656" y="1249680"/>
            <a:ext cx="8229600" cy="646331"/>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作为首次使用者点击 “注册”将进入下面的页面</a:t>
            </a:r>
            <a:r>
              <a:rPr lang="en-US" altLang="zh-CN" dirty="0">
                <a:latin typeface="Helvetica" panose="020B0604020202020204" pitchFamily="34" charset="0"/>
                <a:cs typeface="Helvetica" panose="020B0604020202020204" pitchFamily="34" charset="0"/>
              </a:rPr>
              <a:t>.</a:t>
            </a:r>
            <a:endParaRPr lang="zh-CN" altLang="en-US"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请填写贵公司基本信息</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带*项必须填写</a:t>
            </a:r>
            <a:r>
              <a:rPr lang="en-US" altLang="zh-CN" dirty="0">
                <a:latin typeface="Helvetica" panose="020B0604020202020204" pitchFamily="34" charset="0"/>
                <a:cs typeface="Helvetica" panose="020B0604020202020204" pitchFamily="34" charset="0"/>
              </a:rPr>
              <a:t>.</a:t>
            </a:r>
            <a:endParaRPr lang="en-US" dirty="0"/>
          </a:p>
        </p:txBody>
      </p:sp>
      <p:pic>
        <p:nvPicPr>
          <p:cNvPr id="8" name="图片 7">
            <a:extLst>
              <a:ext uri="{FF2B5EF4-FFF2-40B4-BE49-F238E27FC236}">
                <a16:creationId xmlns:a16="http://schemas.microsoft.com/office/drawing/2014/main" id="{EDCCA0A6-3A19-4D1A-8B8C-7B0395790A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699" y="2340608"/>
            <a:ext cx="7667625" cy="3945892"/>
          </a:xfrm>
          <a:prstGeom prst="rect">
            <a:avLst/>
          </a:prstGeom>
        </p:spPr>
      </p:pic>
      <p:sp>
        <p:nvSpPr>
          <p:cNvPr id="5" name="灯片编号占位符 4">
            <a:extLst>
              <a:ext uri="{FF2B5EF4-FFF2-40B4-BE49-F238E27FC236}">
                <a16:creationId xmlns:a16="http://schemas.microsoft.com/office/drawing/2014/main" id="{1A9B96A1-4974-4967-AEEF-DA1385832CF0}"/>
              </a:ext>
            </a:extLst>
          </p:cNvPr>
          <p:cNvSpPr>
            <a:spLocks noGrp="1"/>
          </p:cNvSpPr>
          <p:nvPr>
            <p:ph type="sldNum" sz="quarter" idx="4"/>
          </p:nvPr>
        </p:nvSpPr>
        <p:spPr/>
        <p:txBody>
          <a:bodyPr/>
          <a:lstStyle/>
          <a:p>
            <a:fld id="{746372F0-8F5B-47E8-9A0C-8905EFF44332}" type="slidenum">
              <a:rPr lang="en-US" smtClean="0"/>
              <a:pPr/>
              <a:t>5</a:t>
            </a:fld>
            <a:endParaRPr lang="en-US" dirty="0"/>
          </a:p>
        </p:txBody>
      </p:sp>
      <p:sp>
        <p:nvSpPr>
          <p:cNvPr id="6" name="页脚占位符 5">
            <a:extLst>
              <a:ext uri="{FF2B5EF4-FFF2-40B4-BE49-F238E27FC236}">
                <a16:creationId xmlns:a16="http://schemas.microsoft.com/office/drawing/2014/main" id="{3FF82CB4-D62C-4FF5-8C05-52E39556D804}"/>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3420640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F208A-D60A-4C2D-B74A-CDD9EDD9F8FD}"/>
              </a:ext>
            </a:extLst>
          </p:cNvPr>
          <p:cNvSpPr>
            <a:spLocks noGrp="1"/>
          </p:cNvSpPr>
          <p:nvPr>
            <p:ph type="title"/>
          </p:nvPr>
        </p:nvSpPr>
        <p:spPr/>
        <p:txBody>
          <a:bodyPr/>
          <a:lstStyle/>
          <a:p>
            <a:r>
              <a:rPr lang="zh-CN" altLang="en-US" dirty="0"/>
              <a:t>用户账户信息</a:t>
            </a:r>
            <a:endParaRPr lang="en-US" dirty="0"/>
          </a:p>
        </p:txBody>
      </p:sp>
      <p:sp>
        <p:nvSpPr>
          <p:cNvPr id="5" name="TextBox 4">
            <a:extLst>
              <a:ext uri="{FF2B5EF4-FFF2-40B4-BE49-F238E27FC236}">
                <a16:creationId xmlns:a16="http://schemas.microsoft.com/office/drawing/2014/main" id="{D10D902E-A064-46FD-B133-EED91C6FF702}"/>
              </a:ext>
            </a:extLst>
          </p:cNvPr>
          <p:cNvSpPr txBox="1"/>
          <p:nvPr/>
        </p:nvSpPr>
        <p:spPr>
          <a:xfrm>
            <a:off x="315295" y="1310640"/>
            <a:ext cx="8371841" cy="646331"/>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基本公司信息完成后，首次使用的用户必须激活其用户配置文件。</a:t>
            </a: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填写所有要求的个人信息 </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带*项是必填项</a:t>
            </a:r>
            <a:r>
              <a:rPr lang="en-US" altLang="zh-CN" dirty="0">
                <a:latin typeface="Helvetica" panose="020B0604020202020204" pitchFamily="34" charset="0"/>
                <a:cs typeface="Helvetica" panose="020B0604020202020204" pitchFamily="34" charset="0"/>
              </a:rPr>
              <a:t>.</a:t>
            </a:r>
            <a:endParaRPr lang="en-US" dirty="0"/>
          </a:p>
        </p:txBody>
      </p:sp>
      <p:pic>
        <p:nvPicPr>
          <p:cNvPr id="8" name="图片 7">
            <a:extLst>
              <a:ext uri="{FF2B5EF4-FFF2-40B4-BE49-F238E27FC236}">
                <a16:creationId xmlns:a16="http://schemas.microsoft.com/office/drawing/2014/main" id="{9BCDC6AE-3F86-473D-AD10-63F853A241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637" y="2233970"/>
            <a:ext cx="7539038" cy="3719154"/>
          </a:xfrm>
          <a:prstGeom prst="rect">
            <a:avLst/>
          </a:prstGeom>
        </p:spPr>
      </p:pic>
      <p:sp>
        <p:nvSpPr>
          <p:cNvPr id="6" name="灯片编号占位符 5">
            <a:extLst>
              <a:ext uri="{FF2B5EF4-FFF2-40B4-BE49-F238E27FC236}">
                <a16:creationId xmlns:a16="http://schemas.microsoft.com/office/drawing/2014/main" id="{9909CF17-A802-40D1-8914-469398F6F593}"/>
              </a:ext>
            </a:extLst>
          </p:cNvPr>
          <p:cNvSpPr>
            <a:spLocks noGrp="1"/>
          </p:cNvSpPr>
          <p:nvPr>
            <p:ph type="sldNum" sz="quarter" idx="4"/>
          </p:nvPr>
        </p:nvSpPr>
        <p:spPr/>
        <p:txBody>
          <a:bodyPr/>
          <a:lstStyle/>
          <a:p>
            <a:fld id="{746372F0-8F5B-47E8-9A0C-8905EFF44332}" type="slidenum">
              <a:rPr lang="en-US" smtClean="0"/>
              <a:pPr/>
              <a:t>6</a:t>
            </a:fld>
            <a:endParaRPr lang="en-US" dirty="0"/>
          </a:p>
        </p:txBody>
      </p:sp>
      <p:sp>
        <p:nvSpPr>
          <p:cNvPr id="7" name="页脚占位符 6">
            <a:extLst>
              <a:ext uri="{FF2B5EF4-FFF2-40B4-BE49-F238E27FC236}">
                <a16:creationId xmlns:a16="http://schemas.microsoft.com/office/drawing/2014/main" id="{AD2B5DE1-66F5-4699-AF25-3D63F8A12CD0}"/>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1986712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0D5B6-40D1-402E-93E8-3B72DAAC51F2}"/>
              </a:ext>
            </a:extLst>
          </p:cNvPr>
          <p:cNvSpPr>
            <a:spLocks noGrp="1"/>
          </p:cNvSpPr>
          <p:nvPr>
            <p:ph type="title"/>
          </p:nvPr>
        </p:nvSpPr>
        <p:spPr/>
        <p:txBody>
          <a:bodyPr/>
          <a:lstStyle/>
          <a:p>
            <a:r>
              <a:rPr lang="zh-CN" altLang="en-US" dirty="0"/>
              <a:t>使用条款和隐私声明</a:t>
            </a:r>
            <a:endParaRPr lang="en-US" dirty="0"/>
          </a:p>
        </p:txBody>
      </p:sp>
      <p:sp>
        <p:nvSpPr>
          <p:cNvPr id="5" name="Rectangle 4">
            <a:extLst>
              <a:ext uri="{FF2B5EF4-FFF2-40B4-BE49-F238E27FC236}">
                <a16:creationId xmlns:a16="http://schemas.microsoft.com/office/drawing/2014/main" id="{4D0482BE-95AB-4C20-9DA6-0AE843F0DE7E}"/>
              </a:ext>
            </a:extLst>
          </p:cNvPr>
          <p:cNvSpPr/>
          <p:nvPr/>
        </p:nvSpPr>
        <p:spPr>
          <a:xfrm>
            <a:off x="457536" y="1389856"/>
            <a:ext cx="7699112" cy="646331"/>
          </a:xfrm>
          <a:prstGeom prst="rect">
            <a:avLst/>
          </a:prstGeom>
        </p:spPr>
        <p:txBody>
          <a:bodyPr wrap="square">
            <a:spAutoFit/>
          </a:bodyPr>
          <a:lstStyle/>
          <a:p>
            <a:pPr marL="285750" indent="-285750">
              <a:buFont typeface="Wingdings" panose="05000000000000000000" pitchFamily="2" charset="2"/>
              <a:buChar char="u"/>
            </a:pPr>
            <a:r>
              <a:rPr lang="zh-CN" altLang="en-US" dirty="0">
                <a:latin typeface="Helvetica" panose="020B0604020202020204" pitchFamily="34" charset="0"/>
                <a:ea typeface="MS PGothic" pitchFamily="34" charset="-128"/>
                <a:cs typeface="Helvetica" panose="020B0604020202020204" pitchFamily="34" charset="0"/>
              </a:rPr>
              <a:t>用户信息完成后，您需要同意下面提到的两个条款。</a:t>
            </a:r>
          </a:p>
          <a:p>
            <a:pPr marL="285750" indent="-285750">
              <a:buFont typeface="Wingdings" panose="05000000000000000000" pitchFamily="2" charset="2"/>
              <a:buChar char="u"/>
            </a:pPr>
            <a:r>
              <a:rPr lang="zh-CN" altLang="en-US" dirty="0">
                <a:latin typeface="Helvetica" panose="020B0604020202020204" pitchFamily="34" charset="0"/>
                <a:ea typeface="MS PGothic" pitchFamily="34" charset="-128"/>
                <a:cs typeface="Helvetica" panose="020B0604020202020204" pitchFamily="34" charset="0"/>
              </a:rPr>
              <a:t>  选中复选框并单击“注册”</a:t>
            </a:r>
            <a:endParaRPr lang="en-US" dirty="0">
              <a:latin typeface="Helvetica" panose="020B0604020202020204" pitchFamily="34" charset="0"/>
              <a:ea typeface="MS PGothic" pitchFamily="34" charset="-128"/>
              <a:cs typeface="Helvetica" panose="020B0604020202020204" pitchFamily="34" charset="0"/>
            </a:endParaRPr>
          </a:p>
        </p:txBody>
      </p:sp>
      <p:pic>
        <p:nvPicPr>
          <p:cNvPr id="10" name="图片 9">
            <a:extLst>
              <a:ext uri="{FF2B5EF4-FFF2-40B4-BE49-F238E27FC236}">
                <a16:creationId xmlns:a16="http://schemas.microsoft.com/office/drawing/2014/main" id="{5ED6D3E8-5327-493C-ABBF-74BDA3DC7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69" y="2450154"/>
            <a:ext cx="8401050" cy="3452671"/>
          </a:xfrm>
          <a:prstGeom prst="rect">
            <a:avLst/>
          </a:prstGeom>
        </p:spPr>
      </p:pic>
      <p:sp>
        <p:nvSpPr>
          <p:cNvPr id="11" name="Rectangle: Diagonal Corners Rounded 8">
            <a:extLst>
              <a:ext uri="{FF2B5EF4-FFF2-40B4-BE49-F238E27FC236}">
                <a16:creationId xmlns:a16="http://schemas.microsoft.com/office/drawing/2014/main" id="{BA2459CF-EBE2-4DE6-B802-99A03C0A4F4A}"/>
              </a:ext>
            </a:extLst>
          </p:cNvPr>
          <p:cNvSpPr/>
          <p:nvPr/>
        </p:nvSpPr>
        <p:spPr>
          <a:xfrm>
            <a:off x="285750" y="4528816"/>
            <a:ext cx="2600960" cy="489744"/>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Arrow: Down 6">
            <a:extLst>
              <a:ext uri="{FF2B5EF4-FFF2-40B4-BE49-F238E27FC236}">
                <a16:creationId xmlns:a16="http://schemas.microsoft.com/office/drawing/2014/main" id="{6383B6C3-213B-4B82-9C0A-3D8F7E0ED8A1}"/>
              </a:ext>
            </a:extLst>
          </p:cNvPr>
          <p:cNvSpPr/>
          <p:nvPr/>
        </p:nvSpPr>
        <p:spPr>
          <a:xfrm>
            <a:off x="7192010" y="4795040"/>
            <a:ext cx="254000" cy="447040"/>
          </a:xfrm>
          <a:prstGeom prst="downArrow">
            <a:avLst/>
          </a:prstGeom>
          <a:solidFill>
            <a:srgbClr val="FF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 name="灯片编号占位符 5">
            <a:extLst>
              <a:ext uri="{FF2B5EF4-FFF2-40B4-BE49-F238E27FC236}">
                <a16:creationId xmlns:a16="http://schemas.microsoft.com/office/drawing/2014/main" id="{04A88257-1950-41FE-A496-5057AD1EB471}"/>
              </a:ext>
            </a:extLst>
          </p:cNvPr>
          <p:cNvSpPr>
            <a:spLocks noGrp="1"/>
          </p:cNvSpPr>
          <p:nvPr>
            <p:ph type="sldNum" sz="quarter" idx="4"/>
          </p:nvPr>
        </p:nvSpPr>
        <p:spPr/>
        <p:txBody>
          <a:bodyPr/>
          <a:lstStyle/>
          <a:p>
            <a:fld id="{746372F0-8F5B-47E8-9A0C-8905EFF44332}" type="slidenum">
              <a:rPr lang="en-US" smtClean="0"/>
              <a:pPr/>
              <a:t>7</a:t>
            </a:fld>
            <a:endParaRPr lang="en-US" dirty="0"/>
          </a:p>
        </p:txBody>
      </p:sp>
      <p:sp>
        <p:nvSpPr>
          <p:cNvPr id="7" name="页脚占位符 6">
            <a:extLst>
              <a:ext uri="{FF2B5EF4-FFF2-40B4-BE49-F238E27FC236}">
                <a16:creationId xmlns:a16="http://schemas.microsoft.com/office/drawing/2014/main" id="{A748D866-B563-4B7B-AF06-223163AFEAB2}"/>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742082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0D5B6-40D1-402E-93E8-3B72DAAC51F2}"/>
              </a:ext>
            </a:extLst>
          </p:cNvPr>
          <p:cNvSpPr>
            <a:spLocks noGrp="1"/>
          </p:cNvSpPr>
          <p:nvPr>
            <p:ph type="title"/>
          </p:nvPr>
        </p:nvSpPr>
        <p:spPr/>
        <p:txBody>
          <a:bodyPr/>
          <a:lstStyle/>
          <a:p>
            <a:r>
              <a:rPr lang="zh-CN" altLang="en-US" dirty="0"/>
              <a:t>账户激活</a:t>
            </a:r>
            <a:endParaRPr lang="en-US" dirty="0"/>
          </a:p>
        </p:txBody>
      </p:sp>
      <p:sp>
        <p:nvSpPr>
          <p:cNvPr id="5" name="Rectangle 4">
            <a:extLst>
              <a:ext uri="{FF2B5EF4-FFF2-40B4-BE49-F238E27FC236}">
                <a16:creationId xmlns:a16="http://schemas.microsoft.com/office/drawing/2014/main" id="{4D0482BE-95AB-4C20-9DA6-0AE843F0DE7E}"/>
              </a:ext>
            </a:extLst>
          </p:cNvPr>
          <p:cNvSpPr/>
          <p:nvPr/>
        </p:nvSpPr>
        <p:spPr>
          <a:xfrm>
            <a:off x="457536" y="1389856"/>
            <a:ext cx="7699112" cy="369332"/>
          </a:xfrm>
          <a:prstGeom prst="rect">
            <a:avLst/>
          </a:prstGeom>
        </p:spPr>
        <p:txBody>
          <a:bodyPr wrap="square">
            <a:spAutoFit/>
          </a:bodyPr>
          <a:lstStyle/>
          <a:p>
            <a:pPr marL="285750" indent="-285750">
              <a:buFont typeface="Wingdings" panose="05000000000000000000" pitchFamily="2" charset="2"/>
              <a:buChar char="u"/>
            </a:pPr>
            <a:r>
              <a:rPr lang="zh-CN" altLang="en-US" dirty="0">
                <a:latin typeface="Helvetica" panose="020B0604020202020204" pitchFamily="34" charset="0"/>
                <a:ea typeface="MS PGothic" pitchFamily="34" charset="-128"/>
                <a:cs typeface="Helvetica" panose="020B0604020202020204" pitchFamily="34" charset="0"/>
              </a:rPr>
              <a:t>验证邮箱后会接受到系统发送的邮件，点击连接激活账户</a:t>
            </a:r>
            <a:endParaRPr lang="en-US" dirty="0">
              <a:latin typeface="Helvetica" panose="020B0604020202020204" pitchFamily="34" charset="0"/>
              <a:ea typeface="MS PGothic" pitchFamily="34" charset="-128"/>
              <a:cs typeface="Helvetica" panose="020B0604020202020204" pitchFamily="34" charset="0"/>
            </a:endParaRPr>
          </a:p>
        </p:txBody>
      </p:sp>
      <p:pic>
        <p:nvPicPr>
          <p:cNvPr id="7" name="图片 6">
            <a:extLst>
              <a:ext uri="{FF2B5EF4-FFF2-40B4-BE49-F238E27FC236}">
                <a16:creationId xmlns:a16="http://schemas.microsoft.com/office/drawing/2014/main" id="{717B9DCC-49B1-49EB-AA34-8B4D80BB7B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903" y="1960435"/>
            <a:ext cx="8155233" cy="4040245"/>
          </a:xfrm>
          <a:prstGeom prst="rect">
            <a:avLst/>
          </a:prstGeom>
        </p:spPr>
      </p:pic>
      <p:sp>
        <p:nvSpPr>
          <p:cNvPr id="13" name="Rectangle: Diagonal Corners Rounded 8">
            <a:extLst>
              <a:ext uri="{FF2B5EF4-FFF2-40B4-BE49-F238E27FC236}">
                <a16:creationId xmlns:a16="http://schemas.microsoft.com/office/drawing/2014/main" id="{E865817A-76E6-4634-A8EB-5E75D3EA9DF8}"/>
              </a:ext>
            </a:extLst>
          </p:cNvPr>
          <p:cNvSpPr/>
          <p:nvPr/>
        </p:nvSpPr>
        <p:spPr>
          <a:xfrm>
            <a:off x="1200150" y="3298467"/>
            <a:ext cx="2600960" cy="489744"/>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 name="灯片编号占位符 5">
            <a:extLst>
              <a:ext uri="{FF2B5EF4-FFF2-40B4-BE49-F238E27FC236}">
                <a16:creationId xmlns:a16="http://schemas.microsoft.com/office/drawing/2014/main" id="{CA24704C-C50C-40FD-A44A-EDCD2E3E3F73}"/>
              </a:ext>
            </a:extLst>
          </p:cNvPr>
          <p:cNvSpPr>
            <a:spLocks noGrp="1"/>
          </p:cNvSpPr>
          <p:nvPr>
            <p:ph type="sldNum" sz="quarter" idx="4"/>
          </p:nvPr>
        </p:nvSpPr>
        <p:spPr/>
        <p:txBody>
          <a:bodyPr/>
          <a:lstStyle/>
          <a:p>
            <a:fld id="{746372F0-8F5B-47E8-9A0C-8905EFF44332}" type="slidenum">
              <a:rPr lang="en-US" smtClean="0"/>
              <a:pPr/>
              <a:t>8</a:t>
            </a:fld>
            <a:endParaRPr lang="en-US" dirty="0"/>
          </a:p>
        </p:txBody>
      </p:sp>
      <p:sp>
        <p:nvSpPr>
          <p:cNvPr id="8" name="页脚占位符 7">
            <a:extLst>
              <a:ext uri="{FF2B5EF4-FFF2-40B4-BE49-F238E27FC236}">
                <a16:creationId xmlns:a16="http://schemas.microsoft.com/office/drawing/2014/main" id="{D250C2F5-076D-4D59-97D4-A1F47DFA3192}"/>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070294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0D5B6-40D1-402E-93E8-3B72DAAC51F2}"/>
              </a:ext>
            </a:extLst>
          </p:cNvPr>
          <p:cNvSpPr>
            <a:spLocks noGrp="1"/>
          </p:cNvSpPr>
          <p:nvPr>
            <p:ph type="title"/>
          </p:nvPr>
        </p:nvSpPr>
        <p:spPr/>
        <p:txBody>
          <a:bodyPr/>
          <a:lstStyle/>
          <a:p>
            <a:r>
              <a:rPr lang="zh-CN" altLang="en-US" dirty="0"/>
              <a:t>公司概要</a:t>
            </a:r>
            <a:endParaRPr lang="en-US" dirty="0"/>
          </a:p>
        </p:txBody>
      </p:sp>
      <p:sp>
        <p:nvSpPr>
          <p:cNvPr id="5" name="Rectangle 4">
            <a:extLst>
              <a:ext uri="{FF2B5EF4-FFF2-40B4-BE49-F238E27FC236}">
                <a16:creationId xmlns:a16="http://schemas.microsoft.com/office/drawing/2014/main" id="{4D0482BE-95AB-4C20-9DA6-0AE843F0DE7E}"/>
              </a:ext>
            </a:extLst>
          </p:cNvPr>
          <p:cNvSpPr/>
          <p:nvPr/>
        </p:nvSpPr>
        <p:spPr>
          <a:xfrm>
            <a:off x="457536" y="1389856"/>
            <a:ext cx="7699112" cy="369332"/>
          </a:xfrm>
          <a:prstGeom prst="rect">
            <a:avLst/>
          </a:prstGeom>
        </p:spPr>
        <p:txBody>
          <a:bodyPr wrap="square">
            <a:spAutoFit/>
          </a:bodyPr>
          <a:lstStyle/>
          <a:p>
            <a:pPr marL="285750" indent="-285750">
              <a:buFont typeface="Wingdings" panose="05000000000000000000" pitchFamily="2" charset="2"/>
              <a:buChar char="u"/>
            </a:pPr>
            <a:r>
              <a:rPr lang="zh-CN" altLang="en-US" dirty="0">
                <a:latin typeface="Helvetica" panose="020B0604020202020204" pitchFamily="34" charset="0"/>
                <a:ea typeface="MS PGothic" pitchFamily="34" charset="-128"/>
                <a:cs typeface="Helvetica" panose="020B0604020202020204" pitchFamily="34" charset="0"/>
              </a:rPr>
              <a:t>激活账户之后转到填写公司概要</a:t>
            </a:r>
            <a:endParaRPr lang="en-US" dirty="0">
              <a:latin typeface="Helvetica" panose="020B0604020202020204" pitchFamily="34" charset="0"/>
              <a:ea typeface="MS PGothic" pitchFamily="34" charset="-128"/>
              <a:cs typeface="Helvetica" panose="020B0604020202020204" pitchFamily="34" charset="0"/>
            </a:endParaRPr>
          </a:p>
        </p:txBody>
      </p:sp>
      <p:pic>
        <p:nvPicPr>
          <p:cNvPr id="8" name="图片 7">
            <a:extLst>
              <a:ext uri="{FF2B5EF4-FFF2-40B4-BE49-F238E27FC236}">
                <a16:creationId xmlns:a16="http://schemas.microsoft.com/office/drawing/2014/main" id="{14C6C42A-0DF8-4BB6-8E06-93EDE7A88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902" y="1817793"/>
            <a:ext cx="7951247" cy="4365544"/>
          </a:xfrm>
          <a:prstGeom prst="rect">
            <a:avLst/>
          </a:prstGeom>
        </p:spPr>
      </p:pic>
      <p:sp>
        <p:nvSpPr>
          <p:cNvPr id="10" name="Rectangle: Diagonal Corners Rounded 8">
            <a:extLst>
              <a:ext uri="{FF2B5EF4-FFF2-40B4-BE49-F238E27FC236}">
                <a16:creationId xmlns:a16="http://schemas.microsoft.com/office/drawing/2014/main" id="{8405FD80-5AE9-4599-A253-33F057CDC7D4}"/>
              </a:ext>
            </a:extLst>
          </p:cNvPr>
          <p:cNvSpPr/>
          <p:nvPr/>
        </p:nvSpPr>
        <p:spPr>
          <a:xfrm>
            <a:off x="6915150" y="5497513"/>
            <a:ext cx="1412948" cy="489744"/>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 name="灯片编号占位符 5">
            <a:extLst>
              <a:ext uri="{FF2B5EF4-FFF2-40B4-BE49-F238E27FC236}">
                <a16:creationId xmlns:a16="http://schemas.microsoft.com/office/drawing/2014/main" id="{C5A35B85-BDE2-482D-A5AD-1CE570E3FE40}"/>
              </a:ext>
            </a:extLst>
          </p:cNvPr>
          <p:cNvSpPr>
            <a:spLocks noGrp="1"/>
          </p:cNvSpPr>
          <p:nvPr>
            <p:ph type="sldNum" sz="quarter" idx="4"/>
          </p:nvPr>
        </p:nvSpPr>
        <p:spPr/>
        <p:txBody>
          <a:bodyPr/>
          <a:lstStyle/>
          <a:p>
            <a:fld id="{746372F0-8F5B-47E8-9A0C-8905EFF44332}" type="slidenum">
              <a:rPr lang="en-US" smtClean="0"/>
              <a:pPr/>
              <a:t>9</a:t>
            </a:fld>
            <a:endParaRPr lang="en-US" dirty="0"/>
          </a:p>
        </p:txBody>
      </p:sp>
      <p:sp>
        <p:nvSpPr>
          <p:cNvPr id="7" name="页脚占位符 6">
            <a:extLst>
              <a:ext uri="{FF2B5EF4-FFF2-40B4-BE49-F238E27FC236}">
                <a16:creationId xmlns:a16="http://schemas.microsoft.com/office/drawing/2014/main" id="{1C9C92F9-796B-4EC2-818F-E9D6DCE9FEFC}"/>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1394297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D9B64-6B6F-473C-A320-395925F584A6}"/>
              </a:ext>
            </a:extLst>
          </p:cNvPr>
          <p:cNvSpPr>
            <a:spLocks noGrp="1"/>
          </p:cNvSpPr>
          <p:nvPr>
            <p:ph type="title"/>
          </p:nvPr>
        </p:nvSpPr>
        <p:spPr/>
        <p:txBody>
          <a:bodyPr/>
          <a:lstStyle/>
          <a:p>
            <a:r>
              <a:rPr lang="zh-CN" altLang="en-US" dirty="0"/>
              <a:t>公司概要</a:t>
            </a:r>
            <a:endParaRPr lang="en-US" dirty="0"/>
          </a:p>
        </p:txBody>
      </p:sp>
      <p:sp>
        <p:nvSpPr>
          <p:cNvPr id="11" name="TextBox 10">
            <a:extLst>
              <a:ext uri="{FF2B5EF4-FFF2-40B4-BE49-F238E27FC236}">
                <a16:creationId xmlns:a16="http://schemas.microsoft.com/office/drawing/2014/main" id="{36A72DF3-3596-4834-858E-7BB8FF804273}"/>
              </a:ext>
            </a:extLst>
          </p:cNvPr>
          <p:cNvSpPr txBox="1"/>
          <p:nvPr/>
        </p:nvSpPr>
        <p:spPr>
          <a:xfrm>
            <a:off x="589280" y="1195871"/>
            <a:ext cx="8097856" cy="369332"/>
          </a:xfrm>
          <a:prstGeom prst="rect">
            <a:avLst/>
          </a:prstGeom>
          <a:noFill/>
        </p:spPr>
        <p:txBody>
          <a:bodyPr wrap="square" rtlCol="0">
            <a:spAutoFit/>
          </a:bodyPr>
          <a:lstStyle/>
          <a:p>
            <a:r>
              <a:rPr lang="zh-CN" altLang="en-US" dirty="0"/>
              <a:t>点击选择您在公司的主要业务角色然后转到</a:t>
            </a:r>
            <a:r>
              <a:rPr lang="en-US" altLang="zh-CN" dirty="0"/>
              <a:t>Ariba Network</a:t>
            </a:r>
            <a:endParaRPr lang="en-US" dirty="0"/>
          </a:p>
        </p:txBody>
      </p:sp>
      <p:pic>
        <p:nvPicPr>
          <p:cNvPr id="13" name="图片 12">
            <a:extLst>
              <a:ext uri="{FF2B5EF4-FFF2-40B4-BE49-F238E27FC236}">
                <a16:creationId xmlns:a16="http://schemas.microsoft.com/office/drawing/2014/main" id="{D939D74C-2534-4856-97AD-C476C71D4A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852" y="1790700"/>
            <a:ext cx="8097856" cy="4381501"/>
          </a:xfrm>
          <a:prstGeom prst="rect">
            <a:avLst/>
          </a:prstGeom>
        </p:spPr>
      </p:pic>
      <p:sp>
        <p:nvSpPr>
          <p:cNvPr id="14" name="Frame 11">
            <a:extLst>
              <a:ext uri="{FF2B5EF4-FFF2-40B4-BE49-F238E27FC236}">
                <a16:creationId xmlns:a16="http://schemas.microsoft.com/office/drawing/2014/main" id="{7CC7D95C-0B07-471C-B818-3C407713F9FE}"/>
              </a:ext>
            </a:extLst>
          </p:cNvPr>
          <p:cNvSpPr/>
          <p:nvPr/>
        </p:nvSpPr>
        <p:spPr>
          <a:xfrm>
            <a:off x="927754" y="2514600"/>
            <a:ext cx="377172" cy="3467099"/>
          </a:xfrm>
          <a:prstGeom prst="fram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5" name="灯片编号占位符 4">
            <a:extLst>
              <a:ext uri="{FF2B5EF4-FFF2-40B4-BE49-F238E27FC236}">
                <a16:creationId xmlns:a16="http://schemas.microsoft.com/office/drawing/2014/main" id="{A99155C2-B8B0-408E-B402-882A07EAEFB6}"/>
              </a:ext>
            </a:extLst>
          </p:cNvPr>
          <p:cNvSpPr>
            <a:spLocks noGrp="1"/>
          </p:cNvSpPr>
          <p:nvPr>
            <p:ph type="sldNum" sz="quarter" idx="4"/>
          </p:nvPr>
        </p:nvSpPr>
        <p:spPr/>
        <p:txBody>
          <a:bodyPr/>
          <a:lstStyle/>
          <a:p>
            <a:fld id="{746372F0-8F5B-47E8-9A0C-8905EFF44332}" type="slidenum">
              <a:rPr lang="en-US" smtClean="0"/>
              <a:pPr/>
              <a:t>10</a:t>
            </a:fld>
            <a:endParaRPr lang="en-US" dirty="0"/>
          </a:p>
        </p:txBody>
      </p:sp>
      <p:sp>
        <p:nvSpPr>
          <p:cNvPr id="6" name="页脚占位符 5">
            <a:extLst>
              <a:ext uri="{FF2B5EF4-FFF2-40B4-BE49-F238E27FC236}">
                <a16:creationId xmlns:a16="http://schemas.microsoft.com/office/drawing/2014/main" id="{3EEE7F3A-5135-4515-A74B-F31A9F5637D6}"/>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04149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D9B64-6B6F-473C-A320-395925F584A6}"/>
              </a:ext>
            </a:extLst>
          </p:cNvPr>
          <p:cNvSpPr>
            <a:spLocks noGrp="1"/>
          </p:cNvSpPr>
          <p:nvPr>
            <p:ph type="title"/>
          </p:nvPr>
        </p:nvSpPr>
        <p:spPr/>
        <p:txBody>
          <a:bodyPr/>
          <a:lstStyle/>
          <a:p>
            <a:r>
              <a:rPr lang="zh-CN" altLang="en-US" dirty="0"/>
              <a:t>公司概要</a:t>
            </a:r>
            <a:endParaRPr lang="en-US" dirty="0"/>
          </a:p>
        </p:txBody>
      </p:sp>
      <p:sp>
        <p:nvSpPr>
          <p:cNvPr id="11" name="TextBox 10">
            <a:extLst>
              <a:ext uri="{FF2B5EF4-FFF2-40B4-BE49-F238E27FC236}">
                <a16:creationId xmlns:a16="http://schemas.microsoft.com/office/drawing/2014/main" id="{36A72DF3-3596-4834-858E-7BB8FF804273}"/>
              </a:ext>
            </a:extLst>
          </p:cNvPr>
          <p:cNvSpPr txBox="1"/>
          <p:nvPr/>
        </p:nvSpPr>
        <p:spPr>
          <a:xfrm>
            <a:off x="589280" y="1195871"/>
            <a:ext cx="8097856" cy="369332"/>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t>进入主页面之后在</a:t>
            </a:r>
            <a:r>
              <a:rPr lang="zh-CN" altLang="en-US" u="sng" dirty="0"/>
              <a:t>公司设置</a:t>
            </a:r>
            <a:r>
              <a:rPr lang="zh-CN" altLang="en-US" dirty="0"/>
              <a:t>的下拉选项里面选择</a:t>
            </a:r>
            <a:r>
              <a:rPr lang="zh-CN" altLang="en-US" u="sng" dirty="0"/>
              <a:t>公司概要</a:t>
            </a:r>
            <a:r>
              <a:rPr lang="zh-CN" altLang="en-US" dirty="0"/>
              <a:t>并去完善资料</a:t>
            </a:r>
            <a:endParaRPr lang="en-US" dirty="0"/>
          </a:p>
        </p:txBody>
      </p:sp>
      <p:pic>
        <p:nvPicPr>
          <p:cNvPr id="6" name="图片 5">
            <a:extLst>
              <a:ext uri="{FF2B5EF4-FFF2-40B4-BE49-F238E27FC236}">
                <a16:creationId xmlns:a16="http://schemas.microsoft.com/office/drawing/2014/main" id="{430F5993-8E0A-4E7B-BE92-8F8659496E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833" y="1890228"/>
            <a:ext cx="8216246" cy="4439109"/>
          </a:xfrm>
          <a:prstGeom prst="rect">
            <a:avLst/>
          </a:prstGeom>
        </p:spPr>
      </p:pic>
      <p:sp>
        <p:nvSpPr>
          <p:cNvPr id="12" name="Rectangle: Diagonal Corners Rounded 8">
            <a:extLst>
              <a:ext uri="{FF2B5EF4-FFF2-40B4-BE49-F238E27FC236}">
                <a16:creationId xmlns:a16="http://schemas.microsoft.com/office/drawing/2014/main" id="{AC70A0FB-EAD3-4176-8F7A-3B00538E826C}"/>
              </a:ext>
            </a:extLst>
          </p:cNvPr>
          <p:cNvSpPr/>
          <p:nvPr/>
        </p:nvSpPr>
        <p:spPr>
          <a:xfrm>
            <a:off x="5632314" y="1890228"/>
            <a:ext cx="714375" cy="281472"/>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Rectangle: Diagonal Corners Rounded 8">
            <a:extLst>
              <a:ext uri="{FF2B5EF4-FFF2-40B4-BE49-F238E27FC236}">
                <a16:creationId xmlns:a16="http://schemas.microsoft.com/office/drawing/2014/main" id="{C8DC7686-0147-48FA-BEBB-4B272D776154}"/>
              </a:ext>
            </a:extLst>
          </p:cNvPr>
          <p:cNvSpPr/>
          <p:nvPr/>
        </p:nvSpPr>
        <p:spPr>
          <a:xfrm>
            <a:off x="5632314" y="2529620"/>
            <a:ext cx="635135" cy="281472"/>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 name="灯片编号占位符 4">
            <a:extLst>
              <a:ext uri="{FF2B5EF4-FFF2-40B4-BE49-F238E27FC236}">
                <a16:creationId xmlns:a16="http://schemas.microsoft.com/office/drawing/2014/main" id="{124F8629-C259-4261-9FBF-DF0AE8984372}"/>
              </a:ext>
            </a:extLst>
          </p:cNvPr>
          <p:cNvSpPr>
            <a:spLocks noGrp="1"/>
          </p:cNvSpPr>
          <p:nvPr>
            <p:ph type="sldNum" sz="quarter" idx="4"/>
          </p:nvPr>
        </p:nvSpPr>
        <p:spPr/>
        <p:txBody>
          <a:bodyPr/>
          <a:lstStyle/>
          <a:p>
            <a:fld id="{746372F0-8F5B-47E8-9A0C-8905EFF44332}" type="slidenum">
              <a:rPr lang="en-US" smtClean="0"/>
              <a:pPr/>
              <a:t>11</a:t>
            </a:fld>
            <a:endParaRPr lang="en-US" dirty="0"/>
          </a:p>
        </p:txBody>
      </p:sp>
      <p:sp>
        <p:nvSpPr>
          <p:cNvPr id="7" name="页脚占位符 6">
            <a:extLst>
              <a:ext uri="{FF2B5EF4-FFF2-40B4-BE49-F238E27FC236}">
                <a16:creationId xmlns:a16="http://schemas.microsoft.com/office/drawing/2014/main" id="{FA4ED034-DF3F-4DE7-AF57-1DFC877CD778}"/>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3387039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41161-B6BE-4027-A3DA-87D03251B8F0}"/>
              </a:ext>
            </a:extLst>
          </p:cNvPr>
          <p:cNvSpPr>
            <a:spLocks noGrp="1"/>
          </p:cNvSpPr>
          <p:nvPr>
            <p:ph type="title"/>
          </p:nvPr>
        </p:nvSpPr>
        <p:spPr/>
        <p:txBody>
          <a:bodyPr/>
          <a:lstStyle/>
          <a:p>
            <a:r>
              <a:rPr lang="zh-CN" altLang="en-US" dirty="0"/>
              <a:t>公司概要信息</a:t>
            </a:r>
            <a:endParaRPr lang="en-US" dirty="0"/>
          </a:p>
        </p:txBody>
      </p:sp>
      <p:pic>
        <p:nvPicPr>
          <p:cNvPr id="9" name="图片 8">
            <a:extLst>
              <a:ext uri="{FF2B5EF4-FFF2-40B4-BE49-F238E27FC236}">
                <a16:creationId xmlns:a16="http://schemas.microsoft.com/office/drawing/2014/main" id="{AB15F0C2-AF07-4DBA-A5E0-E6AD5C557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536" y="2343330"/>
            <a:ext cx="7973310" cy="3811924"/>
          </a:xfrm>
          <a:prstGeom prst="rect">
            <a:avLst/>
          </a:prstGeom>
        </p:spPr>
      </p:pic>
      <p:sp>
        <p:nvSpPr>
          <p:cNvPr id="10" name="Rectangle: Diagonal Corners Rounded 8">
            <a:extLst>
              <a:ext uri="{FF2B5EF4-FFF2-40B4-BE49-F238E27FC236}">
                <a16:creationId xmlns:a16="http://schemas.microsoft.com/office/drawing/2014/main" id="{2E0EC4DD-D449-4453-8B35-9A2815067770}"/>
              </a:ext>
            </a:extLst>
          </p:cNvPr>
          <p:cNvSpPr/>
          <p:nvPr/>
        </p:nvSpPr>
        <p:spPr>
          <a:xfrm>
            <a:off x="562311" y="2578283"/>
            <a:ext cx="3658486" cy="623156"/>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文本框 10">
            <a:extLst>
              <a:ext uri="{FF2B5EF4-FFF2-40B4-BE49-F238E27FC236}">
                <a16:creationId xmlns:a16="http://schemas.microsoft.com/office/drawing/2014/main" id="{F7A5A2A5-8FD4-4DD8-AE9C-9B8C636711C4}"/>
              </a:ext>
            </a:extLst>
          </p:cNvPr>
          <p:cNvSpPr txBox="1"/>
          <p:nvPr/>
        </p:nvSpPr>
        <p:spPr>
          <a:xfrm>
            <a:off x="494414" y="1143000"/>
            <a:ext cx="7973311" cy="1200329"/>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t>公司概要页面有： 基本</a:t>
            </a:r>
            <a:r>
              <a:rPr lang="en-US" altLang="zh-CN" dirty="0"/>
              <a:t>/</a:t>
            </a:r>
            <a:r>
              <a:rPr lang="zh-CN" altLang="en-US" dirty="0"/>
              <a:t>商务</a:t>
            </a:r>
            <a:r>
              <a:rPr lang="en-US" altLang="zh-CN" dirty="0"/>
              <a:t>/</a:t>
            </a:r>
            <a:r>
              <a:rPr lang="zh-CN" altLang="en-US" dirty="0"/>
              <a:t>营销</a:t>
            </a:r>
            <a:r>
              <a:rPr lang="en-US" altLang="zh-CN" dirty="0"/>
              <a:t>/</a:t>
            </a:r>
            <a:r>
              <a:rPr lang="zh-CN" altLang="en-US" dirty="0"/>
              <a:t>联系人</a:t>
            </a:r>
            <a:r>
              <a:rPr lang="en-US" altLang="zh-CN" dirty="0"/>
              <a:t>/</a:t>
            </a:r>
            <a:r>
              <a:rPr lang="zh-CN" altLang="en-US" dirty="0"/>
              <a:t>认证</a:t>
            </a:r>
            <a:r>
              <a:rPr lang="en-US" altLang="zh-CN" dirty="0"/>
              <a:t>/</a:t>
            </a:r>
            <a:r>
              <a:rPr lang="zh-CN" altLang="en-US" dirty="0"/>
              <a:t>其他文档 窗口</a:t>
            </a:r>
            <a:endParaRPr lang="en-US" altLang="zh-CN" dirty="0"/>
          </a:p>
          <a:p>
            <a:pPr marL="285750" indent="-285750">
              <a:buFont typeface="Wingdings" panose="05000000000000000000" pitchFamily="2" charset="2"/>
              <a:buChar char="u"/>
            </a:pPr>
            <a:r>
              <a:rPr lang="zh-CN" altLang="en-US" dirty="0"/>
              <a:t>所有带</a:t>
            </a:r>
            <a:r>
              <a:rPr lang="en-US" altLang="zh-CN" dirty="0"/>
              <a:t>*</a:t>
            </a:r>
            <a:r>
              <a:rPr lang="zh-CN" altLang="en-US" dirty="0"/>
              <a:t>的项都必须填写</a:t>
            </a:r>
            <a:endParaRPr lang="en-US" altLang="zh-CN" dirty="0"/>
          </a:p>
          <a:p>
            <a:pPr marL="285750" indent="-285750">
              <a:buFont typeface="Wingdings" panose="05000000000000000000" pitchFamily="2" charset="2"/>
              <a:buChar char="u"/>
            </a:pPr>
            <a:r>
              <a:rPr lang="zh-CN" altLang="en-US" dirty="0"/>
              <a:t>尽可能完善公司概要信息</a:t>
            </a:r>
            <a:endParaRPr lang="en-US" altLang="zh-CN" dirty="0"/>
          </a:p>
          <a:p>
            <a:pPr marL="285750" indent="-285750">
              <a:buFont typeface="Wingdings" panose="05000000000000000000" pitchFamily="2" charset="2"/>
              <a:buChar char="u"/>
            </a:pPr>
            <a:r>
              <a:rPr lang="zh-CN" altLang="en-US" dirty="0"/>
              <a:t>完成所有必须选项后点击保存</a:t>
            </a:r>
          </a:p>
        </p:txBody>
      </p:sp>
      <p:sp>
        <p:nvSpPr>
          <p:cNvPr id="13" name="Rectangle: Diagonal Corners Rounded 8">
            <a:extLst>
              <a:ext uri="{FF2B5EF4-FFF2-40B4-BE49-F238E27FC236}">
                <a16:creationId xmlns:a16="http://schemas.microsoft.com/office/drawing/2014/main" id="{234EF296-BE7F-43BE-80F4-FF114A22D2B7}"/>
              </a:ext>
            </a:extLst>
          </p:cNvPr>
          <p:cNvSpPr/>
          <p:nvPr/>
        </p:nvSpPr>
        <p:spPr>
          <a:xfrm>
            <a:off x="6896099" y="2809875"/>
            <a:ext cx="1162051" cy="1657350"/>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4" name="Rectangle: Diagonal Corners Rounded 8">
            <a:extLst>
              <a:ext uri="{FF2B5EF4-FFF2-40B4-BE49-F238E27FC236}">
                <a16:creationId xmlns:a16="http://schemas.microsoft.com/office/drawing/2014/main" id="{BBB7B654-4CAE-4386-A8CE-4C6501F245B4}"/>
              </a:ext>
            </a:extLst>
          </p:cNvPr>
          <p:cNvSpPr/>
          <p:nvPr/>
        </p:nvSpPr>
        <p:spPr>
          <a:xfrm>
            <a:off x="6896099" y="2578283"/>
            <a:ext cx="800101" cy="180846"/>
          </a:xfrm>
          <a:prstGeom prst="round2DiagRect">
            <a:avLst>
              <a:gd name="adj1" fmla="val 10626"/>
              <a:gd name="adj2" fmla="val 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 name="灯片编号占位符 4">
            <a:extLst>
              <a:ext uri="{FF2B5EF4-FFF2-40B4-BE49-F238E27FC236}">
                <a16:creationId xmlns:a16="http://schemas.microsoft.com/office/drawing/2014/main" id="{2EBF0784-20A4-4B09-819E-68B6E3E3EC30}"/>
              </a:ext>
            </a:extLst>
          </p:cNvPr>
          <p:cNvSpPr>
            <a:spLocks noGrp="1"/>
          </p:cNvSpPr>
          <p:nvPr>
            <p:ph type="sldNum" sz="quarter" idx="4"/>
          </p:nvPr>
        </p:nvSpPr>
        <p:spPr/>
        <p:txBody>
          <a:bodyPr/>
          <a:lstStyle/>
          <a:p>
            <a:fld id="{746372F0-8F5B-47E8-9A0C-8905EFF44332}" type="slidenum">
              <a:rPr lang="en-US" smtClean="0"/>
              <a:pPr/>
              <a:t>12</a:t>
            </a:fld>
            <a:endParaRPr lang="en-US" dirty="0"/>
          </a:p>
        </p:txBody>
      </p:sp>
      <p:sp>
        <p:nvSpPr>
          <p:cNvPr id="6" name="页脚占位符 5">
            <a:extLst>
              <a:ext uri="{FF2B5EF4-FFF2-40B4-BE49-F238E27FC236}">
                <a16:creationId xmlns:a16="http://schemas.microsoft.com/office/drawing/2014/main" id="{6840574F-397C-4007-A34E-8843B0BE01B2}"/>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163013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23"/>
          </p:nvPr>
        </p:nvSpPr>
        <p:spPr>
          <a:xfrm>
            <a:off x="4882896" y="4161280"/>
            <a:ext cx="3840480" cy="1582295"/>
          </a:xfrm>
        </p:spPr>
        <p:txBody>
          <a:bodyPr/>
          <a:lstStyle/>
          <a:p>
            <a:r>
              <a:rPr lang="zh-CN" altLang="en-US" sz="3200" dirty="0"/>
              <a:t>访问招标活动和参与</a:t>
            </a:r>
            <a:endParaRPr lang="en-US" altLang="zh-CN" sz="3200" dirty="0"/>
          </a:p>
          <a:p>
            <a:endParaRPr lang="en-US" sz="3200" dirty="0"/>
          </a:p>
        </p:txBody>
      </p:sp>
      <p:sp>
        <p:nvSpPr>
          <p:cNvPr id="6" name="Text Placeholder 5"/>
          <p:cNvSpPr>
            <a:spLocks noGrp="1"/>
          </p:cNvSpPr>
          <p:nvPr>
            <p:ph type="body" sz="quarter" idx="25"/>
          </p:nvPr>
        </p:nvSpPr>
        <p:spPr>
          <a:xfrm>
            <a:off x="443484" y="1095375"/>
            <a:ext cx="3840480" cy="1063625"/>
          </a:xfrm>
        </p:spPr>
        <p:txBody>
          <a:bodyPr anchor="t"/>
          <a:lstStyle/>
          <a:p>
            <a:r>
              <a:rPr lang="zh-CN" altLang="en-US" sz="3200" dirty="0"/>
              <a:t>招标过程的操作说明</a:t>
            </a:r>
            <a:endParaRPr lang="en-US" sz="3200" dirty="0"/>
          </a:p>
        </p:txBody>
      </p:sp>
      <p:sp>
        <p:nvSpPr>
          <p:cNvPr id="7" name="Text Placeholder 6"/>
          <p:cNvSpPr>
            <a:spLocks noGrp="1"/>
          </p:cNvSpPr>
          <p:nvPr>
            <p:ph type="body" sz="quarter" idx="26"/>
          </p:nvPr>
        </p:nvSpPr>
        <p:spPr>
          <a:xfrm>
            <a:off x="457200" y="2358060"/>
            <a:ext cx="3840480" cy="453363"/>
          </a:xfrm>
        </p:spPr>
        <p:txBody>
          <a:bodyPr>
            <a:normAutofit/>
          </a:bodyPr>
          <a:lstStyle/>
          <a:p>
            <a:r>
              <a:rPr lang="en-US" sz="1600" b="1" dirty="0"/>
              <a:t>                                     </a:t>
            </a:r>
            <a:r>
              <a:rPr lang="zh-CN" altLang="en-US" sz="1600" b="1" dirty="0"/>
              <a:t>供应商竟标</a:t>
            </a:r>
            <a:endParaRPr lang="en-US" sz="1600" b="1" dirty="0"/>
          </a:p>
        </p:txBody>
      </p:sp>
      <p:pic>
        <p:nvPicPr>
          <p:cNvPr id="5" name="Picture Placeholder 4"/>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809" r="2809"/>
          <a:stretch>
            <a:fillRect/>
          </a:stretch>
        </p:blipFill>
        <p:spPr/>
      </p:pic>
      <p:pic>
        <p:nvPicPr>
          <p:cNvPr id="10" name="Picture Placeholder 9"/>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3202" r="13202"/>
          <a:stretch>
            <a:fillRect/>
          </a:stretch>
        </p:blipFill>
        <p:spPr/>
      </p:pic>
      <p:sp>
        <p:nvSpPr>
          <p:cNvPr id="3" name="灯片编号占位符 2">
            <a:extLst>
              <a:ext uri="{FF2B5EF4-FFF2-40B4-BE49-F238E27FC236}">
                <a16:creationId xmlns:a16="http://schemas.microsoft.com/office/drawing/2014/main" id="{4F90567F-9375-48F8-AE83-BB3BF8C10239}"/>
              </a:ext>
            </a:extLst>
          </p:cNvPr>
          <p:cNvSpPr>
            <a:spLocks noGrp="1"/>
          </p:cNvSpPr>
          <p:nvPr>
            <p:ph type="sldNum" sz="quarter" idx="4"/>
          </p:nvPr>
        </p:nvSpPr>
        <p:spPr/>
        <p:txBody>
          <a:bodyPr/>
          <a:lstStyle/>
          <a:p>
            <a:fld id="{3DF1AFCE-D540-41EE-B441-3ED6DEB25CDC}" type="slidenum">
              <a:rPr lang="en-US" smtClean="0"/>
              <a:pPr/>
              <a:t>13</a:t>
            </a:fld>
            <a:endParaRPr lang="en-US" dirty="0"/>
          </a:p>
        </p:txBody>
      </p:sp>
      <p:sp>
        <p:nvSpPr>
          <p:cNvPr id="9" name="页脚占位符 8">
            <a:extLst>
              <a:ext uri="{FF2B5EF4-FFF2-40B4-BE49-F238E27FC236}">
                <a16:creationId xmlns:a16="http://schemas.microsoft.com/office/drawing/2014/main" id="{CE2FF4D8-B460-4A22-8E47-70AA4D9E631C}"/>
              </a:ext>
            </a:extLst>
          </p:cNvPr>
          <p:cNvSpPr>
            <a:spLocks noGrp="1"/>
          </p:cNvSpPr>
          <p:nvPr>
            <p:ph type="ftr" sz="quarter" idx="3"/>
          </p:nvPr>
        </p:nvSpPr>
        <p:spPr/>
        <p:txBody>
          <a:bodyPr/>
          <a:lstStyle/>
          <a:p>
            <a:r>
              <a:rPr lang="en-US"/>
              <a:t>Ariba </a:t>
            </a:r>
            <a:r>
              <a:rPr lang="zh-CN" altLang="en-US"/>
              <a:t>供应商操作指导</a:t>
            </a:r>
            <a:r>
              <a:rPr lang="en-US" altLang="zh-CN"/>
              <a:t>(</a:t>
            </a:r>
            <a:r>
              <a:rPr lang="en-US"/>
              <a:t>RFP)   Jul-2019      APAC China</a:t>
            </a:r>
            <a:endParaRPr lang="en-US" dirty="0"/>
          </a:p>
        </p:txBody>
      </p:sp>
    </p:spTree>
    <p:extLst>
      <p:ext uri="{BB962C8B-B14F-4D97-AF65-F5344CB8AC3E}">
        <p14:creationId xmlns:p14="http://schemas.microsoft.com/office/powerpoint/2010/main" val="4268996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87AA5-E3F4-4F6B-B860-1621ADEDABC8}"/>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Ariba</a:t>
            </a:r>
            <a:r>
              <a:rPr lang="zh-CN" altLang="en-US" dirty="0">
                <a:latin typeface="Helvetica" panose="020B0604020202020204" pitchFamily="34" charset="0"/>
                <a:cs typeface="Helvetica" panose="020B0604020202020204" pitchFamily="34" charset="0"/>
              </a:rPr>
              <a:t>主页</a:t>
            </a:r>
            <a:endParaRPr lang="en-US" dirty="0">
              <a:latin typeface="Helvetica" panose="020B0604020202020204" pitchFamily="34" charset="0"/>
              <a:cs typeface="Helvetica" panose="020B0604020202020204" pitchFamily="34" charset="0"/>
            </a:endParaRPr>
          </a:p>
        </p:txBody>
      </p:sp>
      <p:sp>
        <p:nvSpPr>
          <p:cNvPr id="7" name="TextBox 6">
            <a:extLst>
              <a:ext uri="{FF2B5EF4-FFF2-40B4-BE49-F238E27FC236}">
                <a16:creationId xmlns:a16="http://schemas.microsoft.com/office/drawing/2014/main" id="{F43FCF91-F41E-468A-BEF0-D453C28178A1}"/>
              </a:ext>
            </a:extLst>
          </p:cNvPr>
          <p:cNvSpPr txBox="1"/>
          <p:nvPr/>
        </p:nvSpPr>
        <p:spPr>
          <a:xfrm>
            <a:off x="457536" y="1177883"/>
            <a:ext cx="8471997" cy="646331"/>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在完成公司概要之后，进入</a:t>
            </a:r>
            <a:r>
              <a:rPr lang="en-US" altLang="zh-CN" dirty="0">
                <a:latin typeface="Helvetica" panose="020B0604020202020204" pitchFamily="34" charset="0"/>
                <a:cs typeface="Helvetica" panose="020B0604020202020204" pitchFamily="34" charset="0"/>
              </a:rPr>
              <a:t>Ariba</a:t>
            </a:r>
            <a:r>
              <a:rPr lang="zh-CN" altLang="en-US" dirty="0">
                <a:latin typeface="Helvetica" panose="020B0604020202020204" pitchFamily="34" charset="0"/>
                <a:cs typeface="Helvetica" panose="020B0604020202020204" pitchFamily="34" charset="0"/>
              </a:rPr>
              <a:t>主页</a:t>
            </a:r>
            <a:endParaRPr lang="en-US" altLang="zh-CN"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此页面连接第</a:t>
            </a:r>
            <a:r>
              <a:rPr lang="en-US" altLang="zh-CN" dirty="0">
                <a:latin typeface="Helvetica" panose="020B0604020202020204" pitchFamily="34" charset="0"/>
                <a:cs typeface="Helvetica" panose="020B0604020202020204" pitchFamily="34" charset="0"/>
              </a:rPr>
              <a:t>4</a:t>
            </a:r>
            <a:r>
              <a:rPr lang="zh-CN" altLang="en-US" dirty="0">
                <a:latin typeface="Helvetica" panose="020B0604020202020204" pitchFamily="34" charset="0"/>
                <a:cs typeface="Helvetica" panose="020B0604020202020204" pitchFamily="34" charset="0"/>
              </a:rPr>
              <a:t>页的非首次使用者</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登录之后进入</a:t>
            </a:r>
            <a:r>
              <a:rPr lang="en-US" altLang="zh-CN" dirty="0">
                <a:latin typeface="Helvetica" panose="020B0604020202020204" pitchFamily="34" charset="0"/>
                <a:cs typeface="Helvetica" panose="020B0604020202020204" pitchFamily="34" charset="0"/>
              </a:rPr>
              <a:t>Ariba</a:t>
            </a:r>
            <a:r>
              <a:rPr lang="zh-CN" altLang="en-US" dirty="0">
                <a:latin typeface="Helvetica" panose="020B0604020202020204" pitchFamily="34" charset="0"/>
                <a:cs typeface="Helvetica" panose="020B0604020202020204" pitchFamily="34" charset="0"/>
              </a:rPr>
              <a:t>主页</a:t>
            </a:r>
            <a:r>
              <a:rPr lang="en-US" altLang="zh-CN" dirty="0">
                <a:latin typeface="Helvetica" panose="020B0604020202020204" pitchFamily="34" charset="0"/>
                <a:cs typeface="Helvetica" panose="020B0604020202020204" pitchFamily="34" charset="0"/>
              </a:rPr>
              <a:t>:</a:t>
            </a:r>
            <a:endParaRPr lang="en-US" dirty="0">
              <a:latin typeface="Helvetica" panose="020B0604020202020204" pitchFamily="34" charset="0"/>
              <a:cs typeface="Helvetica" panose="020B0604020202020204" pitchFamily="34" charset="0"/>
            </a:endParaRPr>
          </a:p>
        </p:txBody>
      </p:sp>
      <p:pic>
        <p:nvPicPr>
          <p:cNvPr id="8" name="图片 7">
            <a:extLst>
              <a:ext uri="{FF2B5EF4-FFF2-40B4-BE49-F238E27FC236}">
                <a16:creationId xmlns:a16="http://schemas.microsoft.com/office/drawing/2014/main" id="{602E0A00-894D-4312-BEFF-940C71DF67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075" y="2018004"/>
            <a:ext cx="7858125" cy="4322063"/>
          </a:xfrm>
          <a:prstGeom prst="rect">
            <a:avLst/>
          </a:prstGeom>
        </p:spPr>
      </p:pic>
      <p:sp>
        <p:nvSpPr>
          <p:cNvPr id="5" name="灯片编号占位符 4">
            <a:extLst>
              <a:ext uri="{FF2B5EF4-FFF2-40B4-BE49-F238E27FC236}">
                <a16:creationId xmlns:a16="http://schemas.microsoft.com/office/drawing/2014/main" id="{399B1685-7423-43C0-AEF7-405401E481B5}"/>
              </a:ext>
            </a:extLst>
          </p:cNvPr>
          <p:cNvSpPr>
            <a:spLocks noGrp="1"/>
          </p:cNvSpPr>
          <p:nvPr>
            <p:ph type="sldNum" sz="quarter" idx="4"/>
          </p:nvPr>
        </p:nvSpPr>
        <p:spPr/>
        <p:txBody>
          <a:bodyPr/>
          <a:lstStyle/>
          <a:p>
            <a:fld id="{746372F0-8F5B-47E8-9A0C-8905EFF44332}" type="slidenum">
              <a:rPr lang="en-US" smtClean="0"/>
              <a:pPr/>
              <a:t>14</a:t>
            </a:fld>
            <a:endParaRPr lang="en-US" dirty="0"/>
          </a:p>
        </p:txBody>
      </p:sp>
      <p:sp>
        <p:nvSpPr>
          <p:cNvPr id="6" name="页脚占位符 5">
            <a:extLst>
              <a:ext uri="{FF2B5EF4-FFF2-40B4-BE49-F238E27FC236}">
                <a16:creationId xmlns:a16="http://schemas.microsoft.com/office/drawing/2014/main" id="{D0D39B88-9C7C-47BE-8AF6-00B5139398C6}"/>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1021227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DDBC8-A500-4608-A960-2D49A4BC0100}"/>
              </a:ext>
            </a:extLst>
          </p:cNvPr>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进入事件</a:t>
            </a:r>
            <a:endParaRPr lang="en-US" dirty="0">
              <a:latin typeface="Helvetica" panose="020B0604020202020204" pitchFamily="34" charset="0"/>
              <a:cs typeface="Helvetica" panose="020B0604020202020204" pitchFamily="34" charset="0"/>
            </a:endParaRPr>
          </a:p>
        </p:txBody>
      </p:sp>
      <p:sp>
        <p:nvSpPr>
          <p:cNvPr id="7" name="TextBox 6">
            <a:extLst>
              <a:ext uri="{FF2B5EF4-FFF2-40B4-BE49-F238E27FC236}">
                <a16:creationId xmlns:a16="http://schemas.microsoft.com/office/drawing/2014/main" id="{1C41E8C4-5711-4C8B-9999-985750198114}"/>
              </a:ext>
            </a:extLst>
          </p:cNvPr>
          <p:cNvSpPr txBox="1"/>
          <p:nvPr/>
        </p:nvSpPr>
        <p:spPr>
          <a:xfrm>
            <a:off x="457536" y="1100342"/>
            <a:ext cx="5958367" cy="600164"/>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点击主页右上角的应用程序</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 并选择提案进入活动列表</a:t>
            </a:r>
            <a:endParaRPr lang="en-US" dirty="0">
              <a:latin typeface="Helvetica" panose="020B0604020202020204" pitchFamily="34" charset="0"/>
              <a:cs typeface="Helvetica" panose="020B0604020202020204" pitchFamily="34" charset="0"/>
            </a:endParaRPr>
          </a:p>
          <a:p>
            <a:endParaRPr lang="en-US" sz="1500" dirty="0"/>
          </a:p>
        </p:txBody>
      </p:sp>
      <p:pic>
        <p:nvPicPr>
          <p:cNvPr id="9" name="Graphic 8" descr="Arrow: Slight curve">
            <a:extLst>
              <a:ext uri="{FF2B5EF4-FFF2-40B4-BE49-F238E27FC236}">
                <a16:creationId xmlns:a16="http://schemas.microsoft.com/office/drawing/2014/main" id="{EDC71FC5-CDB2-4826-90D8-ED879B00812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09195" y="4988209"/>
            <a:ext cx="914400" cy="914400"/>
          </a:xfrm>
          <a:prstGeom prst="rect">
            <a:avLst/>
          </a:prstGeom>
        </p:spPr>
      </p:pic>
      <p:pic>
        <p:nvPicPr>
          <p:cNvPr id="11" name="图片 10">
            <a:extLst>
              <a:ext uri="{FF2B5EF4-FFF2-40B4-BE49-F238E27FC236}">
                <a16:creationId xmlns:a16="http://schemas.microsoft.com/office/drawing/2014/main" id="{CA4D20A7-E9CA-4301-8141-821A20E71F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536" y="1638719"/>
            <a:ext cx="7769223" cy="2693061"/>
          </a:xfrm>
          <a:prstGeom prst="rect">
            <a:avLst/>
          </a:prstGeom>
        </p:spPr>
      </p:pic>
      <p:sp>
        <p:nvSpPr>
          <p:cNvPr id="12" name="Rectangle: Rounded Corners 9">
            <a:extLst>
              <a:ext uri="{FF2B5EF4-FFF2-40B4-BE49-F238E27FC236}">
                <a16:creationId xmlns:a16="http://schemas.microsoft.com/office/drawing/2014/main" id="{14AAC7B9-677F-411C-9352-22BA288CBE45}"/>
              </a:ext>
            </a:extLst>
          </p:cNvPr>
          <p:cNvSpPr/>
          <p:nvPr/>
        </p:nvSpPr>
        <p:spPr>
          <a:xfrm>
            <a:off x="6110282" y="1637294"/>
            <a:ext cx="611241" cy="29855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14" name="图片 13">
            <a:extLst>
              <a:ext uri="{FF2B5EF4-FFF2-40B4-BE49-F238E27FC236}">
                <a16:creationId xmlns:a16="http://schemas.microsoft.com/office/drawing/2014/main" id="{51F2C842-1319-4425-9E1D-5CFE39AC1B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8141" y="4446152"/>
            <a:ext cx="3957974" cy="1973333"/>
          </a:xfrm>
          <a:prstGeom prst="rect">
            <a:avLst/>
          </a:prstGeom>
        </p:spPr>
      </p:pic>
      <p:sp>
        <p:nvSpPr>
          <p:cNvPr id="15" name="Rectangle: Rounded Corners 9">
            <a:extLst>
              <a:ext uri="{FF2B5EF4-FFF2-40B4-BE49-F238E27FC236}">
                <a16:creationId xmlns:a16="http://schemas.microsoft.com/office/drawing/2014/main" id="{8DC99A14-A8AF-4528-8A04-DB534EA806A1}"/>
              </a:ext>
            </a:extLst>
          </p:cNvPr>
          <p:cNvSpPr/>
          <p:nvPr/>
        </p:nvSpPr>
        <p:spPr>
          <a:xfrm>
            <a:off x="4557233" y="5496690"/>
            <a:ext cx="676275" cy="36195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 name="灯片编号占位符 4">
            <a:extLst>
              <a:ext uri="{FF2B5EF4-FFF2-40B4-BE49-F238E27FC236}">
                <a16:creationId xmlns:a16="http://schemas.microsoft.com/office/drawing/2014/main" id="{10ADBA8D-5BE3-498F-83FE-7F6CD8325170}"/>
              </a:ext>
            </a:extLst>
          </p:cNvPr>
          <p:cNvSpPr>
            <a:spLocks noGrp="1"/>
          </p:cNvSpPr>
          <p:nvPr>
            <p:ph type="sldNum" sz="quarter" idx="4"/>
          </p:nvPr>
        </p:nvSpPr>
        <p:spPr/>
        <p:txBody>
          <a:bodyPr/>
          <a:lstStyle/>
          <a:p>
            <a:fld id="{746372F0-8F5B-47E8-9A0C-8905EFF44332}" type="slidenum">
              <a:rPr lang="en-US" smtClean="0"/>
              <a:pPr/>
              <a:t>15</a:t>
            </a:fld>
            <a:endParaRPr lang="en-US" dirty="0"/>
          </a:p>
        </p:txBody>
      </p:sp>
      <p:sp>
        <p:nvSpPr>
          <p:cNvPr id="6" name="页脚占位符 5">
            <a:extLst>
              <a:ext uri="{FF2B5EF4-FFF2-40B4-BE49-F238E27FC236}">
                <a16:creationId xmlns:a16="http://schemas.microsoft.com/office/drawing/2014/main" id="{C0512498-A628-4262-A729-33BE7C84CD7C}"/>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3013975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DDBC8-A500-4608-A960-2D49A4BC0100}"/>
              </a:ext>
            </a:extLst>
          </p:cNvPr>
          <p:cNvSpPr>
            <a:spLocks noGrp="1"/>
          </p:cNvSpPr>
          <p:nvPr>
            <p:ph type="title"/>
          </p:nvPr>
        </p:nvSpPr>
        <p:spPr/>
        <p:txBody>
          <a:bodyPr/>
          <a:lstStyle/>
          <a:p>
            <a:r>
              <a:rPr lang="zh-CN" altLang="en-US" dirty="0"/>
              <a:t>活动列表</a:t>
            </a:r>
            <a:r>
              <a:rPr lang="en-US" altLang="zh-CN" dirty="0"/>
              <a:t>/</a:t>
            </a:r>
            <a:r>
              <a:rPr lang="zh-CN" altLang="en-US" dirty="0"/>
              <a:t>活动状态</a:t>
            </a:r>
            <a:endParaRPr lang="en-US" dirty="0"/>
          </a:p>
        </p:txBody>
      </p:sp>
      <p:sp>
        <p:nvSpPr>
          <p:cNvPr id="8" name="文本框 7">
            <a:extLst>
              <a:ext uri="{FF2B5EF4-FFF2-40B4-BE49-F238E27FC236}">
                <a16:creationId xmlns:a16="http://schemas.microsoft.com/office/drawing/2014/main" id="{AA994093-C816-4973-B2A3-03F1BE36DF49}"/>
              </a:ext>
            </a:extLst>
          </p:cNvPr>
          <p:cNvSpPr txBox="1"/>
          <p:nvPr/>
        </p:nvSpPr>
        <p:spPr>
          <a:xfrm>
            <a:off x="395018" y="1180972"/>
            <a:ext cx="8748981" cy="923330"/>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在此页面可以看见不同状态下面的活动</a:t>
            </a:r>
            <a:r>
              <a:rPr lang="en-US" altLang="zh-CN" dirty="0">
                <a:latin typeface="Helvetica" panose="020B0604020202020204" pitchFamily="34" charset="0"/>
                <a:cs typeface="Helvetica" panose="020B0604020202020204" pitchFamily="34" charset="0"/>
              </a:rPr>
              <a:t>: Completed/ Pending Selection/ Preview/ Open</a:t>
            </a: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选择需要回复的嘉吉招标活动</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点击并进入</a:t>
            </a:r>
            <a:r>
              <a:rPr lang="en-US" altLang="zh-CN" dirty="0">
                <a:latin typeface="Helvetica" panose="020B0604020202020204" pitchFamily="34" charset="0"/>
                <a:cs typeface="Helvetica" panose="020B0604020202020204" pitchFamily="34" charset="0"/>
              </a:rPr>
              <a:t>.</a:t>
            </a:r>
            <a:endParaRPr lang="zh-CN" altLang="en-US" dirty="0">
              <a:latin typeface="Helvetica" panose="020B0604020202020204" pitchFamily="34" charset="0"/>
              <a:cs typeface="Helvetica" panose="020B0604020202020204" pitchFamily="34" charset="0"/>
            </a:endParaRPr>
          </a:p>
        </p:txBody>
      </p:sp>
      <p:pic>
        <p:nvPicPr>
          <p:cNvPr id="7" name="图片 6">
            <a:extLst>
              <a:ext uri="{FF2B5EF4-FFF2-40B4-BE49-F238E27FC236}">
                <a16:creationId xmlns:a16="http://schemas.microsoft.com/office/drawing/2014/main" id="{C0499A44-295E-4174-AF0A-01459E5382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536" y="2104302"/>
            <a:ext cx="8229600" cy="4067898"/>
          </a:xfrm>
          <a:prstGeom prst="rect">
            <a:avLst/>
          </a:prstGeom>
        </p:spPr>
      </p:pic>
      <p:sp>
        <p:nvSpPr>
          <p:cNvPr id="13" name="Rectangle: Rounded Corners 9">
            <a:extLst>
              <a:ext uri="{FF2B5EF4-FFF2-40B4-BE49-F238E27FC236}">
                <a16:creationId xmlns:a16="http://schemas.microsoft.com/office/drawing/2014/main" id="{04E1322F-82BE-419E-B139-D665193FE3B2}"/>
              </a:ext>
            </a:extLst>
          </p:cNvPr>
          <p:cNvSpPr/>
          <p:nvPr/>
        </p:nvSpPr>
        <p:spPr>
          <a:xfrm>
            <a:off x="2847976" y="3276601"/>
            <a:ext cx="1457324" cy="24281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4" name="Rectangle: Rounded Corners 9">
            <a:extLst>
              <a:ext uri="{FF2B5EF4-FFF2-40B4-BE49-F238E27FC236}">
                <a16:creationId xmlns:a16="http://schemas.microsoft.com/office/drawing/2014/main" id="{3547F127-DDDB-4B23-9405-5392F6411EDA}"/>
              </a:ext>
            </a:extLst>
          </p:cNvPr>
          <p:cNvSpPr/>
          <p:nvPr/>
        </p:nvSpPr>
        <p:spPr>
          <a:xfrm>
            <a:off x="2847976" y="3881077"/>
            <a:ext cx="1457324" cy="21437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Rectangle: Rounded Corners 9">
            <a:extLst>
              <a:ext uri="{FF2B5EF4-FFF2-40B4-BE49-F238E27FC236}">
                <a16:creationId xmlns:a16="http://schemas.microsoft.com/office/drawing/2014/main" id="{F9478552-4092-454C-94BE-268CC877841E}"/>
              </a:ext>
            </a:extLst>
          </p:cNvPr>
          <p:cNvSpPr/>
          <p:nvPr/>
        </p:nvSpPr>
        <p:spPr>
          <a:xfrm>
            <a:off x="2847976" y="4242734"/>
            <a:ext cx="1724024" cy="21437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9" name="灯片编号占位符 8">
            <a:extLst>
              <a:ext uri="{FF2B5EF4-FFF2-40B4-BE49-F238E27FC236}">
                <a16:creationId xmlns:a16="http://schemas.microsoft.com/office/drawing/2014/main" id="{C6673824-6526-404C-8D83-76F4E9F4C5F5}"/>
              </a:ext>
            </a:extLst>
          </p:cNvPr>
          <p:cNvSpPr>
            <a:spLocks noGrp="1"/>
          </p:cNvSpPr>
          <p:nvPr>
            <p:ph type="sldNum" sz="quarter" idx="4"/>
          </p:nvPr>
        </p:nvSpPr>
        <p:spPr/>
        <p:txBody>
          <a:bodyPr/>
          <a:lstStyle/>
          <a:p>
            <a:fld id="{746372F0-8F5B-47E8-9A0C-8905EFF44332}" type="slidenum">
              <a:rPr lang="en-US" smtClean="0"/>
              <a:pPr/>
              <a:t>16</a:t>
            </a:fld>
            <a:endParaRPr lang="en-US" dirty="0"/>
          </a:p>
        </p:txBody>
      </p:sp>
      <p:sp>
        <p:nvSpPr>
          <p:cNvPr id="10" name="页脚占位符 9">
            <a:extLst>
              <a:ext uri="{FF2B5EF4-FFF2-40B4-BE49-F238E27FC236}">
                <a16:creationId xmlns:a16="http://schemas.microsoft.com/office/drawing/2014/main" id="{0670D583-68F8-4095-878D-CB4301AFC891}"/>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174974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DEA4E6-DA22-4F0B-B542-BC82F4DD50B6}"/>
              </a:ext>
            </a:extLst>
          </p:cNvPr>
          <p:cNvSpPr>
            <a:spLocks noGrp="1"/>
          </p:cNvSpPr>
          <p:nvPr>
            <p:ph type="title"/>
          </p:nvPr>
        </p:nvSpPr>
        <p:spPr/>
        <p:txBody>
          <a:bodyPr/>
          <a:lstStyle/>
          <a:p>
            <a:r>
              <a:rPr lang="zh-CN" altLang="en-US" dirty="0"/>
              <a:t>预投标</a:t>
            </a:r>
          </a:p>
        </p:txBody>
      </p:sp>
      <p:sp>
        <p:nvSpPr>
          <p:cNvPr id="5" name="文本占位符 4">
            <a:extLst>
              <a:ext uri="{FF2B5EF4-FFF2-40B4-BE49-F238E27FC236}">
                <a16:creationId xmlns:a16="http://schemas.microsoft.com/office/drawing/2014/main" id="{BAD626A1-215A-4A35-AE67-B3C2A3044D7C}"/>
              </a:ext>
            </a:extLst>
          </p:cNvPr>
          <p:cNvSpPr>
            <a:spLocks noGrp="1"/>
          </p:cNvSpPr>
          <p:nvPr>
            <p:ph type="body" sz="quarter" idx="10"/>
          </p:nvPr>
        </p:nvSpPr>
        <p:spPr>
          <a:xfrm>
            <a:off x="457535" y="1190625"/>
            <a:ext cx="8229265" cy="4749800"/>
          </a:xfrm>
        </p:spPr>
        <p:txBody>
          <a:bodyPr/>
          <a:lstStyle/>
          <a:p>
            <a:r>
              <a:rPr lang="en-US" altLang="zh-CN" sz="1800" dirty="0"/>
              <a:t>RFP</a:t>
            </a:r>
            <a:r>
              <a:rPr lang="zh-CN" altLang="en-US" sz="1800" dirty="0"/>
              <a:t>招标活动在预投标</a:t>
            </a:r>
            <a:r>
              <a:rPr lang="en-US" altLang="zh-CN" sz="1800" dirty="0"/>
              <a:t>(Preview)</a:t>
            </a:r>
            <a:r>
              <a:rPr lang="zh-CN" altLang="en-US" sz="1800" dirty="0"/>
              <a:t>的阶段供应商可以查看事件但不能回复</a:t>
            </a:r>
            <a:r>
              <a:rPr lang="en-US" altLang="zh-CN" sz="1800" dirty="0"/>
              <a:t>.</a:t>
            </a:r>
            <a:endParaRPr lang="zh-CN" altLang="en-US" sz="1800" dirty="0"/>
          </a:p>
        </p:txBody>
      </p:sp>
      <p:pic>
        <p:nvPicPr>
          <p:cNvPr id="9" name="图片 8">
            <a:extLst>
              <a:ext uri="{FF2B5EF4-FFF2-40B4-BE49-F238E27FC236}">
                <a16:creationId xmlns:a16="http://schemas.microsoft.com/office/drawing/2014/main" id="{1AD52665-1101-4660-876C-1BA4267E40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535" y="1714500"/>
            <a:ext cx="7858125" cy="4373986"/>
          </a:xfrm>
          <a:prstGeom prst="rect">
            <a:avLst/>
          </a:prstGeom>
        </p:spPr>
      </p:pic>
      <p:sp>
        <p:nvSpPr>
          <p:cNvPr id="10" name="Rectangle: Rounded Corners 9">
            <a:extLst>
              <a:ext uri="{FF2B5EF4-FFF2-40B4-BE49-F238E27FC236}">
                <a16:creationId xmlns:a16="http://schemas.microsoft.com/office/drawing/2014/main" id="{09AFB389-445A-4DF4-A91D-92409435CA0D}"/>
              </a:ext>
            </a:extLst>
          </p:cNvPr>
          <p:cNvSpPr/>
          <p:nvPr/>
        </p:nvSpPr>
        <p:spPr>
          <a:xfrm>
            <a:off x="2762251" y="5170809"/>
            <a:ext cx="1457324" cy="35369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 name="灯片编号占位符 5">
            <a:extLst>
              <a:ext uri="{FF2B5EF4-FFF2-40B4-BE49-F238E27FC236}">
                <a16:creationId xmlns:a16="http://schemas.microsoft.com/office/drawing/2014/main" id="{ED5CD6D4-763F-401E-8559-E6DE80AF7914}"/>
              </a:ext>
            </a:extLst>
          </p:cNvPr>
          <p:cNvSpPr>
            <a:spLocks noGrp="1"/>
          </p:cNvSpPr>
          <p:nvPr>
            <p:ph type="sldNum" sz="quarter" idx="4"/>
          </p:nvPr>
        </p:nvSpPr>
        <p:spPr/>
        <p:txBody>
          <a:bodyPr/>
          <a:lstStyle/>
          <a:p>
            <a:fld id="{746372F0-8F5B-47E8-9A0C-8905EFF44332}" type="slidenum">
              <a:rPr lang="en-US" smtClean="0"/>
              <a:pPr/>
              <a:t>17</a:t>
            </a:fld>
            <a:endParaRPr lang="en-US" dirty="0"/>
          </a:p>
        </p:txBody>
      </p:sp>
      <p:sp>
        <p:nvSpPr>
          <p:cNvPr id="11" name="页脚占位符 10">
            <a:extLst>
              <a:ext uri="{FF2B5EF4-FFF2-40B4-BE49-F238E27FC236}">
                <a16:creationId xmlns:a16="http://schemas.microsoft.com/office/drawing/2014/main" id="{A18A3985-0A80-407D-9CA8-A14E3EBF83D1}"/>
              </a:ext>
            </a:extLst>
          </p:cNvPr>
          <p:cNvSpPr>
            <a:spLocks noGrp="1"/>
          </p:cNvSpPr>
          <p:nvPr>
            <p:ph type="ftr" sz="quarter" idx="3"/>
          </p:nvPr>
        </p:nvSpPr>
        <p:spPr/>
        <p:txBody>
          <a:bodyPr/>
          <a:lstStyle/>
          <a:p>
            <a:pPr>
              <a:defRPr/>
            </a:pPr>
            <a:r>
              <a:rPr lang="en-US">
                <a:cs typeface="Arial" charset="0"/>
              </a:rPr>
              <a:t>Ariba </a:t>
            </a:r>
            <a:r>
              <a:rPr lang="zh-CN" altLang="en-US">
                <a:cs typeface="Arial" charset="0"/>
              </a:rPr>
              <a:t>供应商操作指导</a:t>
            </a:r>
            <a:r>
              <a:rPr lang="en-US" altLang="zh-CN">
                <a:cs typeface="Arial" charset="0"/>
              </a:rPr>
              <a:t>(</a:t>
            </a:r>
            <a:r>
              <a:rPr lang="en-US">
                <a:cs typeface="Arial" charset="0"/>
              </a:rPr>
              <a:t>RFP)   Jul-2019      APAC China</a:t>
            </a:r>
            <a:endParaRPr lang="en-US" dirty="0">
              <a:cs typeface="Arial" charset="0"/>
            </a:endParaRPr>
          </a:p>
        </p:txBody>
      </p:sp>
    </p:spTree>
    <p:extLst>
      <p:ext uri="{BB962C8B-B14F-4D97-AF65-F5344CB8AC3E}">
        <p14:creationId xmlns:p14="http://schemas.microsoft.com/office/powerpoint/2010/main" val="1295133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3B40FD2-15DA-4FB5-B2A1-5F57121A4551}"/>
              </a:ext>
            </a:extLst>
          </p:cNvPr>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查看事件</a:t>
            </a:r>
          </a:p>
        </p:txBody>
      </p:sp>
      <p:sp>
        <p:nvSpPr>
          <p:cNvPr id="7" name="文本框 6">
            <a:extLst>
              <a:ext uri="{FF2B5EF4-FFF2-40B4-BE49-F238E27FC236}">
                <a16:creationId xmlns:a16="http://schemas.microsoft.com/office/drawing/2014/main" id="{EAE4DE70-5D24-434E-B732-F773AF7E5FE4}"/>
              </a:ext>
            </a:extLst>
          </p:cNvPr>
          <p:cNvSpPr txBox="1"/>
          <p:nvPr/>
        </p:nvSpPr>
        <p:spPr>
          <a:xfrm>
            <a:off x="457536" y="1119342"/>
            <a:ext cx="7229475" cy="923330"/>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点击进入事件后会看下如下页面</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请认真仔细查看活动开始以及截止时间和其它详情信息</a:t>
            </a:r>
            <a:endParaRPr lang="en-US" altLang="zh-CN"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阅读完成之后点击蓝色按钮</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查看前提条件</a:t>
            </a:r>
          </a:p>
        </p:txBody>
      </p:sp>
      <p:pic>
        <p:nvPicPr>
          <p:cNvPr id="6" name="图片 5">
            <a:extLst>
              <a:ext uri="{FF2B5EF4-FFF2-40B4-BE49-F238E27FC236}">
                <a16:creationId xmlns:a16="http://schemas.microsoft.com/office/drawing/2014/main" id="{6327582E-89D7-4878-940F-0C41CBCCE2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253" y="2104603"/>
            <a:ext cx="7839494" cy="4171132"/>
          </a:xfrm>
          <a:prstGeom prst="rect">
            <a:avLst/>
          </a:prstGeom>
        </p:spPr>
      </p:pic>
      <p:sp>
        <p:nvSpPr>
          <p:cNvPr id="13" name="Rectangle: Rounded Corners 9">
            <a:extLst>
              <a:ext uri="{FF2B5EF4-FFF2-40B4-BE49-F238E27FC236}">
                <a16:creationId xmlns:a16="http://schemas.microsoft.com/office/drawing/2014/main" id="{D92F60DC-CA66-4A2C-A9CF-5E2C82032D58}"/>
              </a:ext>
            </a:extLst>
          </p:cNvPr>
          <p:cNvSpPr/>
          <p:nvPr/>
        </p:nvSpPr>
        <p:spPr>
          <a:xfrm>
            <a:off x="870285" y="3885665"/>
            <a:ext cx="965809" cy="30450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9" name="Rectangle: Rounded Corners 9">
            <a:extLst>
              <a:ext uri="{FF2B5EF4-FFF2-40B4-BE49-F238E27FC236}">
                <a16:creationId xmlns:a16="http://schemas.microsoft.com/office/drawing/2014/main" id="{026A45B8-337D-4CD5-9469-610C7BAB42AC}"/>
              </a:ext>
            </a:extLst>
          </p:cNvPr>
          <p:cNvSpPr/>
          <p:nvPr/>
        </p:nvSpPr>
        <p:spPr>
          <a:xfrm>
            <a:off x="7525938" y="2586050"/>
            <a:ext cx="965809" cy="38898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0" name="Rectangle: Rounded Corners 9">
            <a:extLst>
              <a:ext uri="{FF2B5EF4-FFF2-40B4-BE49-F238E27FC236}">
                <a16:creationId xmlns:a16="http://schemas.microsoft.com/office/drawing/2014/main" id="{046EB11E-C015-4196-97EF-AC169C46DBD1}"/>
              </a:ext>
            </a:extLst>
          </p:cNvPr>
          <p:cNvSpPr/>
          <p:nvPr/>
        </p:nvSpPr>
        <p:spPr>
          <a:xfrm>
            <a:off x="3630915" y="3517482"/>
            <a:ext cx="1072544" cy="30450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1" name="Rectangle: Rounded Corners 9">
            <a:extLst>
              <a:ext uri="{FF2B5EF4-FFF2-40B4-BE49-F238E27FC236}">
                <a16:creationId xmlns:a16="http://schemas.microsoft.com/office/drawing/2014/main" id="{87FA14CA-D8F1-493B-A3F7-EEE7735DD215}"/>
              </a:ext>
            </a:extLst>
          </p:cNvPr>
          <p:cNvSpPr/>
          <p:nvPr/>
        </p:nvSpPr>
        <p:spPr>
          <a:xfrm>
            <a:off x="2727727" y="4089633"/>
            <a:ext cx="5278137" cy="107097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8" name="灯片编号占位符 7">
            <a:extLst>
              <a:ext uri="{FF2B5EF4-FFF2-40B4-BE49-F238E27FC236}">
                <a16:creationId xmlns:a16="http://schemas.microsoft.com/office/drawing/2014/main" id="{7EC8884C-9007-4172-AA32-1AF12B81A751}"/>
              </a:ext>
            </a:extLst>
          </p:cNvPr>
          <p:cNvSpPr>
            <a:spLocks noGrp="1"/>
          </p:cNvSpPr>
          <p:nvPr>
            <p:ph type="sldNum" sz="quarter" idx="4"/>
          </p:nvPr>
        </p:nvSpPr>
        <p:spPr/>
        <p:txBody>
          <a:bodyPr/>
          <a:lstStyle/>
          <a:p>
            <a:fld id="{746372F0-8F5B-47E8-9A0C-8905EFF44332}" type="slidenum">
              <a:rPr lang="en-US" smtClean="0"/>
              <a:pPr/>
              <a:t>18</a:t>
            </a:fld>
            <a:endParaRPr lang="en-US" dirty="0"/>
          </a:p>
        </p:txBody>
      </p:sp>
      <p:sp>
        <p:nvSpPr>
          <p:cNvPr id="9" name="页脚占位符 8">
            <a:extLst>
              <a:ext uri="{FF2B5EF4-FFF2-40B4-BE49-F238E27FC236}">
                <a16:creationId xmlns:a16="http://schemas.microsoft.com/office/drawing/2014/main" id="{820205A3-0453-4584-8DCA-1DD7C167A222}"/>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1885963071"/>
      </p:ext>
    </p:extLst>
  </p:cSld>
  <p:clrMapOvr>
    <a:overrideClrMapping bg1="lt1" tx1="dk1" bg2="lt2" tx2="dk2" accent1="accent1" accent2="accent2" accent3="accent3" accent4="accent4" accent5="accent5" accent6="accent6" hlink="hlink" folHlink="folHlink"/>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FB7BB3-963A-47B6-93E4-71014F765D47}"/>
              </a:ext>
            </a:extLst>
          </p:cNvPr>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前提条件</a:t>
            </a:r>
          </a:p>
        </p:txBody>
      </p:sp>
      <p:sp>
        <p:nvSpPr>
          <p:cNvPr id="10" name="文本框 9">
            <a:extLst>
              <a:ext uri="{FF2B5EF4-FFF2-40B4-BE49-F238E27FC236}">
                <a16:creationId xmlns:a16="http://schemas.microsoft.com/office/drawing/2014/main" id="{099C3CB8-397C-44BD-8317-BD73B23EECBD}"/>
              </a:ext>
            </a:extLst>
          </p:cNvPr>
          <p:cNvSpPr txBox="1"/>
          <p:nvPr/>
        </p:nvSpPr>
        <p:spPr>
          <a:xfrm>
            <a:off x="457536" y="1143000"/>
            <a:ext cx="7657764" cy="646331"/>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查看前提条件</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 选中</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我同意此合约的条款</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点击确认</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然后可以参与嘉吉的招标活动</a:t>
            </a:r>
            <a:r>
              <a:rPr lang="en-US" altLang="zh-CN" dirty="0"/>
              <a:t>.</a:t>
            </a:r>
            <a:endParaRPr lang="zh-CN" altLang="en-US" dirty="0"/>
          </a:p>
        </p:txBody>
      </p:sp>
      <p:pic>
        <p:nvPicPr>
          <p:cNvPr id="6" name="图片 5">
            <a:extLst>
              <a:ext uri="{FF2B5EF4-FFF2-40B4-BE49-F238E27FC236}">
                <a16:creationId xmlns:a16="http://schemas.microsoft.com/office/drawing/2014/main" id="{CB2E93AC-C0BB-4E9F-AEE1-467962A9A1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838" y="1861192"/>
            <a:ext cx="7792323" cy="4220944"/>
          </a:xfrm>
          <a:prstGeom prst="rect">
            <a:avLst/>
          </a:prstGeom>
        </p:spPr>
      </p:pic>
      <p:sp>
        <p:nvSpPr>
          <p:cNvPr id="13" name="Rectangle: Rounded Corners 9">
            <a:extLst>
              <a:ext uri="{FF2B5EF4-FFF2-40B4-BE49-F238E27FC236}">
                <a16:creationId xmlns:a16="http://schemas.microsoft.com/office/drawing/2014/main" id="{715556E0-E628-4A71-AEFA-E334A2B138E1}"/>
              </a:ext>
            </a:extLst>
          </p:cNvPr>
          <p:cNvSpPr/>
          <p:nvPr/>
        </p:nvSpPr>
        <p:spPr>
          <a:xfrm>
            <a:off x="1853589" y="5400675"/>
            <a:ext cx="1432535" cy="38641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4" name="Rectangle: Rounded Corners 9">
            <a:extLst>
              <a:ext uri="{FF2B5EF4-FFF2-40B4-BE49-F238E27FC236}">
                <a16:creationId xmlns:a16="http://schemas.microsoft.com/office/drawing/2014/main" id="{0939053B-C733-4992-9006-BADBC082C6F0}"/>
              </a:ext>
            </a:extLst>
          </p:cNvPr>
          <p:cNvSpPr/>
          <p:nvPr/>
        </p:nvSpPr>
        <p:spPr>
          <a:xfrm>
            <a:off x="6934200" y="5847892"/>
            <a:ext cx="828674" cy="30610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 name="灯片编号占位符 6">
            <a:extLst>
              <a:ext uri="{FF2B5EF4-FFF2-40B4-BE49-F238E27FC236}">
                <a16:creationId xmlns:a16="http://schemas.microsoft.com/office/drawing/2014/main" id="{A9832BF6-86F7-454C-8392-EE7CF6801115}"/>
              </a:ext>
            </a:extLst>
          </p:cNvPr>
          <p:cNvSpPr>
            <a:spLocks noGrp="1"/>
          </p:cNvSpPr>
          <p:nvPr>
            <p:ph type="sldNum" sz="quarter" idx="4"/>
          </p:nvPr>
        </p:nvSpPr>
        <p:spPr/>
        <p:txBody>
          <a:bodyPr/>
          <a:lstStyle/>
          <a:p>
            <a:fld id="{746372F0-8F5B-47E8-9A0C-8905EFF44332}" type="slidenum">
              <a:rPr lang="en-US" smtClean="0"/>
              <a:pPr/>
              <a:t>19</a:t>
            </a:fld>
            <a:endParaRPr lang="en-US" dirty="0"/>
          </a:p>
        </p:txBody>
      </p:sp>
      <p:sp>
        <p:nvSpPr>
          <p:cNvPr id="8" name="页脚占位符 7">
            <a:extLst>
              <a:ext uri="{FF2B5EF4-FFF2-40B4-BE49-F238E27FC236}">
                <a16:creationId xmlns:a16="http://schemas.microsoft.com/office/drawing/2014/main" id="{B8CB322E-DD2C-4668-8735-FC4912A18ACD}"/>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129806954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FB7BB3-963A-47B6-93E4-71014F765D47}"/>
              </a:ext>
            </a:extLst>
          </p:cNvPr>
          <p:cNvSpPr>
            <a:spLocks noGrp="1"/>
          </p:cNvSpPr>
          <p:nvPr>
            <p:ph type="title"/>
          </p:nvPr>
        </p:nvSpPr>
        <p:spPr>
          <a:xfrm>
            <a:off x="457536" y="116913"/>
            <a:ext cx="8229600" cy="757671"/>
          </a:xfrm>
        </p:spPr>
        <p:txBody>
          <a:bodyPr/>
          <a:lstStyle/>
          <a:p>
            <a:r>
              <a:rPr lang="zh-CN" altLang="en-US" dirty="0">
                <a:latin typeface="Helvetica" panose="020B0604020202020204" pitchFamily="34" charset="0"/>
                <a:cs typeface="Helvetica" panose="020B0604020202020204" pitchFamily="34" charset="0"/>
              </a:rPr>
              <a:t>选择批次</a:t>
            </a:r>
          </a:p>
        </p:txBody>
      </p:sp>
      <p:sp>
        <p:nvSpPr>
          <p:cNvPr id="10" name="文本框 9">
            <a:extLst>
              <a:ext uri="{FF2B5EF4-FFF2-40B4-BE49-F238E27FC236}">
                <a16:creationId xmlns:a16="http://schemas.microsoft.com/office/drawing/2014/main" id="{E5A54E1B-5424-48C7-80A8-3BC522590393}"/>
              </a:ext>
            </a:extLst>
          </p:cNvPr>
          <p:cNvSpPr txBox="1"/>
          <p:nvPr/>
        </p:nvSpPr>
        <p:spPr>
          <a:xfrm>
            <a:off x="361950" y="1022337"/>
            <a:ext cx="8104566" cy="369332"/>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查看事件简介并点击</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选择批次</a:t>
            </a:r>
          </a:p>
        </p:txBody>
      </p:sp>
      <p:pic>
        <p:nvPicPr>
          <p:cNvPr id="6" name="图片 5">
            <a:extLst>
              <a:ext uri="{FF2B5EF4-FFF2-40B4-BE49-F238E27FC236}">
                <a16:creationId xmlns:a16="http://schemas.microsoft.com/office/drawing/2014/main" id="{2AF0BA05-C980-4EF7-9B84-D1B3A9C6BB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885" y="1763230"/>
            <a:ext cx="7930631" cy="4326088"/>
          </a:xfrm>
          <a:prstGeom prst="rect">
            <a:avLst/>
          </a:prstGeom>
        </p:spPr>
      </p:pic>
      <p:sp>
        <p:nvSpPr>
          <p:cNvPr id="16" name="Rectangle: Rounded Corners 9">
            <a:extLst>
              <a:ext uri="{FF2B5EF4-FFF2-40B4-BE49-F238E27FC236}">
                <a16:creationId xmlns:a16="http://schemas.microsoft.com/office/drawing/2014/main" id="{59BC7592-36BF-435C-A004-27C6EBA93551}"/>
              </a:ext>
            </a:extLst>
          </p:cNvPr>
          <p:cNvSpPr/>
          <p:nvPr/>
        </p:nvSpPr>
        <p:spPr>
          <a:xfrm>
            <a:off x="762105" y="3429000"/>
            <a:ext cx="942975" cy="29527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7" name="Rectangle: Rounded Corners 9">
            <a:extLst>
              <a:ext uri="{FF2B5EF4-FFF2-40B4-BE49-F238E27FC236}">
                <a16:creationId xmlns:a16="http://schemas.microsoft.com/office/drawing/2014/main" id="{F6992FC1-2206-4C01-9470-E66752D74BDE}"/>
              </a:ext>
            </a:extLst>
          </p:cNvPr>
          <p:cNvSpPr/>
          <p:nvPr/>
        </p:nvSpPr>
        <p:spPr>
          <a:xfrm>
            <a:off x="1931300" y="3299146"/>
            <a:ext cx="4507600" cy="42512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8" name="Rectangle: Rounded Corners 9">
            <a:extLst>
              <a:ext uri="{FF2B5EF4-FFF2-40B4-BE49-F238E27FC236}">
                <a16:creationId xmlns:a16="http://schemas.microsoft.com/office/drawing/2014/main" id="{2494B3FB-2885-4687-B226-FDB522535AFA}"/>
              </a:ext>
            </a:extLst>
          </p:cNvPr>
          <p:cNvSpPr/>
          <p:nvPr/>
        </p:nvSpPr>
        <p:spPr>
          <a:xfrm>
            <a:off x="5065627" y="2640458"/>
            <a:ext cx="942975" cy="29527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 name="灯片编号占位符 6">
            <a:extLst>
              <a:ext uri="{FF2B5EF4-FFF2-40B4-BE49-F238E27FC236}">
                <a16:creationId xmlns:a16="http://schemas.microsoft.com/office/drawing/2014/main" id="{6EEDD5D2-BE25-4B99-BC1D-CEA6BA162415}"/>
              </a:ext>
            </a:extLst>
          </p:cNvPr>
          <p:cNvSpPr>
            <a:spLocks noGrp="1"/>
          </p:cNvSpPr>
          <p:nvPr>
            <p:ph type="sldNum" sz="quarter" idx="4"/>
          </p:nvPr>
        </p:nvSpPr>
        <p:spPr/>
        <p:txBody>
          <a:bodyPr/>
          <a:lstStyle/>
          <a:p>
            <a:fld id="{746372F0-8F5B-47E8-9A0C-8905EFF44332}" type="slidenum">
              <a:rPr lang="en-US" smtClean="0"/>
              <a:pPr/>
              <a:t>20</a:t>
            </a:fld>
            <a:endParaRPr lang="en-US" dirty="0"/>
          </a:p>
        </p:txBody>
      </p:sp>
      <p:sp>
        <p:nvSpPr>
          <p:cNvPr id="8" name="页脚占位符 7">
            <a:extLst>
              <a:ext uri="{FF2B5EF4-FFF2-40B4-BE49-F238E27FC236}">
                <a16:creationId xmlns:a16="http://schemas.microsoft.com/office/drawing/2014/main" id="{E70576AE-8AF0-4EAE-A193-C101DBC692AB}"/>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411052117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FB7BB3-963A-47B6-93E4-71014F765D47}"/>
              </a:ext>
            </a:extLst>
          </p:cNvPr>
          <p:cNvSpPr>
            <a:spLocks noGrp="1"/>
          </p:cNvSpPr>
          <p:nvPr>
            <p:ph type="title"/>
          </p:nvPr>
        </p:nvSpPr>
        <p:spPr>
          <a:xfrm>
            <a:off x="457536" y="116913"/>
            <a:ext cx="8229600" cy="757671"/>
          </a:xfrm>
        </p:spPr>
        <p:txBody>
          <a:bodyPr/>
          <a:lstStyle/>
          <a:p>
            <a:r>
              <a:rPr lang="zh-CN" altLang="en-US" dirty="0">
                <a:latin typeface="Helvetica" panose="020B0604020202020204" pitchFamily="34" charset="0"/>
                <a:cs typeface="Helvetica" panose="020B0604020202020204" pitchFamily="34" charset="0"/>
              </a:rPr>
              <a:t>选择批次</a:t>
            </a:r>
          </a:p>
        </p:txBody>
      </p:sp>
      <p:sp>
        <p:nvSpPr>
          <p:cNvPr id="10" name="文本框 9">
            <a:extLst>
              <a:ext uri="{FF2B5EF4-FFF2-40B4-BE49-F238E27FC236}">
                <a16:creationId xmlns:a16="http://schemas.microsoft.com/office/drawing/2014/main" id="{E5A54E1B-5424-48C7-80A8-3BC522590393}"/>
              </a:ext>
            </a:extLst>
          </p:cNvPr>
          <p:cNvSpPr txBox="1"/>
          <p:nvPr/>
        </p:nvSpPr>
        <p:spPr>
          <a:xfrm>
            <a:off x="457536" y="1114425"/>
            <a:ext cx="8104566" cy="646331"/>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请选择您要参与出价的批次</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并提交选定的批次</a:t>
            </a:r>
            <a:r>
              <a:rPr lang="en-US" altLang="zh-CN" dirty="0">
                <a:latin typeface="Helvetica" panose="020B0604020202020204" pitchFamily="34" charset="0"/>
                <a:cs typeface="Helvetica" panose="020B0604020202020204" pitchFamily="34" charset="0"/>
              </a:rPr>
              <a:t>. </a:t>
            </a:r>
            <a:r>
              <a:rPr lang="zh-CN" altLang="en-US" dirty="0">
                <a:latin typeface="Helvetica" panose="020B0604020202020204" pitchFamily="34" charset="0"/>
                <a:cs typeface="Helvetica" panose="020B0604020202020204" pitchFamily="34" charset="0"/>
              </a:rPr>
              <a:t>一旦选定</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则必须要出价</a:t>
            </a:r>
            <a:r>
              <a:rPr lang="en-US" altLang="zh-CN" dirty="0">
                <a:latin typeface="Helvetica" panose="020B0604020202020204" pitchFamily="34" charset="0"/>
                <a:cs typeface="Helvetica" panose="020B0604020202020204" pitchFamily="34" charset="0"/>
              </a:rPr>
              <a:t>.</a:t>
            </a: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请不要选择您无法出价的选项。</a:t>
            </a:r>
          </a:p>
        </p:txBody>
      </p:sp>
      <p:pic>
        <p:nvPicPr>
          <p:cNvPr id="6" name="图片 5">
            <a:extLst>
              <a:ext uri="{FF2B5EF4-FFF2-40B4-BE49-F238E27FC236}">
                <a16:creationId xmlns:a16="http://schemas.microsoft.com/office/drawing/2014/main" id="{65B8AC71-D850-4B9F-9D9E-D904D3C08B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214" y="2016684"/>
            <a:ext cx="7857210" cy="4298244"/>
          </a:xfrm>
          <a:prstGeom prst="rect">
            <a:avLst/>
          </a:prstGeom>
        </p:spPr>
      </p:pic>
      <p:sp>
        <p:nvSpPr>
          <p:cNvPr id="12" name="Rectangle: Rounded Corners 9">
            <a:extLst>
              <a:ext uri="{FF2B5EF4-FFF2-40B4-BE49-F238E27FC236}">
                <a16:creationId xmlns:a16="http://schemas.microsoft.com/office/drawing/2014/main" id="{DCACAC0F-A0AB-44D7-9813-1B31083B97B1}"/>
              </a:ext>
            </a:extLst>
          </p:cNvPr>
          <p:cNvSpPr/>
          <p:nvPr/>
        </p:nvSpPr>
        <p:spPr>
          <a:xfrm>
            <a:off x="1850484" y="3015707"/>
            <a:ext cx="4123104" cy="36195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3" name="Rectangle: Rounded Corners 9">
            <a:extLst>
              <a:ext uri="{FF2B5EF4-FFF2-40B4-BE49-F238E27FC236}">
                <a16:creationId xmlns:a16="http://schemas.microsoft.com/office/drawing/2014/main" id="{EA9665E8-0F4E-484F-AA27-4E79D07DADA0}"/>
              </a:ext>
            </a:extLst>
          </p:cNvPr>
          <p:cNvSpPr/>
          <p:nvPr/>
        </p:nvSpPr>
        <p:spPr>
          <a:xfrm>
            <a:off x="1984239" y="4519758"/>
            <a:ext cx="295275" cy="56683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4" name="Rectangle: Rounded Corners 9">
            <a:extLst>
              <a:ext uri="{FF2B5EF4-FFF2-40B4-BE49-F238E27FC236}">
                <a16:creationId xmlns:a16="http://schemas.microsoft.com/office/drawing/2014/main" id="{A05F0ED0-1903-4882-894E-C9DEAD339C55}"/>
              </a:ext>
            </a:extLst>
          </p:cNvPr>
          <p:cNvSpPr/>
          <p:nvPr/>
        </p:nvSpPr>
        <p:spPr>
          <a:xfrm>
            <a:off x="2279514" y="5022106"/>
            <a:ext cx="1314451" cy="36195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 name="灯片编号占位符 6">
            <a:extLst>
              <a:ext uri="{FF2B5EF4-FFF2-40B4-BE49-F238E27FC236}">
                <a16:creationId xmlns:a16="http://schemas.microsoft.com/office/drawing/2014/main" id="{22BAC0DD-0814-4FE6-8DC2-6C699DA5EF23}"/>
              </a:ext>
            </a:extLst>
          </p:cNvPr>
          <p:cNvSpPr>
            <a:spLocks noGrp="1"/>
          </p:cNvSpPr>
          <p:nvPr>
            <p:ph type="sldNum" sz="quarter" idx="4"/>
          </p:nvPr>
        </p:nvSpPr>
        <p:spPr/>
        <p:txBody>
          <a:bodyPr/>
          <a:lstStyle/>
          <a:p>
            <a:fld id="{746372F0-8F5B-47E8-9A0C-8905EFF44332}" type="slidenum">
              <a:rPr lang="en-US" smtClean="0"/>
              <a:pPr/>
              <a:t>21</a:t>
            </a:fld>
            <a:endParaRPr lang="en-US" dirty="0"/>
          </a:p>
        </p:txBody>
      </p:sp>
      <p:sp>
        <p:nvSpPr>
          <p:cNvPr id="8" name="页脚占位符 7">
            <a:extLst>
              <a:ext uri="{FF2B5EF4-FFF2-40B4-BE49-F238E27FC236}">
                <a16:creationId xmlns:a16="http://schemas.microsoft.com/office/drawing/2014/main" id="{62F02526-98E7-456E-855F-34A8471ED6D7}"/>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187584659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7B2731-17A2-4FA6-B78A-290707D4C9F7}"/>
              </a:ext>
            </a:extLst>
          </p:cNvPr>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提交报价</a:t>
            </a:r>
          </a:p>
        </p:txBody>
      </p:sp>
      <p:sp>
        <p:nvSpPr>
          <p:cNvPr id="7" name="文本框 6">
            <a:extLst>
              <a:ext uri="{FF2B5EF4-FFF2-40B4-BE49-F238E27FC236}">
                <a16:creationId xmlns:a16="http://schemas.microsoft.com/office/drawing/2014/main" id="{0B462972-F9F4-4309-BE21-15168C9F6CAE}"/>
              </a:ext>
            </a:extLst>
          </p:cNvPr>
          <p:cNvSpPr txBox="1"/>
          <p:nvPr/>
        </p:nvSpPr>
        <p:spPr>
          <a:xfrm>
            <a:off x="457536" y="1171575"/>
            <a:ext cx="8029239" cy="369332"/>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根据招标要求回答问题</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下载附件并上传</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填写价格后点击提交 </a:t>
            </a:r>
            <a:r>
              <a:rPr lang="en-US" altLang="zh-CN" dirty="0"/>
              <a:t>.</a:t>
            </a:r>
          </a:p>
        </p:txBody>
      </p:sp>
      <p:pic>
        <p:nvPicPr>
          <p:cNvPr id="9" name="图片 8">
            <a:extLst>
              <a:ext uri="{FF2B5EF4-FFF2-40B4-BE49-F238E27FC236}">
                <a16:creationId xmlns:a16="http://schemas.microsoft.com/office/drawing/2014/main" id="{A3B3996E-611A-446D-B346-D9A97733F4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285" y="1615246"/>
            <a:ext cx="8101430" cy="4562603"/>
          </a:xfrm>
          <a:prstGeom prst="rect">
            <a:avLst/>
          </a:prstGeom>
        </p:spPr>
      </p:pic>
      <p:sp>
        <p:nvSpPr>
          <p:cNvPr id="20" name="Rectangle: Rounded Corners 9">
            <a:extLst>
              <a:ext uri="{FF2B5EF4-FFF2-40B4-BE49-F238E27FC236}">
                <a16:creationId xmlns:a16="http://schemas.microsoft.com/office/drawing/2014/main" id="{99734DF8-F536-4A42-BFAD-FA790A2AA400}"/>
              </a:ext>
            </a:extLst>
          </p:cNvPr>
          <p:cNvSpPr/>
          <p:nvPr/>
        </p:nvSpPr>
        <p:spPr>
          <a:xfrm>
            <a:off x="5529194" y="3320145"/>
            <a:ext cx="2119381" cy="48698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2" name="Rectangle: Rounded Corners 9">
            <a:extLst>
              <a:ext uri="{FF2B5EF4-FFF2-40B4-BE49-F238E27FC236}">
                <a16:creationId xmlns:a16="http://schemas.microsoft.com/office/drawing/2014/main" id="{9F797864-AF8A-48AD-81D4-DDE0E7B3B517}"/>
              </a:ext>
            </a:extLst>
          </p:cNvPr>
          <p:cNvSpPr/>
          <p:nvPr/>
        </p:nvSpPr>
        <p:spPr>
          <a:xfrm>
            <a:off x="5576818" y="3904399"/>
            <a:ext cx="2119381" cy="24153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3" name="Rectangle: Rounded Corners 9">
            <a:extLst>
              <a:ext uri="{FF2B5EF4-FFF2-40B4-BE49-F238E27FC236}">
                <a16:creationId xmlns:a16="http://schemas.microsoft.com/office/drawing/2014/main" id="{F27CE016-E944-4991-8A3F-4FEC649DED01}"/>
              </a:ext>
            </a:extLst>
          </p:cNvPr>
          <p:cNvSpPr/>
          <p:nvPr/>
        </p:nvSpPr>
        <p:spPr>
          <a:xfrm>
            <a:off x="2133599" y="3391987"/>
            <a:ext cx="1828801" cy="43778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4" name="Rectangle: Rounded Corners 9">
            <a:extLst>
              <a:ext uri="{FF2B5EF4-FFF2-40B4-BE49-F238E27FC236}">
                <a16:creationId xmlns:a16="http://schemas.microsoft.com/office/drawing/2014/main" id="{8B43A819-9AFB-471E-AD5B-BF507BAE36E9}"/>
              </a:ext>
            </a:extLst>
          </p:cNvPr>
          <p:cNvSpPr/>
          <p:nvPr/>
        </p:nvSpPr>
        <p:spPr>
          <a:xfrm>
            <a:off x="2133598" y="3896548"/>
            <a:ext cx="1828801" cy="24153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5" name="Rectangle: Rounded Corners 9">
            <a:extLst>
              <a:ext uri="{FF2B5EF4-FFF2-40B4-BE49-F238E27FC236}">
                <a16:creationId xmlns:a16="http://schemas.microsoft.com/office/drawing/2014/main" id="{97991688-0D12-43B3-9106-78A60CBFF7FD}"/>
              </a:ext>
            </a:extLst>
          </p:cNvPr>
          <p:cNvSpPr/>
          <p:nvPr/>
        </p:nvSpPr>
        <p:spPr>
          <a:xfrm>
            <a:off x="5172073" y="4479566"/>
            <a:ext cx="1581151" cy="23904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6" name="Rectangle: Rounded Corners 9">
            <a:extLst>
              <a:ext uri="{FF2B5EF4-FFF2-40B4-BE49-F238E27FC236}">
                <a16:creationId xmlns:a16="http://schemas.microsoft.com/office/drawing/2014/main" id="{98CAE393-B163-42CD-904F-198164428AC6}"/>
              </a:ext>
            </a:extLst>
          </p:cNvPr>
          <p:cNvSpPr/>
          <p:nvPr/>
        </p:nvSpPr>
        <p:spPr>
          <a:xfrm>
            <a:off x="5172073" y="5003707"/>
            <a:ext cx="1581151" cy="23904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7" name="Rectangle: Rounded Corners 9">
            <a:extLst>
              <a:ext uri="{FF2B5EF4-FFF2-40B4-BE49-F238E27FC236}">
                <a16:creationId xmlns:a16="http://schemas.microsoft.com/office/drawing/2014/main" id="{BB2AEB73-84A5-4983-98F1-4DA4B364ADD3}"/>
              </a:ext>
            </a:extLst>
          </p:cNvPr>
          <p:cNvSpPr/>
          <p:nvPr/>
        </p:nvSpPr>
        <p:spPr>
          <a:xfrm>
            <a:off x="1809750" y="5686425"/>
            <a:ext cx="828676" cy="23904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0" name="灯片编号占位符 9">
            <a:extLst>
              <a:ext uri="{FF2B5EF4-FFF2-40B4-BE49-F238E27FC236}">
                <a16:creationId xmlns:a16="http://schemas.microsoft.com/office/drawing/2014/main" id="{C89263B7-9E6C-4908-BF83-27EC2E22B2E3}"/>
              </a:ext>
            </a:extLst>
          </p:cNvPr>
          <p:cNvSpPr>
            <a:spLocks noGrp="1"/>
          </p:cNvSpPr>
          <p:nvPr>
            <p:ph type="sldNum" sz="quarter" idx="4"/>
          </p:nvPr>
        </p:nvSpPr>
        <p:spPr/>
        <p:txBody>
          <a:bodyPr/>
          <a:lstStyle/>
          <a:p>
            <a:fld id="{746372F0-8F5B-47E8-9A0C-8905EFF44332}" type="slidenum">
              <a:rPr lang="en-US" smtClean="0"/>
              <a:pPr/>
              <a:t>22</a:t>
            </a:fld>
            <a:endParaRPr lang="en-US" dirty="0"/>
          </a:p>
        </p:txBody>
      </p:sp>
      <p:sp>
        <p:nvSpPr>
          <p:cNvPr id="11" name="页脚占位符 10">
            <a:extLst>
              <a:ext uri="{FF2B5EF4-FFF2-40B4-BE49-F238E27FC236}">
                <a16:creationId xmlns:a16="http://schemas.microsoft.com/office/drawing/2014/main" id="{24CF7AB5-727C-4A09-871C-CA09AFE3A699}"/>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43165794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5A66F9-4616-43E1-91C3-E07388EC3CE5}"/>
              </a:ext>
            </a:extLst>
          </p:cNvPr>
          <p:cNvSpPr>
            <a:spLocks noGrp="1"/>
          </p:cNvSpPr>
          <p:nvPr>
            <p:ph type="title"/>
          </p:nvPr>
        </p:nvSpPr>
        <p:spPr>
          <a:xfrm>
            <a:off x="457536" y="116914"/>
            <a:ext cx="8229600" cy="826062"/>
          </a:xfrm>
        </p:spPr>
        <p:txBody>
          <a:bodyPr/>
          <a:lstStyle/>
          <a:p>
            <a:r>
              <a:rPr lang="zh-CN" altLang="en-US" dirty="0">
                <a:latin typeface="Helvetica" panose="020B0604020202020204" pitchFamily="34" charset="0"/>
                <a:cs typeface="Helvetica" panose="020B0604020202020204" pitchFamily="34" charset="0"/>
              </a:rPr>
              <a:t>修改报价</a:t>
            </a:r>
          </a:p>
        </p:txBody>
      </p:sp>
      <p:sp>
        <p:nvSpPr>
          <p:cNvPr id="7" name="文本框 6">
            <a:extLst>
              <a:ext uri="{FF2B5EF4-FFF2-40B4-BE49-F238E27FC236}">
                <a16:creationId xmlns:a16="http://schemas.microsoft.com/office/drawing/2014/main" id="{9EDACCAB-10C3-4BA2-B5C0-6237DBD2A579}"/>
              </a:ext>
            </a:extLst>
          </p:cNvPr>
          <p:cNvSpPr txBox="1"/>
          <p:nvPr/>
        </p:nvSpPr>
        <p:spPr>
          <a:xfrm>
            <a:off x="450852" y="1056841"/>
            <a:ext cx="7829214" cy="369332"/>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t>在投标结束之前</a:t>
            </a:r>
            <a:r>
              <a:rPr lang="en-US" altLang="zh-CN" dirty="0"/>
              <a:t>, </a:t>
            </a:r>
            <a:r>
              <a:rPr lang="zh-CN" altLang="en-US" dirty="0"/>
              <a:t>可以修改已经提交的报价</a:t>
            </a:r>
            <a:r>
              <a:rPr lang="en-US" altLang="zh-CN" dirty="0"/>
              <a:t>.</a:t>
            </a:r>
            <a:endParaRPr lang="zh-CN" altLang="en-US" dirty="0"/>
          </a:p>
        </p:txBody>
      </p:sp>
      <p:pic>
        <p:nvPicPr>
          <p:cNvPr id="6" name="图片 5">
            <a:extLst>
              <a:ext uri="{FF2B5EF4-FFF2-40B4-BE49-F238E27FC236}">
                <a16:creationId xmlns:a16="http://schemas.microsoft.com/office/drawing/2014/main" id="{DDCA4531-E8D1-4D5B-A992-5F254A9F8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361" y="1805954"/>
            <a:ext cx="7829214" cy="4337672"/>
          </a:xfrm>
          <a:prstGeom prst="rect">
            <a:avLst/>
          </a:prstGeom>
        </p:spPr>
      </p:pic>
      <p:sp>
        <p:nvSpPr>
          <p:cNvPr id="21" name="Rectangle: Rounded Corners 9">
            <a:extLst>
              <a:ext uri="{FF2B5EF4-FFF2-40B4-BE49-F238E27FC236}">
                <a16:creationId xmlns:a16="http://schemas.microsoft.com/office/drawing/2014/main" id="{D5EB28DA-7E51-4B33-BA04-0511ED2ABA01}"/>
              </a:ext>
            </a:extLst>
          </p:cNvPr>
          <p:cNvSpPr/>
          <p:nvPr/>
        </p:nvSpPr>
        <p:spPr>
          <a:xfrm>
            <a:off x="7403765" y="2149326"/>
            <a:ext cx="1006810" cy="43778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2" name="Rectangle: Rounded Corners 9">
            <a:extLst>
              <a:ext uri="{FF2B5EF4-FFF2-40B4-BE49-F238E27FC236}">
                <a16:creationId xmlns:a16="http://schemas.microsoft.com/office/drawing/2014/main" id="{19C061B6-7DEF-44F5-ACAB-3D4B0818BDEC}"/>
              </a:ext>
            </a:extLst>
          </p:cNvPr>
          <p:cNvSpPr/>
          <p:nvPr/>
        </p:nvSpPr>
        <p:spPr>
          <a:xfrm>
            <a:off x="5285152" y="2991213"/>
            <a:ext cx="1048973" cy="43778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8" name="灯片编号占位符 7">
            <a:extLst>
              <a:ext uri="{FF2B5EF4-FFF2-40B4-BE49-F238E27FC236}">
                <a16:creationId xmlns:a16="http://schemas.microsoft.com/office/drawing/2014/main" id="{30218E9A-06B1-4929-A527-02A8962B3462}"/>
              </a:ext>
            </a:extLst>
          </p:cNvPr>
          <p:cNvSpPr>
            <a:spLocks noGrp="1"/>
          </p:cNvSpPr>
          <p:nvPr>
            <p:ph type="sldNum" sz="quarter" idx="4"/>
          </p:nvPr>
        </p:nvSpPr>
        <p:spPr/>
        <p:txBody>
          <a:bodyPr/>
          <a:lstStyle/>
          <a:p>
            <a:fld id="{746372F0-8F5B-47E8-9A0C-8905EFF44332}" type="slidenum">
              <a:rPr lang="en-US" smtClean="0"/>
              <a:pPr/>
              <a:t>23</a:t>
            </a:fld>
            <a:endParaRPr lang="en-US" dirty="0"/>
          </a:p>
        </p:txBody>
      </p:sp>
      <p:sp>
        <p:nvSpPr>
          <p:cNvPr id="9" name="页脚占位符 8">
            <a:extLst>
              <a:ext uri="{FF2B5EF4-FFF2-40B4-BE49-F238E27FC236}">
                <a16:creationId xmlns:a16="http://schemas.microsoft.com/office/drawing/2014/main" id="{D43FE989-74E7-43AC-9F3B-E1C37E5F2368}"/>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74857046"/>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7A4C11-FF21-4015-AF7A-350F14C2344A}"/>
              </a:ext>
            </a:extLst>
          </p:cNvPr>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消息面板</a:t>
            </a:r>
          </a:p>
        </p:txBody>
      </p:sp>
      <p:sp>
        <p:nvSpPr>
          <p:cNvPr id="9" name="文本框 8">
            <a:extLst>
              <a:ext uri="{FF2B5EF4-FFF2-40B4-BE49-F238E27FC236}">
                <a16:creationId xmlns:a16="http://schemas.microsoft.com/office/drawing/2014/main" id="{208637BF-9AC5-4333-9EE8-8F2F6B86B548}"/>
              </a:ext>
            </a:extLst>
          </p:cNvPr>
          <p:cNvSpPr txBox="1"/>
          <p:nvPr/>
        </p:nvSpPr>
        <p:spPr>
          <a:xfrm>
            <a:off x="542925" y="1190625"/>
            <a:ext cx="8019177" cy="369332"/>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在招标过程中如果有任何问题可以通过撰写消息咨询嘉吉的采购经理</a:t>
            </a:r>
            <a:r>
              <a:rPr lang="en-US" altLang="zh-CN" dirty="0">
                <a:latin typeface="Helvetica" panose="020B0604020202020204" pitchFamily="34" charset="0"/>
                <a:cs typeface="Helvetica" panose="020B0604020202020204" pitchFamily="34" charset="0"/>
              </a:rPr>
              <a:t>.</a:t>
            </a:r>
            <a:endParaRPr lang="zh-CN" altLang="en-US" dirty="0">
              <a:latin typeface="Helvetica" panose="020B0604020202020204" pitchFamily="34" charset="0"/>
              <a:cs typeface="Helvetica" panose="020B0604020202020204" pitchFamily="34" charset="0"/>
            </a:endParaRPr>
          </a:p>
        </p:txBody>
      </p:sp>
      <p:pic>
        <p:nvPicPr>
          <p:cNvPr id="11" name="图片 10">
            <a:extLst>
              <a:ext uri="{FF2B5EF4-FFF2-40B4-BE49-F238E27FC236}">
                <a16:creationId xmlns:a16="http://schemas.microsoft.com/office/drawing/2014/main" id="{429EAA11-A1A7-41BE-ACB6-98C535EAB1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925" y="1786904"/>
            <a:ext cx="7829214" cy="4337672"/>
          </a:xfrm>
          <a:prstGeom prst="rect">
            <a:avLst/>
          </a:prstGeom>
        </p:spPr>
      </p:pic>
      <p:sp>
        <p:nvSpPr>
          <p:cNvPr id="12" name="Rectangle: Rounded Corners 9">
            <a:extLst>
              <a:ext uri="{FF2B5EF4-FFF2-40B4-BE49-F238E27FC236}">
                <a16:creationId xmlns:a16="http://schemas.microsoft.com/office/drawing/2014/main" id="{ECC5468D-E9DC-4510-8F34-1EDBA920006A}"/>
              </a:ext>
            </a:extLst>
          </p:cNvPr>
          <p:cNvSpPr/>
          <p:nvPr/>
        </p:nvSpPr>
        <p:spPr>
          <a:xfrm>
            <a:off x="1846627" y="5667375"/>
            <a:ext cx="1048973" cy="43778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 name="灯片编号占位符 4">
            <a:extLst>
              <a:ext uri="{FF2B5EF4-FFF2-40B4-BE49-F238E27FC236}">
                <a16:creationId xmlns:a16="http://schemas.microsoft.com/office/drawing/2014/main" id="{65B32BAE-8337-4165-A69C-EE36CC7B1B41}"/>
              </a:ext>
            </a:extLst>
          </p:cNvPr>
          <p:cNvSpPr>
            <a:spLocks noGrp="1"/>
          </p:cNvSpPr>
          <p:nvPr>
            <p:ph type="sldNum" sz="quarter" idx="4"/>
          </p:nvPr>
        </p:nvSpPr>
        <p:spPr/>
        <p:txBody>
          <a:bodyPr/>
          <a:lstStyle/>
          <a:p>
            <a:fld id="{746372F0-8F5B-47E8-9A0C-8905EFF44332}" type="slidenum">
              <a:rPr lang="en-US" smtClean="0"/>
              <a:pPr/>
              <a:t>24</a:t>
            </a:fld>
            <a:endParaRPr lang="en-US" dirty="0"/>
          </a:p>
        </p:txBody>
      </p:sp>
      <p:sp>
        <p:nvSpPr>
          <p:cNvPr id="6" name="页脚占位符 5">
            <a:extLst>
              <a:ext uri="{FF2B5EF4-FFF2-40B4-BE49-F238E27FC236}">
                <a16:creationId xmlns:a16="http://schemas.microsoft.com/office/drawing/2014/main" id="{AC96C7A6-E5AC-4052-A04E-9BE4BABA1817}"/>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3898402430"/>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703DB83-B06F-49F5-A485-DC5FC0285068}"/>
              </a:ext>
            </a:extLst>
          </p:cNvPr>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招标</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未决选择</a:t>
            </a:r>
          </a:p>
        </p:txBody>
      </p:sp>
      <p:pic>
        <p:nvPicPr>
          <p:cNvPr id="6" name="图片 5">
            <a:extLst>
              <a:ext uri="{FF2B5EF4-FFF2-40B4-BE49-F238E27FC236}">
                <a16:creationId xmlns:a16="http://schemas.microsoft.com/office/drawing/2014/main" id="{92D51FB6-9422-4D7A-B7A1-D1C18798CA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2" y="2073788"/>
            <a:ext cx="4559298" cy="3859572"/>
          </a:xfrm>
          <a:prstGeom prst="rect">
            <a:avLst/>
          </a:prstGeom>
        </p:spPr>
      </p:pic>
      <p:sp>
        <p:nvSpPr>
          <p:cNvPr id="7" name="文本框 6">
            <a:extLst>
              <a:ext uri="{FF2B5EF4-FFF2-40B4-BE49-F238E27FC236}">
                <a16:creationId xmlns:a16="http://schemas.microsoft.com/office/drawing/2014/main" id="{1B823C8E-A5CE-4BEA-94E5-EC8D1A41C979}"/>
              </a:ext>
            </a:extLst>
          </p:cNvPr>
          <p:cNvSpPr txBox="1"/>
          <p:nvPr/>
        </p:nvSpPr>
        <p:spPr>
          <a:xfrm>
            <a:off x="457536" y="1304925"/>
            <a:ext cx="7600614" cy="646331"/>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招标报价结束之后供应商会收到系统邮件通知不再接受报价</a:t>
            </a:r>
            <a:r>
              <a:rPr lang="en-US" altLang="zh-CN" dirty="0">
                <a:latin typeface="Helvetica" panose="020B0604020202020204" pitchFamily="34" charset="0"/>
                <a:cs typeface="Helvetica" panose="020B0604020202020204" pitchFamily="34" charset="0"/>
              </a:rPr>
              <a:t>.</a:t>
            </a: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在事件的页面右上角则会显示</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未决选择</a:t>
            </a:r>
          </a:p>
        </p:txBody>
      </p:sp>
      <p:pic>
        <p:nvPicPr>
          <p:cNvPr id="9" name="图片 8">
            <a:extLst>
              <a:ext uri="{FF2B5EF4-FFF2-40B4-BE49-F238E27FC236}">
                <a16:creationId xmlns:a16="http://schemas.microsoft.com/office/drawing/2014/main" id="{E2B1468F-1941-4649-B018-3C5077F16F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9132" y="2213617"/>
            <a:ext cx="3822970" cy="3489125"/>
          </a:xfrm>
          <a:prstGeom prst="rect">
            <a:avLst/>
          </a:prstGeom>
        </p:spPr>
      </p:pic>
      <p:sp>
        <p:nvSpPr>
          <p:cNvPr id="10" name="Rectangle: Rounded Corners 9">
            <a:extLst>
              <a:ext uri="{FF2B5EF4-FFF2-40B4-BE49-F238E27FC236}">
                <a16:creationId xmlns:a16="http://schemas.microsoft.com/office/drawing/2014/main" id="{DB206B03-525E-4DDF-BC14-BCD2F16C8661}"/>
              </a:ext>
            </a:extLst>
          </p:cNvPr>
          <p:cNvSpPr/>
          <p:nvPr/>
        </p:nvSpPr>
        <p:spPr>
          <a:xfrm>
            <a:off x="7841947" y="2461097"/>
            <a:ext cx="782672" cy="44764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 name="灯片编号占位符 4">
            <a:extLst>
              <a:ext uri="{FF2B5EF4-FFF2-40B4-BE49-F238E27FC236}">
                <a16:creationId xmlns:a16="http://schemas.microsoft.com/office/drawing/2014/main" id="{5E858FA6-15A6-4EB5-A307-87C6C31ADEE4}"/>
              </a:ext>
            </a:extLst>
          </p:cNvPr>
          <p:cNvSpPr>
            <a:spLocks noGrp="1"/>
          </p:cNvSpPr>
          <p:nvPr>
            <p:ph type="sldNum" sz="quarter" idx="4"/>
          </p:nvPr>
        </p:nvSpPr>
        <p:spPr/>
        <p:txBody>
          <a:bodyPr/>
          <a:lstStyle/>
          <a:p>
            <a:fld id="{746372F0-8F5B-47E8-9A0C-8905EFF44332}" type="slidenum">
              <a:rPr lang="en-US" smtClean="0"/>
              <a:pPr/>
              <a:t>25</a:t>
            </a:fld>
            <a:endParaRPr lang="en-US" dirty="0"/>
          </a:p>
        </p:txBody>
      </p:sp>
      <p:sp>
        <p:nvSpPr>
          <p:cNvPr id="8" name="页脚占位符 7">
            <a:extLst>
              <a:ext uri="{FF2B5EF4-FFF2-40B4-BE49-F238E27FC236}">
                <a16:creationId xmlns:a16="http://schemas.microsoft.com/office/drawing/2014/main" id="{4CEF391A-87D1-46D9-8BEC-15A962BF4BCE}"/>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1363716429"/>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d25684445f3eb47c04d39047ed3eddd838dba"/>
</p:tagLst>
</file>

<file path=ppt/theme/theme1.xml><?xml version="1.0" encoding="utf-8"?>
<a:theme xmlns:a="http://schemas.openxmlformats.org/drawingml/2006/main" name="Green_Master">
  <a:themeElements>
    <a:clrScheme name="Custom 41">
      <a:dk1>
        <a:srgbClr val="000000"/>
      </a:dk1>
      <a:lt1>
        <a:srgbClr val="FFFFFF"/>
      </a:lt1>
      <a:dk2>
        <a:srgbClr val="D0D0CE"/>
      </a:dk2>
      <a:lt2>
        <a:srgbClr val="99999B"/>
      </a:lt2>
      <a:accent1>
        <a:srgbClr val="658D1B"/>
      </a:accent1>
      <a:accent2>
        <a:srgbClr val="ABAD1B"/>
      </a:accent2>
      <a:accent3>
        <a:srgbClr val="DAAA00"/>
      </a:accent3>
      <a:accent4>
        <a:srgbClr val="CF7F00"/>
      </a:accent4>
      <a:accent5>
        <a:srgbClr val="BE531C"/>
      </a:accent5>
      <a:accent6>
        <a:srgbClr val="9E2A2F"/>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argill_Corp_PowerPoint_BLUE_4-3_r01.pptx" id="{745CCCDC-1439-4D16-80D6-A3D87D158129}" vid="{9B115CD3-62D9-433B-9C11-08E0436F3BE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41">
    <a:dk1>
      <a:srgbClr val="000000"/>
    </a:dk1>
    <a:lt1>
      <a:srgbClr val="FFFFFF"/>
    </a:lt1>
    <a:dk2>
      <a:srgbClr val="D0D0CE"/>
    </a:dk2>
    <a:lt2>
      <a:srgbClr val="99999B"/>
    </a:lt2>
    <a:accent1>
      <a:srgbClr val="658D1B"/>
    </a:accent1>
    <a:accent2>
      <a:srgbClr val="ABAD1B"/>
    </a:accent2>
    <a:accent3>
      <a:srgbClr val="DAAA00"/>
    </a:accent3>
    <a:accent4>
      <a:srgbClr val="CF7F00"/>
    </a:accent4>
    <a:accent5>
      <a:srgbClr val="BE531C"/>
    </a:accent5>
    <a:accent6>
      <a:srgbClr val="9E2A2F"/>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400865b4-1411-4572-87d1-229d95344da3">CSSP-1924108529-39</_dlc_DocId>
    <_dlc_DocIdUrl xmlns="400865b4-1411-4572-87d1-229d95344da3">
      <Url>https://cargillonline.sharepoint.com/sites/CSSP_team/COE/_layouts/15/DocIdRedir.aspx?ID=CSSP-1924108529-39</Url>
      <Description>CSSP-1924108529-39</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7204D8F31EE64459BAEC702678F0E23" ma:contentTypeVersion="2" ma:contentTypeDescription="Create a new document." ma:contentTypeScope="" ma:versionID="87271b758266d37f40e2e8cef1929dd8">
  <xsd:schema xmlns:xsd="http://www.w3.org/2001/XMLSchema" xmlns:xs="http://www.w3.org/2001/XMLSchema" xmlns:p="http://schemas.microsoft.com/office/2006/metadata/properties" xmlns:ns2="400865b4-1411-4572-87d1-229d95344da3" xmlns:ns3="c0106dbb-b8fd-460d-a679-da8e40a5cc25" targetNamespace="http://schemas.microsoft.com/office/2006/metadata/properties" ma:root="true" ma:fieldsID="d7009fbc4a12a97d6911cdda728f9f0b" ns2:_="" ns3:_="">
    <xsd:import namespace="400865b4-1411-4572-87d1-229d95344da3"/>
    <xsd:import namespace="c0106dbb-b8fd-460d-a679-da8e40a5cc2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0865b4-1411-4572-87d1-229d95344da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0106dbb-b8fd-460d-a679-da8e40a5cc2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B11595-A11D-4700-AFE1-81C980F42A80}">
  <ds:schemaRefs>
    <ds:schemaRef ds:uri="http://www.w3.org/XML/1998/namespace"/>
    <ds:schemaRef ds:uri="http://purl.org/dc/elements/1.1/"/>
    <ds:schemaRef ds:uri="http://purl.org/dc/dcmitype/"/>
    <ds:schemaRef ds:uri="400865b4-1411-4572-87d1-229d95344da3"/>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c0106dbb-b8fd-460d-a679-da8e40a5cc25"/>
    <ds:schemaRef ds:uri="http://schemas.microsoft.com/office/2006/metadata/properties"/>
  </ds:schemaRefs>
</ds:datastoreItem>
</file>

<file path=customXml/itemProps2.xml><?xml version="1.0" encoding="utf-8"?>
<ds:datastoreItem xmlns:ds="http://schemas.openxmlformats.org/officeDocument/2006/customXml" ds:itemID="{28539FAF-CB32-4E5C-9B6E-834BE6BA37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0865b4-1411-4572-87d1-229d95344da3"/>
    <ds:schemaRef ds:uri="c0106dbb-b8fd-460d-a679-da8e40a5cc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0B013E2-2EC9-458D-B26B-8DB8866377F6}">
  <ds:schemaRefs>
    <ds:schemaRef ds:uri="http://schemas.microsoft.com/sharepoint/events"/>
  </ds:schemaRefs>
</ds:datastoreItem>
</file>

<file path=customXml/itemProps4.xml><?xml version="1.0" encoding="utf-8"?>
<ds:datastoreItem xmlns:ds="http://schemas.openxmlformats.org/officeDocument/2006/customXml" ds:itemID="{2DD11714-6B43-47C0-BE20-97CDBFD2ABF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1126</Words>
  <Application>Microsoft Office PowerPoint</Application>
  <PresentationFormat>全屏显示(4:3)</PresentationFormat>
  <Paragraphs>139</Paragraphs>
  <Slides>26</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26</vt:i4>
      </vt:variant>
    </vt:vector>
  </HeadingPairs>
  <TitlesOfParts>
    <vt:vector size="32" baseType="lpstr">
      <vt:lpstr>Lucida Grande</vt:lpstr>
      <vt:lpstr>Arial</vt:lpstr>
      <vt:lpstr>Calibri</vt:lpstr>
      <vt:lpstr>Helvetica</vt:lpstr>
      <vt:lpstr>Wingdings</vt:lpstr>
      <vt:lpstr>Green_Master</vt:lpstr>
      <vt:lpstr>PowerPoint 演示文稿</vt:lpstr>
      <vt:lpstr>目的</vt:lpstr>
      <vt:lpstr>邀请参加活动</vt:lpstr>
      <vt:lpstr>供应商登录界面</vt:lpstr>
      <vt:lpstr>公司基本信息</vt:lpstr>
      <vt:lpstr>用户账户信息</vt:lpstr>
      <vt:lpstr>使用条款和隐私声明</vt:lpstr>
      <vt:lpstr>账户激活</vt:lpstr>
      <vt:lpstr>公司概要</vt:lpstr>
      <vt:lpstr>公司概要</vt:lpstr>
      <vt:lpstr>公司概要</vt:lpstr>
      <vt:lpstr>公司概要信息</vt:lpstr>
      <vt:lpstr>PowerPoint 演示文稿</vt:lpstr>
      <vt:lpstr>Ariba主页</vt:lpstr>
      <vt:lpstr>进入事件</vt:lpstr>
      <vt:lpstr>活动列表/活动状态</vt:lpstr>
      <vt:lpstr>预投标</vt:lpstr>
      <vt:lpstr>查看事件</vt:lpstr>
      <vt:lpstr>前提条件</vt:lpstr>
      <vt:lpstr>选择批次</vt:lpstr>
      <vt:lpstr>选择批次</vt:lpstr>
      <vt:lpstr>提交报价</vt:lpstr>
      <vt:lpstr>修改报价</vt:lpstr>
      <vt:lpstr>消息面板</vt:lpstr>
      <vt:lpstr>招标-未决选择</vt:lpstr>
      <vt:lpstr>PowerPoint 演示文稿</vt:lpstr>
    </vt:vector>
  </TitlesOfParts>
  <Company>Cargill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this PowerPoint template</dc:title>
  <dc:creator>Angela Poorman</dc:creator>
  <cp:lastModifiedBy>Amber Zou</cp:lastModifiedBy>
  <cp:revision>398</cp:revision>
  <dcterms:created xsi:type="dcterms:W3CDTF">2015-12-14T20:06:42Z</dcterms:created>
  <dcterms:modified xsi:type="dcterms:W3CDTF">2021-02-23T04:37:33Z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0x01010027204D8F31EE64459BAEC702678F0E23</vt:lpwstr>
  </property>
  <property fmtid="{D5CDD505-2E9C-101B-9397-08002B2CF9AE}" pid="3" name="_dlc_DocIdItemGuid">
    <vt:lpwstr>6cbddac7-1d87-49ab-abb0-809724120176</vt:lpwstr>
  </property>
</Properties>
</file>