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rels" ContentType="application/vnd.openxmlformats-package.relationships+xml"/>
  <Default Extension="xml" ContentType="application/xml"/>
  <Default Extension="wdp" ContentType="image/vnd.ms-photo"/>
  <Default Extension="vml" ContentType="application/vnd.openxmlformats-officedocument.vmlDrawing"/>
  <Override PartName="/ppt/diagrams/data2.xml" ContentType="application/vnd.openxmlformats-officedocument.drawingml.diagramData+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presentation.xml" ContentType="application/vnd.openxmlformats-officedocument.presentationml.presentation.main+xml"/>
  <Override PartName="/ppt/diagrams/data5.xml" ContentType="application/vnd.openxmlformats-officedocument.drawingml.diagramData+xml"/>
  <Override PartName="/ppt/diagrams/data4.xml" ContentType="application/vnd.openxmlformats-officedocument.drawingml.diagramData+xml"/>
  <Override PartName="/ppt/diagrams/data3.xml" ContentType="application/vnd.openxmlformats-officedocument.drawingml.diagramData+xml"/>
  <Override PartName="/ppt/diagrams/data1.xml" ContentType="application/vnd.openxmlformats-officedocument.drawingml.diagramData+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theme/theme4.xml" ContentType="application/vnd.openxmlformats-officedocument.theme+xml"/>
  <Override PartName="/ppt/theme/theme18.xml" ContentType="application/vnd.openxmlformats-officedocument.theme+xml"/>
  <Override PartName="/ppt/notesMasters/notesMaster1.xml" ContentType="application/vnd.openxmlformats-officedocument.presentationml.notesMaster+xml"/>
  <Override PartName="/ppt/theme/theme1.xml" ContentType="application/vnd.openxmlformats-officedocument.theme+xml"/>
  <Override PartName="/ppt/theme/theme17.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13.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theme/theme12.xml" ContentType="application/vnd.openxmlformats-officedocument.theme+xml"/>
  <Override PartName="/ppt/theme/theme16.xml" ContentType="application/vnd.openxmlformats-officedocument.theme+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rawing2.xml" ContentType="application/vnd.ms-office.drawingml.diagramDrawing+xml"/>
  <Override PartName="/ppt/diagrams/colors2.xml" ContentType="application/vnd.openxmlformats-officedocument.drawingml.diagramColors+xml"/>
  <Override PartName="/ppt/diagrams/quickStyle2.xml" ContentType="application/vnd.openxmlformats-officedocument.drawingml.diagramStyle+xml"/>
  <Override PartName="/ppt/diagrams/layout2.xml" ContentType="application/vnd.openxmlformats-officedocument.drawingml.diagramLayout+xml"/>
  <Override PartName="/ppt/diagrams/drawing1.xml" ContentType="application/vnd.ms-office.drawingml.diagramDrawing+xml"/>
  <Override PartName="/ppt/theme/theme15.xml" ContentType="application/vnd.openxmlformats-officedocument.theme+xml"/>
  <Override PartName="/ppt/diagrams/colors1.xml" ContentType="application/vnd.openxmlformats-officedocument.drawingml.diagramColors+xml"/>
  <Override PartName="/ppt/diagrams/quickStyle1.xml" ContentType="application/vnd.openxmlformats-officedocument.drawingml.diagramStyle+xml"/>
  <Override PartName="/ppt/diagrams/layout1.xml" ContentType="application/vnd.openxmlformats-officedocument.drawingml.diagramLayout+xml"/>
  <Override PartName="/ppt/theme/theme14.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10.xml" ContentType="application/vnd.openxmlformats-officedocument.presentationml.tags+xml"/>
  <Override PartName="/ppt/tags/tag9.xml" ContentType="application/vnd.openxmlformats-officedocument.presentationml.tags+xml"/>
  <Override PartName="/ppt/tags/tag6.xml" ContentType="application/vnd.openxmlformats-officedocument.presentationml.tags+xml"/>
  <Override PartName="/ppt/tags/tag8.xml" ContentType="application/vnd.openxmlformats-officedocument.presentationml.tags+xml"/>
  <Override PartName="/docProps/custom.xml" ContentType="application/vnd.openxmlformats-officedocument.custom-properties+xml"/>
  <Override PartName="/docProps/app.xml" ContentType="application/vnd.openxmlformats-officedocument.extended-properties+xml"/>
  <Override PartName="/ppt/tags/tag7.xml" ContentType="application/vnd.openxmlformats-officedocument.presentationml.tags+xml"/>
  <Override PartName="/docProps/core.xml" ContentType="application/vnd.openxmlformats-package.core-properties+xml"/>
  <Override PartName="/customXml/itemProps4.xml" ContentType="application/vnd.openxmlformats-officedocument.customXml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 id="2147483720" r:id="rId5"/>
    <p:sldMasterId id="2147483761" r:id="rId6"/>
    <p:sldMasterId id="2147483787" r:id="rId7"/>
    <p:sldMasterId id="2147483813" r:id="rId8"/>
    <p:sldMasterId id="2147483842" r:id="rId9"/>
    <p:sldMasterId id="2147483872" r:id="rId10"/>
    <p:sldMasterId id="2147483900" r:id="rId11"/>
    <p:sldMasterId id="2147483932" r:id="rId12"/>
    <p:sldMasterId id="2147484014" r:id="rId13"/>
    <p:sldMasterId id="2147484041" r:id="rId14"/>
    <p:sldMasterId id="2147484074" r:id="rId15"/>
    <p:sldMasterId id="2147484101" r:id="rId16"/>
    <p:sldMasterId id="2147484127" r:id="rId17"/>
    <p:sldMasterId id="2147484153" r:id="rId18"/>
    <p:sldMasterId id="2147484185" r:id="rId19"/>
    <p:sldMasterId id="2147484210" r:id="rId20"/>
  </p:sldMasterIdLst>
  <p:notesMasterIdLst>
    <p:notesMasterId r:id="rId69"/>
  </p:notesMasterIdLst>
  <p:sldIdLst>
    <p:sldId id="626" r:id="rId21"/>
    <p:sldId id="683" r:id="rId22"/>
    <p:sldId id="629" r:id="rId23"/>
    <p:sldId id="630" r:id="rId24"/>
    <p:sldId id="631" r:id="rId25"/>
    <p:sldId id="634" r:id="rId26"/>
    <p:sldId id="635" r:id="rId27"/>
    <p:sldId id="677" r:id="rId28"/>
    <p:sldId id="725" r:id="rId29"/>
    <p:sldId id="726" r:id="rId30"/>
    <p:sldId id="678" r:id="rId31"/>
    <p:sldId id="687" r:id="rId32"/>
    <p:sldId id="719" r:id="rId33"/>
    <p:sldId id="640" r:id="rId34"/>
    <p:sldId id="695" r:id="rId35"/>
    <p:sldId id="718" r:id="rId36"/>
    <p:sldId id="724" r:id="rId37"/>
    <p:sldId id="698" r:id="rId38"/>
    <p:sldId id="706" r:id="rId39"/>
    <p:sldId id="723" r:id="rId40"/>
    <p:sldId id="699" r:id="rId41"/>
    <p:sldId id="700" r:id="rId42"/>
    <p:sldId id="701" r:id="rId43"/>
    <p:sldId id="645" r:id="rId44"/>
    <p:sldId id="685" r:id="rId45"/>
    <p:sldId id="646" r:id="rId46"/>
    <p:sldId id="688" r:id="rId47"/>
    <p:sldId id="648" r:id="rId48"/>
    <p:sldId id="690" r:id="rId49"/>
    <p:sldId id="691" r:id="rId50"/>
    <p:sldId id="647" r:id="rId51"/>
    <p:sldId id="712" r:id="rId52"/>
    <p:sldId id="713" r:id="rId53"/>
    <p:sldId id="702" r:id="rId54"/>
    <p:sldId id="689" r:id="rId55"/>
    <p:sldId id="703" r:id="rId56"/>
    <p:sldId id="642" r:id="rId57"/>
    <p:sldId id="684" r:id="rId58"/>
    <p:sldId id="692" r:id="rId59"/>
    <p:sldId id="643" r:id="rId60"/>
    <p:sldId id="644" r:id="rId61"/>
    <p:sldId id="665" r:id="rId62"/>
    <p:sldId id="1115" r:id="rId63"/>
    <p:sldId id="693" r:id="rId64"/>
    <p:sldId id="680" r:id="rId65"/>
    <p:sldId id="720" r:id="rId66"/>
    <p:sldId id="714" r:id="rId67"/>
    <p:sldId id="682" r:id="rId68"/>
  </p:sldIdLst>
  <p:sldSz cx="9144000" cy="6858000" type="screen4x3"/>
  <p:notesSz cx="6858000" cy="92408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培训日程" id="{2386D466-46ED-49AC-A5C7-41FF33BEFACF}">
          <p14:sldIdLst>
            <p14:sldId id="626"/>
            <p14:sldId id="683"/>
          </p14:sldIdLst>
        </p14:section>
        <p14:section name="第1部分 Ariba&amp;Maestro介绍" id="{2ABB25AD-623D-4827-8876-18B8DD1D7785}">
          <p14:sldIdLst>
            <p14:sldId id="629"/>
            <p14:sldId id="630"/>
            <p14:sldId id="631"/>
            <p14:sldId id="634"/>
          </p14:sldIdLst>
        </p14:section>
        <p14:section name="第2部分 帐号新建&amp;公司设置" id="{5A00F3E3-081A-4ADC-8E33-B1D4EA46CF64}">
          <p14:sldIdLst>
            <p14:sldId id="635"/>
            <p14:sldId id="677"/>
            <p14:sldId id="725"/>
            <p14:sldId id="726"/>
            <p14:sldId id="678"/>
            <p14:sldId id="687"/>
            <p14:sldId id="719"/>
            <p14:sldId id="640"/>
            <p14:sldId id="695"/>
            <p14:sldId id="718"/>
            <p14:sldId id="724"/>
            <p14:sldId id="698"/>
            <p14:sldId id="706"/>
            <p14:sldId id="723"/>
            <p14:sldId id="699"/>
            <p14:sldId id="700"/>
            <p14:sldId id="701"/>
          </p14:sldIdLst>
        </p14:section>
        <p14:section name="第3部分 系统操作" id="{504B6B66-C189-4CAE-A8AE-372B429EFE11}">
          <p14:sldIdLst>
            <p14:sldId id="645"/>
            <p14:sldId id="685"/>
            <p14:sldId id="646"/>
            <p14:sldId id="688"/>
            <p14:sldId id="648"/>
            <p14:sldId id="690"/>
            <p14:sldId id="691"/>
            <p14:sldId id="647"/>
            <p14:sldId id="712"/>
            <p14:sldId id="713"/>
            <p14:sldId id="702"/>
            <p14:sldId id="689"/>
            <p14:sldId id="703"/>
            <p14:sldId id="642"/>
            <p14:sldId id="684"/>
            <p14:sldId id="692"/>
            <p14:sldId id="643"/>
            <p14:sldId id="644"/>
          </p14:sldIdLst>
        </p14:section>
        <p14:section name="第4部分 支持帮助" id="{31855B19-7097-4350-9D0B-9C47C604DA18}">
          <p14:sldIdLst>
            <p14:sldId id="665"/>
            <p14:sldId id="1115"/>
            <p14:sldId id="693"/>
            <p14:sldId id="680"/>
            <p14:sldId id="720"/>
            <p14:sldId id="714"/>
            <p14:sldId id="682"/>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681"/>
    <a:srgbClr val="6F9194"/>
    <a:srgbClr val="34CAB5"/>
    <a:srgbClr val="D47619"/>
    <a:srgbClr val="005F86"/>
    <a:srgbClr val="D0D0CE"/>
    <a:srgbClr val="1E9D8B"/>
    <a:srgbClr val="7F7F7F"/>
    <a:srgbClr val="63666A"/>
    <a:srgbClr val="E5E5E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11" autoAdjust="0"/>
    <p:restoredTop sz="93733" autoAdjust="0"/>
  </p:normalViewPr>
  <p:slideViewPr>
    <p:cSldViewPr snapToGrid="0">
      <p:cViewPr varScale="1">
        <p:scale>
          <a:sx n="62" d="100"/>
          <a:sy n="62" d="100"/>
        </p:scale>
        <p:origin x="1344" y="56"/>
      </p:cViewPr>
      <p:guideLst/>
    </p:cSldViewPr>
  </p:slideViewPr>
  <p:outlineViewPr>
    <p:cViewPr>
      <p:scale>
        <a:sx n="33" d="100"/>
        <a:sy n="33" d="100"/>
      </p:scale>
      <p:origin x="0" y="-30"/>
    </p:cViewPr>
  </p:outlineViewPr>
  <p:notesTextViewPr>
    <p:cViewPr>
      <p:scale>
        <a:sx n="125" d="100"/>
        <a:sy n="125" d="100"/>
      </p:scale>
      <p:origin x="0" y="0"/>
    </p:cViewPr>
  </p:notesTextViewPr>
  <p:sorterViewPr>
    <p:cViewPr>
      <p:scale>
        <a:sx n="90" d="100"/>
        <a:sy n="90" d="100"/>
      </p:scale>
      <p:origin x="0" y="-4098"/>
    </p:cViewPr>
  </p:sorterViewPr>
  <p:notesViewPr>
    <p:cSldViewPr snapToGrid="0">
      <p:cViewPr varScale="1">
        <p:scale>
          <a:sx n="52" d="100"/>
          <a:sy n="52" d="100"/>
        </p:scale>
        <p:origin x="2862" y="78"/>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6.xml"/><Relationship Id="rId21" Type="http://schemas.openxmlformats.org/officeDocument/2006/relationships/slide" Target="slides/slide1.xml"/><Relationship Id="rId42" Type="http://schemas.openxmlformats.org/officeDocument/2006/relationships/slide" Target="slides/slide22.xml"/><Relationship Id="rId47" Type="http://schemas.openxmlformats.org/officeDocument/2006/relationships/slide" Target="slides/slide27.xml"/><Relationship Id="rId63" Type="http://schemas.openxmlformats.org/officeDocument/2006/relationships/slide" Target="slides/slide43.xml"/><Relationship Id="rId68" Type="http://schemas.openxmlformats.org/officeDocument/2006/relationships/slide" Target="slides/slide48.xml"/><Relationship Id="rId2" Type="http://schemas.openxmlformats.org/officeDocument/2006/relationships/customXml" Target="../customXml/item2.xml"/><Relationship Id="rId16" Type="http://schemas.openxmlformats.org/officeDocument/2006/relationships/slideMaster" Target="slideMasters/slideMaster13.xml"/><Relationship Id="rId29" Type="http://schemas.openxmlformats.org/officeDocument/2006/relationships/slide" Target="slides/slide9.xml"/><Relationship Id="rId11" Type="http://schemas.openxmlformats.org/officeDocument/2006/relationships/slideMaster" Target="slideMasters/slideMaster8.xml"/><Relationship Id="rId24" Type="http://schemas.openxmlformats.org/officeDocument/2006/relationships/slide" Target="slides/slide4.xml"/><Relationship Id="rId32" Type="http://schemas.openxmlformats.org/officeDocument/2006/relationships/slide" Target="slides/slide12.xml"/><Relationship Id="rId37" Type="http://schemas.openxmlformats.org/officeDocument/2006/relationships/slide" Target="slides/slide17.xml"/><Relationship Id="rId40" Type="http://schemas.openxmlformats.org/officeDocument/2006/relationships/slide" Target="slides/slide20.xml"/><Relationship Id="rId45" Type="http://schemas.openxmlformats.org/officeDocument/2006/relationships/slide" Target="slides/slide25.xml"/><Relationship Id="rId53" Type="http://schemas.openxmlformats.org/officeDocument/2006/relationships/slide" Target="slides/slide33.xml"/><Relationship Id="rId58" Type="http://schemas.openxmlformats.org/officeDocument/2006/relationships/slide" Target="slides/slide38.xml"/><Relationship Id="rId66" Type="http://schemas.openxmlformats.org/officeDocument/2006/relationships/slide" Target="slides/slide46.xml"/><Relationship Id="rId74" Type="http://schemas.openxmlformats.org/officeDocument/2006/relationships/customXml" Target="../customXml/item4.xml"/><Relationship Id="rId5" Type="http://schemas.openxmlformats.org/officeDocument/2006/relationships/slideMaster" Target="slideMasters/slideMaster2.xml"/><Relationship Id="rId61" Type="http://schemas.openxmlformats.org/officeDocument/2006/relationships/slide" Target="slides/slide41.xml"/><Relationship Id="rId19" Type="http://schemas.openxmlformats.org/officeDocument/2006/relationships/slideMaster" Target="slideMasters/slideMaster16.xml"/><Relationship Id="rId14" Type="http://schemas.openxmlformats.org/officeDocument/2006/relationships/slideMaster" Target="slideMasters/slideMaster11.xml"/><Relationship Id="rId22" Type="http://schemas.openxmlformats.org/officeDocument/2006/relationships/slide" Target="slides/slide2.xml"/><Relationship Id="rId27" Type="http://schemas.openxmlformats.org/officeDocument/2006/relationships/slide" Target="slides/slide7.xml"/><Relationship Id="rId30" Type="http://schemas.openxmlformats.org/officeDocument/2006/relationships/slide" Target="slides/slide10.xml"/><Relationship Id="rId35" Type="http://schemas.openxmlformats.org/officeDocument/2006/relationships/slide" Target="slides/slide15.xml"/><Relationship Id="rId43" Type="http://schemas.openxmlformats.org/officeDocument/2006/relationships/slide" Target="slides/slide23.xml"/><Relationship Id="rId48" Type="http://schemas.openxmlformats.org/officeDocument/2006/relationships/slide" Target="slides/slide28.xml"/><Relationship Id="rId56" Type="http://schemas.openxmlformats.org/officeDocument/2006/relationships/slide" Target="slides/slide36.xml"/><Relationship Id="rId64" Type="http://schemas.openxmlformats.org/officeDocument/2006/relationships/slide" Target="slides/slide44.xml"/><Relationship Id="rId69" Type="http://schemas.openxmlformats.org/officeDocument/2006/relationships/notesMaster" Target="notesMasters/notesMaster1.xml"/><Relationship Id="rId8" Type="http://schemas.openxmlformats.org/officeDocument/2006/relationships/slideMaster" Target="slideMasters/slideMaster5.xml"/><Relationship Id="rId51" Type="http://schemas.openxmlformats.org/officeDocument/2006/relationships/slide" Target="slides/slide31.xml"/><Relationship Id="rId72"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Master" Target="slideMasters/slideMaster14.xml"/><Relationship Id="rId25" Type="http://schemas.openxmlformats.org/officeDocument/2006/relationships/slide" Target="slides/slide5.xml"/><Relationship Id="rId33" Type="http://schemas.openxmlformats.org/officeDocument/2006/relationships/slide" Target="slides/slide13.xml"/><Relationship Id="rId38" Type="http://schemas.openxmlformats.org/officeDocument/2006/relationships/slide" Target="slides/slide18.xml"/><Relationship Id="rId46" Type="http://schemas.openxmlformats.org/officeDocument/2006/relationships/slide" Target="slides/slide26.xml"/><Relationship Id="rId59" Type="http://schemas.openxmlformats.org/officeDocument/2006/relationships/slide" Target="slides/slide39.xml"/><Relationship Id="rId67" Type="http://schemas.openxmlformats.org/officeDocument/2006/relationships/slide" Target="slides/slide47.xml"/><Relationship Id="rId20" Type="http://schemas.openxmlformats.org/officeDocument/2006/relationships/slideMaster" Target="slideMasters/slideMaster17.xml"/><Relationship Id="rId41" Type="http://schemas.openxmlformats.org/officeDocument/2006/relationships/slide" Target="slides/slide21.xml"/><Relationship Id="rId54" Type="http://schemas.openxmlformats.org/officeDocument/2006/relationships/slide" Target="slides/slide34.xml"/><Relationship Id="rId62" Type="http://schemas.openxmlformats.org/officeDocument/2006/relationships/slide" Target="slides/slide42.xml"/><Relationship Id="rId7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Master" Target="slideMasters/slideMaster12.xml"/><Relationship Id="rId23" Type="http://schemas.openxmlformats.org/officeDocument/2006/relationships/slide" Target="slides/slide3.xml"/><Relationship Id="rId28" Type="http://schemas.openxmlformats.org/officeDocument/2006/relationships/slide" Target="slides/slide8.xml"/><Relationship Id="rId36" Type="http://schemas.openxmlformats.org/officeDocument/2006/relationships/slide" Target="slides/slide16.xml"/><Relationship Id="rId49" Type="http://schemas.openxmlformats.org/officeDocument/2006/relationships/slide" Target="slides/slide29.xml"/><Relationship Id="rId57" Type="http://schemas.openxmlformats.org/officeDocument/2006/relationships/slide" Target="slides/slide37.xml"/><Relationship Id="rId10" Type="http://schemas.openxmlformats.org/officeDocument/2006/relationships/slideMaster" Target="slideMasters/slideMaster7.xml"/><Relationship Id="rId31" Type="http://schemas.openxmlformats.org/officeDocument/2006/relationships/slide" Target="slides/slide11.xml"/><Relationship Id="rId44" Type="http://schemas.openxmlformats.org/officeDocument/2006/relationships/slide" Target="slides/slide24.xml"/><Relationship Id="rId52" Type="http://schemas.openxmlformats.org/officeDocument/2006/relationships/slide" Target="slides/slide32.xml"/><Relationship Id="rId60" Type="http://schemas.openxmlformats.org/officeDocument/2006/relationships/slide" Target="slides/slide40.xml"/><Relationship Id="rId65" Type="http://schemas.openxmlformats.org/officeDocument/2006/relationships/slide" Target="slides/slide45.xml"/><Relationship Id="rId7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Master" Target="slideMasters/slideMaster10.xml"/><Relationship Id="rId18" Type="http://schemas.openxmlformats.org/officeDocument/2006/relationships/slideMaster" Target="slideMasters/slideMaster15.xml"/><Relationship Id="rId39" Type="http://schemas.openxmlformats.org/officeDocument/2006/relationships/slide" Target="slides/slide19.xml"/><Relationship Id="rId34" Type="http://schemas.openxmlformats.org/officeDocument/2006/relationships/slide" Target="slides/slide14.xml"/><Relationship Id="rId50" Type="http://schemas.openxmlformats.org/officeDocument/2006/relationships/slide" Target="slides/slide30.xml"/><Relationship Id="rId55" Type="http://schemas.openxmlformats.org/officeDocument/2006/relationships/slide" Target="slides/slide35.xml"/><Relationship Id="rId7" Type="http://schemas.openxmlformats.org/officeDocument/2006/relationships/slideMaster" Target="slideMasters/slideMaster4.xml"/><Relationship Id="rId71" Type="http://schemas.openxmlformats.org/officeDocument/2006/relationships/viewProps" Target="viewProps.xml"/></Relationships>
</file>

<file path=ppt/diagrams/_rels/data1.xml.rels><?xml version="1.0" encoding="UTF-8" standalone="yes"?>
<Relationships xmlns="http://schemas.openxmlformats.org/package/2006/relationships"><Relationship Id="rId3" Type="http://schemas.openxmlformats.org/officeDocument/2006/relationships/slide" Target="../slides/slide6.xml"/><Relationship Id="rId2" Type="http://schemas.openxmlformats.org/officeDocument/2006/relationships/slide" Target="../slides/slide5.xml"/><Relationship Id="rId1" Type="http://schemas.openxmlformats.org/officeDocument/2006/relationships/slide" Target="../slides/slide4.xml"/></Relationships>
</file>

<file path=ppt/diagrams/_rels/data2.xml.rels><?xml version="1.0" encoding="UTF-8" standalone="yes"?>
<Relationships xmlns="http://schemas.openxmlformats.org/package/2006/relationships"><Relationship Id="rId1" Type="http://schemas.openxmlformats.org/officeDocument/2006/relationships/slide" Target="../slides/slide5.xml"/></Relationships>
</file>

<file path=ppt/diagrams/_rels/data3.xml.rels><?xml version="1.0" encoding="UTF-8" standalone="yes"?>
<Relationships xmlns="http://schemas.openxmlformats.org/package/2006/relationships"><Relationship Id="rId1" Type="http://schemas.openxmlformats.org/officeDocument/2006/relationships/slide" Target="../slides/slide26.xml"/></Relationships>
</file>

<file path=ppt/diagrams/_rels/data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slide" Target="../slides/slide40.xml"/></Relationships>
</file>

<file path=ppt/diagrams/_rels/data5.xml.rels><?xml version="1.0" encoding="UTF-8" standalone="yes"?>
<Relationships xmlns="http://schemas.openxmlformats.org/package/2006/relationships"><Relationship Id="rId1" Type="http://schemas.openxmlformats.org/officeDocument/2006/relationships/slide" Target="../slides/slide48.xm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092C837-994A-4315-9890-66C7998BDD33}" type="doc">
      <dgm:prSet loTypeId="urn:microsoft.com/office/officeart/2005/8/layout/chevron1" loCatId="process" qsTypeId="urn:microsoft.com/office/officeart/2005/8/quickstyle/simple1" qsCatId="simple" csTypeId="urn:microsoft.com/office/officeart/2005/8/colors/accent2_2" csCatId="accent2" phldr="1"/>
      <dgm:spPr/>
    </dgm:pt>
    <dgm:pt modelId="{7FA71398-47CB-454A-B8D4-9E90153E6590}">
      <dgm:prSet phldrT="[Text]" custT="1"/>
      <dgm:spPr>
        <a:solidFill>
          <a:srgbClr val="007681"/>
        </a:solidFill>
      </dgm:spPr>
      <dgm:t>
        <a:bodyPr/>
        <a:lstStyle/>
        <a:p>
          <a:r>
            <a:rPr lang="en-US" sz="1400" b="1" dirty="0">
              <a:latin typeface="Helvetica" panose="020B0604020202020204" pitchFamily="34" charset="0"/>
              <a:cs typeface="Helvetica" panose="020B0604020202020204" pitchFamily="34" charset="0"/>
            </a:rPr>
            <a:t>Ariba Network</a:t>
          </a:r>
          <a:r>
            <a:rPr lang="zh-CN" altLang="en-US" sz="1600" b="1" dirty="0">
              <a:latin typeface="Helvetica" panose="020B0604020202020204" pitchFamily="34" charset="0"/>
              <a:cs typeface="Helvetica" panose="020B0604020202020204" pitchFamily="34" charset="0"/>
            </a:rPr>
            <a:t>是什么</a:t>
          </a:r>
          <a:r>
            <a:rPr lang="en-US" sz="1600" b="1" dirty="0">
              <a:latin typeface="Helvetica" panose="020B0604020202020204" pitchFamily="34" charset="0"/>
              <a:cs typeface="Helvetica" panose="020B0604020202020204" pitchFamily="34" charset="0"/>
            </a:rPr>
            <a:t>?</a:t>
          </a:r>
        </a:p>
      </dgm:t>
      <dgm:extLst>
        <a:ext uri="{E40237B7-FDA0-4F09-8148-C483321AD2D9}">
          <dgm14:cNvPr xmlns:dgm14="http://schemas.microsoft.com/office/drawing/2010/diagram" id="0" name="">
            <a:hlinkClick xmlns:r="http://schemas.openxmlformats.org/officeDocument/2006/relationships" r:id="rId1" action="ppaction://hlinksldjump"/>
          </dgm14:cNvPr>
        </a:ext>
      </dgm:extLst>
    </dgm:pt>
    <dgm:pt modelId="{C063297A-804A-4584-B7BE-6FAD96ADA7A6}" type="parTrans" cxnId="{723659D2-6B15-4B77-9205-88838A1D6BC0}">
      <dgm:prSet/>
      <dgm:spPr/>
      <dgm:t>
        <a:bodyPr/>
        <a:lstStyle/>
        <a:p>
          <a:endParaRPr lang="en-US"/>
        </a:p>
      </dgm:t>
    </dgm:pt>
    <dgm:pt modelId="{F17EB813-A36C-41CA-BB8A-ECCCDB3343CB}" type="sibTrans" cxnId="{723659D2-6B15-4B77-9205-88838A1D6BC0}">
      <dgm:prSet/>
      <dgm:spPr/>
      <dgm:t>
        <a:bodyPr/>
        <a:lstStyle/>
        <a:p>
          <a:endParaRPr lang="en-US"/>
        </a:p>
      </dgm:t>
    </dgm:pt>
    <dgm:pt modelId="{A36B008E-346B-4092-97A4-7EB4BC6781EA}">
      <dgm:prSet phldrT="[Text]" custT="1"/>
      <dgm:spPr>
        <a:solidFill>
          <a:srgbClr val="007681"/>
        </a:solidFill>
      </dgm:spPr>
      <dgm:t>
        <a:bodyPr/>
        <a:lstStyle/>
        <a:p>
          <a:r>
            <a:rPr lang="zh-CN" altLang="en-US" sz="1600" b="1" dirty="0">
              <a:latin typeface="Helvetica" panose="020B0604020202020204" pitchFamily="34" charset="0"/>
              <a:cs typeface="Helvetica" panose="020B0604020202020204" pitchFamily="34" charset="0"/>
            </a:rPr>
            <a:t>嘉吉项目范围</a:t>
          </a:r>
          <a:endParaRPr lang="en-US" sz="1600" b="1" dirty="0">
            <a:latin typeface="Helvetica" panose="020B0604020202020204" pitchFamily="34" charset="0"/>
            <a:cs typeface="Helvetica" panose="020B0604020202020204" pitchFamily="34" charset="0"/>
          </a:endParaRPr>
        </a:p>
      </dgm:t>
      <dgm:extLst>
        <a:ext uri="{E40237B7-FDA0-4F09-8148-C483321AD2D9}">
          <dgm14:cNvPr xmlns:dgm14="http://schemas.microsoft.com/office/drawing/2010/diagram" id="0" name="">
            <a:hlinkClick xmlns:r="http://schemas.openxmlformats.org/officeDocument/2006/relationships" r:id="rId2" action="ppaction://hlinksldjump"/>
          </dgm14:cNvPr>
        </a:ext>
      </dgm:extLst>
    </dgm:pt>
    <dgm:pt modelId="{A074C067-17D3-4D93-AF39-E165868B1DF5}" type="parTrans" cxnId="{C7B797F1-4604-4A7F-BE2B-326A17FFE972}">
      <dgm:prSet/>
      <dgm:spPr/>
      <dgm:t>
        <a:bodyPr/>
        <a:lstStyle/>
        <a:p>
          <a:endParaRPr lang="en-US"/>
        </a:p>
      </dgm:t>
    </dgm:pt>
    <dgm:pt modelId="{D3C81B80-9B03-4BDC-A67B-060E82DEA2B1}" type="sibTrans" cxnId="{C7B797F1-4604-4A7F-BE2B-326A17FFE972}">
      <dgm:prSet/>
      <dgm:spPr/>
      <dgm:t>
        <a:bodyPr/>
        <a:lstStyle/>
        <a:p>
          <a:endParaRPr lang="en-US"/>
        </a:p>
      </dgm:t>
    </dgm:pt>
    <dgm:pt modelId="{B8317F8D-39EB-4341-A99B-FC073584BD9C}">
      <dgm:prSet phldrT="[Text]" custT="1"/>
      <dgm:spPr>
        <a:solidFill>
          <a:srgbClr val="007681"/>
        </a:solidFill>
      </dgm:spPr>
      <dgm:t>
        <a:bodyPr/>
        <a:lstStyle/>
        <a:p>
          <a:r>
            <a:rPr lang="zh-CN" altLang="en-US" sz="1600" b="1" dirty="0">
              <a:latin typeface="Helvetica" panose="020B0604020202020204" pitchFamily="34" charset="0"/>
              <a:cs typeface="Helvetica" panose="020B0604020202020204" pitchFamily="34" charset="0"/>
            </a:rPr>
            <a:t>供应商价值</a:t>
          </a:r>
          <a:endParaRPr lang="en-US" sz="1600" b="1" dirty="0">
            <a:latin typeface="Helvetica" panose="020B0604020202020204" pitchFamily="34" charset="0"/>
            <a:cs typeface="Helvetica" panose="020B0604020202020204" pitchFamily="34" charset="0"/>
          </a:endParaRPr>
        </a:p>
      </dgm:t>
      <dgm:extLst>
        <a:ext uri="{E40237B7-FDA0-4F09-8148-C483321AD2D9}">
          <dgm14:cNvPr xmlns:dgm14="http://schemas.microsoft.com/office/drawing/2010/diagram" id="0" name="">
            <a:hlinkClick xmlns:r="http://schemas.openxmlformats.org/officeDocument/2006/relationships" r:id="rId3" action="ppaction://hlinksldjump"/>
          </dgm14:cNvPr>
        </a:ext>
      </dgm:extLst>
    </dgm:pt>
    <dgm:pt modelId="{73542B3C-1E96-4759-9D97-61A30F0F9EEA}" type="parTrans" cxnId="{14CA18A6-EF5D-4C7E-8DCA-C7E978438F1F}">
      <dgm:prSet/>
      <dgm:spPr/>
      <dgm:t>
        <a:bodyPr/>
        <a:lstStyle/>
        <a:p>
          <a:endParaRPr lang="en-US"/>
        </a:p>
      </dgm:t>
    </dgm:pt>
    <dgm:pt modelId="{B4BE327C-E703-43C3-A6CE-20FB01AF7FFA}" type="sibTrans" cxnId="{14CA18A6-EF5D-4C7E-8DCA-C7E978438F1F}">
      <dgm:prSet/>
      <dgm:spPr/>
      <dgm:t>
        <a:bodyPr/>
        <a:lstStyle/>
        <a:p>
          <a:endParaRPr lang="en-US"/>
        </a:p>
      </dgm:t>
    </dgm:pt>
    <dgm:pt modelId="{DD35AC26-728D-4844-B419-F273ABE153AB}" type="pres">
      <dgm:prSet presAssocID="{1092C837-994A-4315-9890-66C7998BDD33}" presName="Name0" presStyleCnt="0">
        <dgm:presLayoutVars>
          <dgm:dir/>
          <dgm:animLvl val="lvl"/>
          <dgm:resizeHandles val="exact"/>
        </dgm:presLayoutVars>
      </dgm:prSet>
      <dgm:spPr/>
    </dgm:pt>
    <dgm:pt modelId="{654F99BE-D0D5-4E7D-914C-101B4137B411}" type="pres">
      <dgm:prSet presAssocID="{7FA71398-47CB-454A-B8D4-9E90153E6590}" presName="parTxOnly" presStyleLbl="node1" presStyleIdx="0" presStyleCnt="3">
        <dgm:presLayoutVars>
          <dgm:chMax val="0"/>
          <dgm:chPref val="0"/>
          <dgm:bulletEnabled val="1"/>
        </dgm:presLayoutVars>
      </dgm:prSet>
      <dgm:spPr/>
    </dgm:pt>
    <dgm:pt modelId="{D452B076-F2C4-421E-AE2D-D9E05BBCBA41}" type="pres">
      <dgm:prSet presAssocID="{F17EB813-A36C-41CA-BB8A-ECCCDB3343CB}" presName="parTxOnlySpace" presStyleCnt="0"/>
      <dgm:spPr/>
    </dgm:pt>
    <dgm:pt modelId="{6A302059-EC50-4128-9B69-9C1F09A32C5B}" type="pres">
      <dgm:prSet presAssocID="{A36B008E-346B-4092-97A4-7EB4BC6781EA}" presName="parTxOnly" presStyleLbl="node1" presStyleIdx="1" presStyleCnt="3">
        <dgm:presLayoutVars>
          <dgm:chMax val="0"/>
          <dgm:chPref val="0"/>
          <dgm:bulletEnabled val="1"/>
        </dgm:presLayoutVars>
      </dgm:prSet>
      <dgm:spPr/>
    </dgm:pt>
    <dgm:pt modelId="{DB5F2932-071C-4F64-BF2A-770C77A40301}" type="pres">
      <dgm:prSet presAssocID="{D3C81B80-9B03-4BDC-A67B-060E82DEA2B1}" presName="parTxOnlySpace" presStyleCnt="0"/>
      <dgm:spPr/>
    </dgm:pt>
    <dgm:pt modelId="{CD4CE8A1-F4D9-49B7-A1E9-99569D46B260}" type="pres">
      <dgm:prSet presAssocID="{B8317F8D-39EB-4341-A99B-FC073584BD9C}" presName="parTxOnly" presStyleLbl="node1" presStyleIdx="2" presStyleCnt="3">
        <dgm:presLayoutVars>
          <dgm:chMax val="0"/>
          <dgm:chPref val="0"/>
          <dgm:bulletEnabled val="1"/>
        </dgm:presLayoutVars>
      </dgm:prSet>
      <dgm:spPr/>
    </dgm:pt>
  </dgm:ptLst>
  <dgm:cxnLst>
    <dgm:cxn modelId="{1304C626-98E3-4335-9477-B4F961745916}" type="presOf" srcId="{B8317F8D-39EB-4341-A99B-FC073584BD9C}" destId="{CD4CE8A1-F4D9-49B7-A1E9-99569D46B260}" srcOrd="0" destOrd="0" presId="urn:microsoft.com/office/officeart/2005/8/layout/chevron1"/>
    <dgm:cxn modelId="{F9EB8464-19F8-4753-BF61-4E1CF470E4C7}" type="presOf" srcId="{7FA71398-47CB-454A-B8D4-9E90153E6590}" destId="{654F99BE-D0D5-4E7D-914C-101B4137B411}" srcOrd="0" destOrd="0" presId="urn:microsoft.com/office/officeart/2005/8/layout/chevron1"/>
    <dgm:cxn modelId="{14CA18A6-EF5D-4C7E-8DCA-C7E978438F1F}" srcId="{1092C837-994A-4315-9890-66C7998BDD33}" destId="{B8317F8D-39EB-4341-A99B-FC073584BD9C}" srcOrd="2" destOrd="0" parTransId="{73542B3C-1E96-4759-9D97-61A30F0F9EEA}" sibTransId="{B4BE327C-E703-43C3-A6CE-20FB01AF7FFA}"/>
    <dgm:cxn modelId="{723659D2-6B15-4B77-9205-88838A1D6BC0}" srcId="{1092C837-994A-4315-9890-66C7998BDD33}" destId="{7FA71398-47CB-454A-B8D4-9E90153E6590}" srcOrd="0" destOrd="0" parTransId="{C063297A-804A-4584-B7BE-6FAD96ADA7A6}" sibTransId="{F17EB813-A36C-41CA-BB8A-ECCCDB3343CB}"/>
    <dgm:cxn modelId="{FECFFED4-AD2B-4D27-8F36-2601D15F2D8B}" type="presOf" srcId="{A36B008E-346B-4092-97A4-7EB4BC6781EA}" destId="{6A302059-EC50-4128-9B69-9C1F09A32C5B}" srcOrd="0" destOrd="0" presId="urn:microsoft.com/office/officeart/2005/8/layout/chevron1"/>
    <dgm:cxn modelId="{3455C0D9-0353-4F97-8C66-245681E58FA0}" type="presOf" srcId="{1092C837-994A-4315-9890-66C7998BDD33}" destId="{DD35AC26-728D-4844-B419-F273ABE153AB}" srcOrd="0" destOrd="0" presId="urn:microsoft.com/office/officeart/2005/8/layout/chevron1"/>
    <dgm:cxn modelId="{C7B797F1-4604-4A7F-BE2B-326A17FFE972}" srcId="{1092C837-994A-4315-9890-66C7998BDD33}" destId="{A36B008E-346B-4092-97A4-7EB4BC6781EA}" srcOrd="1" destOrd="0" parTransId="{A074C067-17D3-4D93-AF39-E165868B1DF5}" sibTransId="{D3C81B80-9B03-4BDC-A67B-060E82DEA2B1}"/>
    <dgm:cxn modelId="{2C4082E2-4966-4A63-A9DE-ABD6D07E904B}" type="presParOf" srcId="{DD35AC26-728D-4844-B419-F273ABE153AB}" destId="{654F99BE-D0D5-4E7D-914C-101B4137B411}" srcOrd="0" destOrd="0" presId="urn:microsoft.com/office/officeart/2005/8/layout/chevron1"/>
    <dgm:cxn modelId="{E17AE1BE-83C9-404E-BCB8-F6D7E8220576}" type="presParOf" srcId="{DD35AC26-728D-4844-B419-F273ABE153AB}" destId="{D452B076-F2C4-421E-AE2D-D9E05BBCBA41}" srcOrd="1" destOrd="0" presId="urn:microsoft.com/office/officeart/2005/8/layout/chevron1"/>
    <dgm:cxn modelId="{7942F3C8-07D3-4B48-BEC2-EE4A1D568491}" type="presParOf" srcId="{DD35AC26-728D-4844-B419-F273ABE153AB}" destId="{6A302059-EC50-4128-9B69-9C1F09A32C5B}" srcOrd="2" destOrd="0" presId="urn:microsoft.com/office/officeart/2005/8/layout/chevron1"/>
    <dgm:cxn modelId="{9FD88F6B-F705-4AC3-B2A4-642D9956867E}" type="presParOf" srcId="{DD35AC26-728D-4844-B419-F273ABE153AB}" destId="{DB5F2932-071C-4F64-BF2A-770C77A40301}" srcOrd="3" destOrd="0" presId="urn:microsoft.com/office/officeart/2005/8/layout/chevron1"/>
    <dgm:cxn modelId="{82F0C3F6-0386-446F-A463-854AEB9AAB76}" type="presParOf" srcId="{DD35AC26-728D-4844-B419-F273ABE153AB}" destId="{CD4CE8A1-F4D9-49B7-A1E9-99569D46B260}" srcOrd="4"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30BC853-D5E2-47E3-93FE-7019CAF7A9C2}" type="doc">
      <dgm:prSet loTypeId="urn:microsoft.com/office/officeart/2005/8/layout/chevron1" loCatId="process" qsTypeId="urn:microsoft.com/office/officeart/2005/8/quickstyle/simple1" qsCatId="simple" csTypeId="urn:microsoft.com/office/officeart/2005/8/colors/accent1_2" csCatId="accent1" phldr="1"/>
      <dgm:spPr/>
      <dgm:t>
        <a:bodyPr/>
        <a:lstStyle/>
        <a:p>
          <a:endParaRPr lang="en-US"/>
        </a:p>
      </dgm:t>
    </dgm:pt>
    <dgm:pt modelId="{2B6D0A4D-D9D0-410C-8983-CE3C3C30101B}">
      <dgm:prSet custT="1"/>
      <dgm:spPr>
        <a:solidFill>
          <a:srgbClr val="007681"/>
        </a:solidFill>
      </dgm:spPr>
      <dgm:t>
        <a:bodyPr/>
        <a:lstStyle/>
        <a:p>
          <a:pPr rtl="0"/>
          <a:r>
            <a:rPr lang="zh-CN" altLang="en-US" sz="1600" b="1" dirty="0">
              <a:solidFill>
                <a:schemeClr val="bg1"/>
              </a:solidFill>
              <a:latin typeface="Helvetica" panose="020B0604020202020204" pitchFamily="34" charset="0"/>
              <a:cs typeface="Helvetica" panose="020B0604020202020204" pitchFamily="34" charset="0"/>
            </a:rPr>
            <a:t>注册帐号和公司设置</a:t>
          </a:r>
          <a:endParaRPr lang="en-US" sz="1600" b="1" dirty="0">
            <a:solidFill>
              <a:schemeClr val="bg1"/>
            </a:solidFill>
            <a:latin typeface="Helvetica" panose="020B0604020202020204" pitchFamily="34" charset="0"/>
            <a:cs typeface="Helvetica" panose="020B0604020202020204" pitchFamily="34" charset="0"/>
          </a:endParaRPr>
        </a:p>
      </dgm:t>
      <dgm:extLst>
        <a:ext uri="{E40237B7-FDA0-4F09-8148-C483321AD2D9}">
          <dgm14:cNvPr xmlns:dgm14="http://schemas.microsoft.com/office/drawing/2010/diagram" id="0" name="">
            <a:hlinkClick xmlns:r="http://schemas.openxmlformats.org/officeDocument/2006/relationships" r:id="rId1" action="ppaction://hlinksldjump"/>
          </dgm14:cNvPr>
        </a:ext>
      </dgm:extLst>
    </dgm:pt>
    <dgm:pt modelId="{94F3F155-0115-4797-B355-A9BBB5B73190}" type="parTrans" cxnId="{FA2A5B1C-518F-4899-9CA9-A57135B3FDAC}">
      <dgm:prSet/>
      <dgm:spPr/>
      <dgm:t>
        <a:bodyPr/>
        <a:lstStyle/>
        <a:p>
          <a:endParaRPr lang="en-US"/>
        </a:p>
      </dgm:t>
    </dgm:pt>
    <dgm:pt modelId="{74E3CD3F-39CE-44EE-AABB-C70A9BB94F80}" type="sibTrans" cxnId="{FA2A5B1C-518F-4899-9CA9-A57135B3FDAC}">
      <dgm:prSet/>
      <dgm:spPr/>
      <dgm:t>
        <a:bodyPr/>
        <a:lstStyle/>
        <a:p>
          <a:endParaRPr lang="en-US"/>
        </a:p>
      </dgm:t>
    </dgm:pt>
    <dgm:pt modelId="{7A31491D-8884-4085-B621-4081D664D7E5}" type="pres">
      <dgm:prSet presAssocID="{930BC853-D5E2-47E3-93FE-7019CAF7A9C2}" presName="Name0" presStyleCnt="0">
        <dgm:presLayoutVars>
          <dgm:dir/>
          <dgm:animLvl val="lvl"/>
          <dgm:resizeHandles val="exact"/>
        </dgm:presLayoutVars>
      </dgm:prSet>
      <dgm:spPr/>
    </dgm:pt>
    <dgm:pt modelId="{5F674F37-073A-4BE2-A9ED-E6DB100C820F}" type="pres">
      <dgm:prSet presAssocID="{2B6D0A4D-D9D0-410C-8983-CE3C3C30101B}" presName="parTxOnly" presStyleLbl="node1" presStyleIdx="0" presStyleCnt="1" custScaleX="98439" custScaleY="86118" custLinFactNeighborX="10194" custLinFactNeighborY="1001">
        <dgm:presLayoutVars>
          <dgm:chMax val="0"/>
          <dgm:chPref val="0"/>
          <dgm:bulletEnabled val="1"/>
        </dgm:presLayoutVars>
      </dgm:prSet>
      <dgm:spPr/>
    </dgm:pt>
  </dgm:ptLst>
  <dgm:cxnLst>
    <dgm:cxn modelId="{954E5102-BFE1-4F0B-B9B8-6470BC703D96}" type="presOf" srcId="{2B6D0A4D-D9D0-410C-8983-CE3C3C30101B}" destId="{5F674F37-073A-4BE2-A9ED-E6DB100C820F}" srcOrd="0" destOrd="0" presId="urn:microsoft.com/office/officeart/2005/8/layout/chevron1"/>
    <dgm:cxn modelId="{FA2A5B1C-518F-4899-9CA9-A57135B3FDAC}" srcId="{930BC853-D5E2-47E3-93FE-7019CAF7A9C2}" destId="{2B6D0A4D-D9D0-410C-8983-CE3C3C30101B}" srcOrd="0" destOrd="0" parTransId="{94F3F155-0115-4797-B355-A9BBB5B73190}" sibTransId="{74E3CD3F-39CE-44EE-AABB-C70A9BB94F80}"/>
    <dgm:cxn modelId="{1121719E-9ECF-41AD-A43C-CEA16394E243}" type="presOf" srcId="{930BC853-D5E2-47E3-93FE-7019CAF7A9C2}" destId="{7A31491D-8884-4085-B621-4081D664D7E5}" srcOrd="0" destOrd="0" presId="urn:microsoft.com/office/officeart/2005/8/layout/chevron1"/>
    <dgm:cxn modelId="{C44BA85A-449A-4A8D-96AA-9BF246F916F1}" type="presParOf" srcId="{7A31491D-8884-4085-B621-4081D664D7E5}" destId="{5F674F37-073A-4BE2-A9ED-E6DB100C820F}" srcOrd="0"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30BC853-D5E2-47E3-93FE-7019CAF7A9C2}" type="doc">
      <dgm:prSet loTypeId="urn:microsoft.com/office/officeart/2005/8/layout/chevron1" loCatId="process" qsTypeId="urn:microsoft.com/office/officeart/2005/8/quickstyle/simple1" qsCatId="simple" csTypeId="urn:microsoft.com/office/officeart/2005/8/colors/accent1_2" csCatId="accent1" phldr="1"/>
      <dgm:spPr/>
      <dgm:t>
        <a:bodyPr/>
        <a:lstStyle/>
        <a:p>
          <a:endParaRPr lang="en-US"/>
        </a:p>
      </dgm:t>
    </dgm:pt>
    <dgm:pt modelId="{2B6D0A4D-D9D0-410C-8983-CE3C3C30101B}">
      <dgm:prSet custT="1"/>
      <dgm:spPr>
        <a:solidFill>
          <a:srgbClr val="007681"/>
        </a:solidFill>
      </dgm:spPr>
      <dgm:t>
        <a:bodyPr/>
        <a:lstStyle/>
        <a:p>
          <a:pPr rtl="0"/>
          <a:r>
            <a:rPr lang="zh-CN" altLang="en-US" sz="1400" b="1" dirty="0">
              <a:solidFill>
                <a:schemeClr val="bg1"/>
              </a:solidFill>
            </a:rPr>
            <a:t>订单确认</a:t>
          </a:r>
          <a:r>
            <a:rPr lang="en-US" sz="1400" b="1" dirty="0">
              <a:solidFill>
                <a:schemeClr val="bg1"/>
              </a:solidFill>
            </a:rPr>
            <a:t>(Order Confirmation)</a:t>
          </a:r>
        </a:p>
      </dgm:t>
      <dgm:extLst>
        <a:ext uri="{E40237B7-FDA0-4F09-8148-C483321AD2D9}">
          <dgm14:cNvPr xmlns:dgm14="http://schemas.microsoft.com/office/drawing/2010/diagram" id="0" name="">
            <a:hlinkClick xmlns:r="http://schemas.openxmlformats.org/officeDocument/2006/relationships" r:id="rId1" action="ppaction://hlinksldjump"/>
          </dgm14:cNvPr>
        </a:ext>
      </dgm:extLst>
    </dgm:pt>
    <dgm:pt modelId="{94F3F155-0115-4797-B355-A9BBB5B73190}" type="parTrans" cxnId="{FA2A5B1C-518F-4899-9CA9-A57135B3FDAC}">
      <dgm:prSet/>
      <dgm:spPr/>
      <dgm:t>
        <a:bodyPr/>
        <a:lstStyle/>
        <a:p>
          <a:endParaRPr lang="en-US"/>
        </a:p>
      </dgm:t>
    </dgm:pt>
    <dgm:pt modelId="{74E3CD3F-39CE-44EE-AABB-C70A9BB94F80}" type="sibTrans" cxnId="{FA2A5B1C-518F-4899-9CA9-A57135B3FDAC}">
      <dgm:prSet/>
      <dgm:spPr/>
      <dgm:t>
        <a:bodyPr/>
        <a:lstStyle/>
        <a:p>
          <a:endParaRPr lang="en-US"/>
        </a:p>
      </dgm:t>
    </dgm:pt>
    <dgm:pt modelId="{7A31491D-8884-4085-B621-4081D664D7E5}" type="pres">
      <dgm:prSet presAssocID="{930BC853-D5E2-47E3-93FE-7019CAF7A9C2}" presName="Name0" presStyleCnt="0">
        <dgm:presLayoutVars>
          <dgm:dir/>
          <dgm:animLvl val="lvl"/>
          <dgm:resizeHandles val="exact"/>
        </dgm:presLayoutVars>
      </dgm:prSet>
      <dgm:spPr/>
    </dgm:pt>
    <dgm:pt modelId="{5F674F37-073A-4BE2-A9ED-E6DB100C820F}" type="pres">
      <dgm:prSet presAssocID="{2B6D0A4D-D9D0-410C-8983-CE3C3C30101B}" presName="parTxOnly" presStyleLbl="node1" presStyleIdx="0" presStyleCnt="1" custScaleX="47019" custScaleY="87885" custLinFactNeighborX="-29369" custLinFactNeighborY="728">
        <dgm:presLayoutVars>
          <dgm:chMax val="0"/>
          <dgm:chPref val="0"/>
          <dgm:bulletEnabled val="1"/>
        </dgm:presLayoutVars>
      </dgm:prSet>
      <dgm:spPr/>
    </dgm:pt>
  </dgm:ptLst>
  <dgm:cxnLst>
    <dgm:cxn modelId="{96ECA917-9C1D-4B41-9556-E85E19160813}" type="presOf" srcId="{930BC853-D5E2-47E3-93FE-7019CAF7A9C2}" destId="{7A31491D-8884-4085-B621-4081D664D7E5}" srcOrd="0" destOrd="0" presId="urn:microsoft.com/office/officeart/2005/8/layout/chevron1"/>
    <dgm:cxn modelId="{FA2A5B1C-518F-4899-9CA9-A57135B3FDAC}" srcId="{930BC853-D5E2-47E3-93FE-7019CAF7A9C2}" destId="{2B6D0A4D-D9D0-410C-8983-CE3C3C30101B}" srcOrd="0" destOrd="0" parTransId="{94F3F155-0115-4797-B355-A9BBB5B73190}" sibTransId="{74E3CD3F-39CE-44EE-AABB-C70A9BB94F80}"/>
    <dgm:cxn modelId="{93476CA6-3887-4B1A-8BD3-6B1B30828408}" type="presOf" srcId="{2B6D0A4D-D9D0-410C-8983-CE3C3C30101B}" destId="{5F674F37-073A-4BE2-A9ED-E6DB100C820F}" srcOrd="0" destOrd="0" presId="urn:microsoft.com/office/officeart/2005/8/layout/chevron1"/>
    <dgm:cxn modelId="{ADB53973-EBD3-4718-BBA1-AC0C5E1C67FE}" type="presParOf" srcId="{7A31491D-8884-4085-B621-4081D664D7E5}" destId="{5F674F37-073A-4BE2-A9ED-E6DB100C820F}" srcOrd="0"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30BC853-D5E2-47E3-93FE-7019CAF7A9C2}" type="doc">
      <dgm:prSet loTypeId="urn:microsoft.com/office/officeart/2005/8/layout/chevron1" loCatId="process" qsTypeId="urn:microsoft.com/office/officeart/2005/8/quickstyle/simple1" qsCatId="simple" csTypeId="urn:microsoft.com/office/officeart/2005/8/colors/accent1_2" csCatId="accent1" phldr="1"/>
      <dgm:spPr/>
      <dgm:t>
        <a:bodyPr/>
        <a:lstStyle/>
        <a:p>
          <a:endParaRPr lang="en-US"/>
        </a:p>
      </dgm:t>
    </dgm:pt>
    <dgm:pt modelId="{03AD538F-E74D-4D08-BB75-93AC6B32158B}">
      <dgm:prSet custT="1"/>
      <dgm:spPr>
        <a:solidFill>
          <a:srgbClr val="007681"/>
        </a:solidFill>
      </dgm:spPr>
      <dgm:t>
        <a:bodyPr/>
        <a:lstStyle/>
        <a:p>
          <a:pPr rtl="0"/>
          <a:r>
            <a:rPr lang="zh-CN" altLang="en-US" sz="1600" b="1" dirty="0">
              <a:solidFill>
                <a:schemeClr val="bg1"/>
              </a:solidFill>
            </a:rPr>
            <a:t>查看历史订单</a:t>
          </a:r>
          <a:endParaRPr lang="en-US" sz="1600" b="1" dirty="0">
            <a:solidFill>
              <a:schemeClr val="bg1"/>
            </a:solidFill>
          </a:endParaRPr>
        </a:p>
      </dgm:t>
      <dgm:extLst>
        <a:ext uri="{E40237B7-FDA0-4F09-8148-C483321AD2D9}">
          <dgm14:cNvPr xmlns:dgm14="http://schemas.microsoft.com/office/drawing/2010/diagram" id="0" name="">
            <a:hlinkClick xmlns:r="http://schemas.openxmlformats.org/officeDocument/2006/relationships" r:id="rId1" action="ppaction://hlinksldjump"/>
          </dgm14:cNvPr>
        </a:ext>
      </dgm:extLst>
    </dgm:pt>
    <dgm:pt modelId="{729D31EA-A81F-42AE-81BC-0DF0AB1D6B4E}" type="parTrans" cxnId="{E1F43AD8-5EC3-44E0-BBAB-88A81B0A22F2}">
      <dgm:prSet/>
      <dgm:spPr/>
      <dgm:t>
        <a:bodyPr/>
        <a:lstStyle/>
        <a:p>
          <a:endParaRPr lang="en-US"/>
        </a:p>
      </dgm:t>
    </dgm:pt>
    <dgm:pt modelId="{60A93318-BC37-4929-8203-663B71B13015}" type="sibTrans" cxnId="{E1F43AD8-5EC3-44E0-BBAB-88A81B0A22F2}">
      <dgm:prSet/>
      <dgm:spPr/>
      <dgm:t>
        <a:bodyPr/>
        <a:lstStyle/>
        <a:p>
          <a:endParaRPr lang="en-US"/>
        </a:p>
      </dgm:t>
    </dgm:pt>
    <dgm:pt modelId="{2D016CBF-FA89-4C73-A7B9-E5B82793CA1E}">
      <dgm:prSet custT="1"/>
      <dgm:spPr>
        <a:solidFill>
          <a:srgbClr val="007681"/>
        </a:solidFill>
      </dgm:spPr>
      <dgm:t>
        <a:bodyPr/>
        <a:lstStyle/>
        <a:p>
          <a:pPr rtl="0"/>
          <a:r>
            <a:rPr lang="zh-CN" altLang="en-US" sz="1600" b="1" dirty="0">
              <a:solidFill>
                <a:schemeClr val="bg1"/>
              </a:solidFill>
            </a:rPr>
            <a:t>下载</a:t>
          </a:r>
          <a:r>
            <a:rPr lang="en-US" altLang="zh-CN" sz="1600" b="1" dirty="0">
              <a:solidFill>
                <a:schemeClr val="bg1"/>
              </a:solidFill>
            </a:rPr>
            <a:t>PDF</a:t>
          </a:r>
          <a:r>
            <a:rPr lang="zh-CN" altLang="en-US" sz="1600" b="1" dirty="0">
              <a:solidFill>
                <a:schemeClr val="bg1"/>
              </a:solidFill>
            </a:rPr>
            <a:t>订单</a:t>
          </a:r>
          <a:endParaRPr lang="en-US" sz="1600" b="1" dirty="0">
            <a:solidFill>
              <a:schemeClr val="bg1"/>
            </a:solidFill>
          </a:endParaRPr>
        </a:p>
      </dgm:t>
      <dgm:extLst>
        <a:ext uri="{E40237B7-FDA0-4F09-8148-C483321AD2D9}">
          <dgm14:cNvPr xmlns:dgm14="http://schemas.microsoft.com/office/drawing/2010/diagram" id="0" name="">
            <a:hlinkClick xmlns:r="http://schemas.openxmlformats.org/officeDocument/2006/relationships" r:id="rId2" action="ppaction://hlinksldjump"/>
          </dgm14:cNvPr>
        </a:ext>
      </dgm:extLst>
    </dgm:pt>
    <dgm:pt modelId="{8F2ECE25-27ED-4AB2-9698-8C6156DCD863}" type="parTrans" cxnId="{AC78A998-005C-4B3D-8A8F-C8A38FEA2498}">
      <dgm:prSet/>
      <dgm:spPr/>
      <dgm:t>
        <a:bodyPr/>
        <a:lstStyle/>
        <a:p>
          <a:endParaRPr lang="en-US"/>
        </a:p>
      </dgm:t>
    </dgm:pt>
    <dgm:pt modelId="{1037712D-BAA2-45EE-928F-2FBCDF6B6BD0}" type="sibTrans" cxnId="{AC78A998-005C-4B3D-8A8F-C8A38FEA2498}">
      <dgm:prSet/>
      <dgm:spPr/>
      <dgm:t>
        <a:bodyPr/>
        <a:lstStyle/>
        <a:p>
          <a:endParaRPr lang="en-US"/>
        </a:p>
      </dgm:t>
    </dgm:pt>
    <dgm:pt modelId="{7A31491D-8884-4085-B621-4081D664D7E5}" type="pres">
      <dgm:prSet presAssocID="{930BC853-D5E2-47E3-93FE-7019CAF7A9C2}" presName="Name0" presStyleCnt="0">
        <dgm:presLayoutVars>
          <dgm:dir/>
          <dgm:animLvl val="lvl"/>
          <dgm:resizeHandles val="exact"/>
        </dgm:presLayoutVars>
      </dgm:prSet>
      <dgm:spPr/>
    </dgm:pt>
    <dgm:pt modelId="{C8A35C76-C229-4C4E-9271-FDF277D06D03}" type="pres">
      <dgm:prSet presAssocID="{03AD538F-E74D-4D08-BB75-93AC6B32158B}" presName="parTxOnly" presStyleLbl="node1" presStyleIdx="0" presStyleCnt="2" custScaleY="87885">
        <dgm:presLayoutVars>
          <dgm:chMax val="0"/>
          <dgm:chPref val="0"/>
          <dgm:bulletEnabled val="1"/>
        </dgm:presLayoutVars>
      </dgm:prSet>
      <dgm:spPr/>
    </dgm:pt>
    <dgm:pt modelId="{BEB5AFAD-69AC-4F52-B838-601855C9A426}" type="pres">
      <dgm:prSet presAssocID="{60A93318-BC37-4929-8203-663B71B13015}" presName="parTxOnlySpace" presStyleCnt="0"/>
      <dgm:spPr/>
    </dgm:pt>
    <dgm:pt modelId="{4F1FB101-3897-408E-AC5C-5B189D488BC5}" type="pres">
      <dgm:prSet presAssocID="{2D016CBF-FA89-4C73-A7B9-E5B82793CA1E}" presName="parTxOnly" presStyleLbl="node1" presStyleIdx="1" presStyleCnt="2" custScaleY="87885">
        <dgm:presLayoutVars>
          <dgm:chMax val="0"/>
          <dgm:chPref val="0"/>
          <dgm:bulletEnabled val="1"/>
        </dgm:presLayoutVars>
      </dgm:prSet>
      <dgm:spPr/>
    </dgm:pt>
  </dgm:ptLst>
  <dgm:cxnLst>
    <dgm:cxn modelId="{17994F59-DAF9-4A6A-9DB8-CD1310A7D37C}" type="presOf" srcId="{930BC853-D5E2-47E3-93FE-7019CAF7A9C2}" destId="{7A31491D-8884-4085-B621-4081D664D7E5}" srcOrd="0" destOrd="0" presId="urn:microsoft.com/office/officeart/2005/8/layout/chevron1"/>
    <dgm:cxn modelId="{F505088E-6233-4C2D-AE91-11549308BFA2}" type="presOf" srcId="{2D016CBF-FA89-4C73-A7B9-E5B82793CA1E}" destId="{4F1FB101-3897-408E-AC5C-5B189D488BC5}" srcOrd="0" destOrd="0" presId="urn:microsoft.com/office/officeart/2005/8/layout/chevron1"/>
    <dgm:cxn modelId="{AC78A998-005C-4B3D-8A8F-C8A38FEA2498}" srcId="{930BC853-D5E2-47E3-93FE-7019CAF7A9C2}" destId="{2D016CBF-FA89-4C73-A7B9-E5B82793CA1E}" srcOrd="1" destOrd="0" parTransId="{8F2ECE25-27ED-4AB2-9698-8C6156DCD863}" sibTransId="{1037712D-BAA2-45EE-928F-2FBCDF6B6BD0}"/>
    <dgm:cxn modelId="{149318B3-85F3-4E15-88BB-90BB108A8F56}" type="presOf" srcId="{03AD538F-E74D-4D08-BB75-93AC6B32158B}" destId="{C8A35C76-C229-4C4E-9271-FDF277D06D03}" srcOrd="0" destOrd="0" presId="urn:microsoft.com/office/officeart/2005/8/layout/chevron1"/>
    <dgm:cxn modelId="{E1F43AD8-5EC3-44E0-BBAB-88A81B0A22F2}" srcId="{930BC853-D5E2-47E3-93FE-7019CAF7A9C2}" destId="{03AD538F-E74D-4D08-BB75-93AC6B32158B}" srcOrd="0" destOrd="0" parTransId="{729D31EA-A81F-42AE-81BC-0DF0AB1D6B4E}" sibTransId="{60A93318-BC37-4929-8203-663B71B13015}"/>
    <dgm:cxn modelId="{7EB902DB-02A7-4D6F-A5D3-49FF617C01B6}" type="presParOf" srcId="{7A31491D-8884-4085-B621-4081D664D7E5}" destId="{C8A35C76-C229-4C4E-9271-FDF277D06D03}" srcOrd="0" destOrd="0" presId="urn:microsoft.com/office/officeart/2005/8/layout/chevron1"/>
    <dgm:cxn modelId="{F4F98B2C-E79E-4F45-96AC-3772A051285D}" type="presParOf" srcId="{7A31491D-8884-4085-B621-4081D664D7E5}" destId="{BEB5AFAD-69AC-4F52-B838-601855C9A426}" srcOrd="1" destOrd="0" presId="urn:microsoft.com/office/officeart/2005/8/layout/chevron1"/>
    <dgm:cxn modelId="{19CAE2C3-B488-48B4-B935-DED382F3C92F}" type="presParOf" srcId="{7A31491D-8884-4085-B621-4081D664D7E5}" destId="{4F1FB101-3897-408E-AC5C-5B189D488BC5}" srcOrd="2"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30BC853-D5E2-47E3-93FE-7019CAF7A9C2}" type="doc">
      <dgm:prSet loTypeId="urn:microsoft.com/office/officeart/2005/8/layout/chevron1" loCatId="process" qsTypeId="urn:microsoft.com/office/officeart/2005/8/quickstyle/simple1" qsCatId="simple" csTypeId="urn:microsoft.com/office/officeart/2005/8/colors/accent1_2" csCatId="accent1" phldr="1"/>
      <dgm:spPr/>
      <dgm:t>
        <a:bodyPr/>
        <a:lstStyle/>
        <a:p>
          <a:endParaRPr lang="en-US"/>
        </a:p>
      </dgm:t>
    </dgm:pt>
    <dgm:pt modelId="{03AD538F-E74D-4D08-BB75-93AC6B32158B}">
      <dgm:prSet custT="1"/>
      <dgm:spPr>
        <a:solidFill>
          <a:srgbClr val="007681"/>
        </a:solidFill>
      </dgm:spPr>
      <dgm:t>
        <a:bodyPr/>
        <a:lstStyle/>
        <a:p>
          <a:pPr rtl="0"/>
          <a:r>
            <a:rPr lang="zh-CN" altLang="en-US" sz="1600" b="1" dirty="0">
              <a:solidFill>
                <a:schemeClr val="bg1"/>
              </a:solidFill>
            </a:rPr>
            <a:t>供应商信息门户</a:t>
          </a:r>
          <a:endParaRPr lang="en-US" sz="1600" b="1" dirty="0">
            <a:solidFill>
              <a:schemeClr val="bg1"/>
            </a:solidFill>
          </a:endParaRPr>
        </a:p>
      </dgm:t>
      <dgm:extLst>
        <a:ext uri="{E40237B7-FDA0-4F09-8148-C483321AD2D9}">
          <dgm14:cNvPr xmlns:dgm14="http://schemas.microsoft.com/office/drawing/2010/diagram" id="0" name="">
            <a:hlinkClick xmlns:r="http://schemas.openxmlformats.org/officeDocument/2006/relationships" r:id="" action="ppaction://noaction"/>
          </dgm14:cNvPr>
        </a:ext>
      </dgm:extLst>
    </dgm:pt>
    <dgm:pt modelId="{729D31EA-A81F-42AE-81BC-0DF0AB1D6B4E}" type="parTrans" cxnId="{E1F43AD8-5EC3-44E0-BBAB-88A81B0A22F2}">
      <dgm:prSet/>
      <dgm:spPr/>
      <dgm:t>
        <a:bodyPr/>
        <a:lstStyle/>
        <a:p>
          <a:endParaRPr lang="en-US"/>
        </a:p>
      </dgm:t>
    </dgm:pt>
    <dgm:pt modelId="{60A93318-BC37-4929-8203-663B71B13015}" type="sibTrans" cxnId="{E1F43AD8-5EC3-44E0-BBAB-88A81B0A22F2}">
      <dgm:prSet/>
      <dgm:spPr/>
      <dgm:t>
        <a:bodyPr/>
        <a:lstStyle/>
        <a:p>
          <a:endParaRPr lang="en-US"/>
        </a:p>
      </dgm:t>
    </dgm:pt>
    <dgm:pt modelId="{2D016CBF-FA89-4C73-A7B9-E5B82793CA1E}">
      <dgm:prSet custT="1"/>
      <dgm:spPr>
        <a:solidFill>
          <a:srgbClr val="007681"/>
        </a:solidFill>
      </dgm:spPr>
      <dgm:t>
        <a:bodyPr/>
        <a:lstStyle/>
        <a:p>
          <a:pPr rtl="0"/>
          <a:r>
            <a:rPr lang="zh-CN" altLang="en-US" sz="1600" b="1" dirty="0">
              <a:solidFill>
                <a:schemeClr val="bg1"/>
              </a:solidFill>
            </a:rPr>
            <a:t>其它资源</a:t>
          </a:r>
          <a:endParaRPr lang="en-US" sz="1600" b="1" dirty="0">
            <a:solidFill>
              <a:schemeClr val="bg1"/>
            </a:solidFill>
          </a:endParaRPr>
        </a:p>
      </dgm:t>
      <dgm:extLst>
        <a:ext uri="{E40237B7-FDA0-4F09-8148-C483321AD2D9}">
          <dgm14:cNvPr xmlns:dgm14="http://schemas.microsoft.com/office/drawing/2010/diagram" id="0" name="">
            <a:hlinkClick xmlns:r="http://schemas.openxmlformats.org/officeDocument/2006/relationships" r:id="rId1" action="ppaction://hlinksldjump"/>
          </dgm14:cNvPr>
        </a:ext>
      </dgm:extLst>
    </dgm:pt>
    <dgm:pt modelId="{8F2ECE25-27ED-4AB2-9698-8C6156DCD863}" type="parTrans" cxnId="{AC78A998-005C-4B3D-8A8F-C8A38FEA2498}">
      <dgm:prSet/>
      <dgm:spPr/>
      <dgm:t>
        <a:bodyPr/>
        <a:lstStyle/>
        <a:p>
          <a:endParaRPr lang="en-US"/>
        </a:p>
      </dgm:t>
    </dgm:pt>
    <dgm:pt modelId="{1037712D-BAA2-45EE-928F-2FBCDF6B6BD0}" type="sibTrans" cxnId="{AC78A998-005C-4B3D-8A8F-C8A38FEA2498}">
      <dgm:prSet/>
      <dgm:spPr/>
      <dgm:t>
        <a:bodyPr/>
        <a:lstStyle/>
        <a:p>
          <a:endParaRPr lang="en-US"/>
        </a:p>
      </dgm:t>
    </dgm:pt>
    <dgm:pt modelId="{7A31491D-8884-4085-B621-4081D664D7E5}" type="pres">
      <dgm:prSet presAssocID="{930BC853-D5E2-47E3-93FE-7019CAF7A9C2}" presName="Name0" presStyleCnt="0">
        <dgm:presLayoutVars>
          <dgm:dir/>
          <dgm:animLvl val="lvl"/>
          <dgm:resizeHandles val="exact"/>
        </dgm:presLayoutVars>
      </dgm:prSet>
      <dgm:spPr/>
    </dgm:pt>
    <dgm:pt modelId="{C8A35C76-C229-4C4E-9271-FDF277D06D03}" type="pres">
      <dgm:prSet presAssocID="{03AD538F-E74D-4D08-BB75-93AC6B32158B}" presName="parTxOnly" presStyleLbl="node1" presStyleIdx="0" presStyleCnt="2" custScaleY="87885">
        <dgm:presLayoutVars>
          <dgm:chMax val="0"/>
          <dgm:chPref val="0"/>
          <dgm:bulletEnabled val="1"/>
        </dgm:presLayoutVars>
      </dgm:prSet>
      <dgm:spPr/>
    </dgm:pt>
    <dgm:pt modelId="{BEB5AFAD-69AC-4F52-B838-601855C9A426}" type="pres">
      <dgm:prSet presAssocID="{60A93318-BC37-4929-8203-663B71B13015}" presName="parTxOnlySpace" presStyleCnt="0"/>
      <dgm:spPr/>
    </dgm:pt>
    <dgm:pt modelId="{4F1FB101-3897-408E-AC5C-5B189D488BC5}" type="pres">
      <dgm:prSet presAssocID="{2D016CBF-FA89-4C73-A7B9-E5B82793CA1E}" presName="parTxOnly" presStyleLbl="node1" presStyleIdx="1" presStyleCnt="2" custScaleY="87885">
        <dgm:presLayoutVars>
          <dgm:chMax val="0"/>
          <dgm:chPref val="0"/>
          <dgm:bulletEnabled val="1"/>
        </dgm:presLayoutVars>
      </dgm:prSet>
      <dgm:spPr/>
    </dgm:pt>
  </dgm:ptLst>
  <dgm:cxnLst>
    <dgm:cxn modelId="{559F5A05-0869-4DBE-AC02-AD05DD31D36E}" type="presOf" srcId="{930BC853-D5E2-47E3-93FE-7019CAF7A9C2}" destId="{7A31491D-8884-4085-B621-4081D664D7E5}" srcOrd="0" destOrd="0" presId="urn:microsoft.com/office/officeart/2005/8/layout/chevron1"/>
    <dgm:cxn modelId="{8354903A-2AE6-40DC-9C16-E2A360F1D8B3}" type="presOf" srcId="{2D016CBF-FA89-4C73-A7B9-E5B82793CA1E}" destId="{4F1FB101-3897-408E-AC5C-5B189D488BC5}" srcOrd="0" destOrd="0" presId="urn:microsoft.com/office/officeart/2005/8/layout/chevron1"/>
    <dgm:cxn modelId="{AC78A998-005C-4B3D-8A8F-C8A38FEA2498}" srcId="{930BC853-D5E2-47E3-93FE-7019CAF7A9C2}" destId="{2D016CBF-FA89-4C73-A7B9-E5B82793CA1E}" srcOrd="1" destOrd="0" parTransId="{8F2ECE25-27ED-4AB2-9698-8C6156DCD863}" sibTransId="{1037712D-BAA2-45EE-928F-2FBCDF6B6BD0}"/>
    <dgm:cxn modelId="{4AA714AD-8240-48D3-971E-9713000D2B2E}" type="presOf" srcId="{03AD538F-E74D-4D08-BB75-93AC6B32158B}" destId="{C8A35C76-C229-4C4E-9271-FDF277D06D03}" srcOrd="0" destOrd="0" presId="urn:microsoft.com/office/officeart/2005/8/layout/chevron1"/>
    <dgm:cxn modelId="{E1F43AD8-5EC3-44E0-BBAB-88A81B0A22F2}" srcId="{930BC853-D5E2-47E3-93FE-7019CAF7A9C2}" destId="{03AD538F-E74D-4D08-BB75-93AC6B32158B}" srcOrd="0" destOrd="0" parTransId="{729D31EA-A81F-42AE-81BC-0DF0AB1D6B4E}" sibTransId="{60A93318-BC37-4929-8203-663B71B13015}"/>
    <dgm:cxn modelId="{E0CF243E-CC08-4CDC-A0EA-A0EB0A532500}" type="presParOf" srcId="{7A31491D-8884-4085-B621-4081D664D7E5}" destId="{C8A35C76-C229-4C4E-9271-FDF277D06D03}" srcOrd="0" destOrd="0" presId="urn:microsoft.com/office/officeart/2005/8/layout/chevron1"/>
    <dgm:cxn modelId="{22238350-3A77-4E93-9D80-1AA769950637}" type="presParOf" srcId="{7A31491D-8884-4085-B621-4081D664D7E5}" destId="{BEB5AFAD-69AC-4F52-B838-601855C9A426}" srcOrd="1" destOrd="0" presId="urn:microsoft.com/office/officeart/2005/8/layout/chevron1"/>
    <dgm:cxn modelId="{0ED78CAE-CA97-43D4-911D-91BB68AE7F26}" type="presParOf" srcId="{7A31491D-8884-4085-B621-4081D664D7E5}" destId="{4F1FB101-3897-408E-AC5C-5B189D488BC5}" srcOrd="2" destOrd="0" presId="urn:microsoft.com/office/officeart/2005/8/layout/chevron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4F99BE-D0D5-4E7D-914C-101B4137B411}">
      <dsp:nvSpPr>
        <dsp:cNvPr id="0" name=""/>
        <dsp:cNvSpPr/>
      </dsp:nvSpPr>
      <dsp:spPr>
        <a:xfrm>
          <a:off x="1802" y="522401"/>
          <a:ext cx="2195663" cy="878265"/>
        </a:xfrm>
        <a:prstGeom prst="chevron">
          <a:avLst/>
        </a:prstGeom>
        <a:solidFill>
          <a:srgbClr val="007681"/>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b="1" kern="1200" dirty="0">
              <a:latin typeface="Helvetica" panose="020B0604020202020204" pitchFamily="34" charset="0"/>
              <a:cs typeface="Helvetica" panose="020B0604020202020204" pitchFamily="34" charset="0"/>
            </a:rPr>
            <a:t>Ariba Network</a:t>
          </a:r>
          <a:r>
            <a:rPr lang="zh-CN" altLang="en-US" sz="1600" b="1" kern="1200" dirty="0">
              <a:latin typeface="Helvetica" panose="020B0604020202020204" pitchFamily="34" charset="0"/>
              <a:cs typeface="Helvetica" panose="020B0604020202020204" pitchFamily="34" charset="0"/>
            </a:rPr>
            <a:t>是什么</a:t>
          </a:r>
          <a:r>
            <a:rPr lang="en-US" sz="1600" b="1" kern="1200" dirty="0">
              <a:latin typeface="Helvetica" panose="020B0604020202020204" pitchFamily="34" charset="0"/>
              <a:cs typeface="Helvetica" panose="020B0604020202020204" pitchFamily="34" charset="0"/>
            </a:rPr>
            <a:t>?</a:t>
          </a:r>
        </a:p>
      </dsp:txBody>
      <dsp:txXfrm>
        <a:off x="440935" y="522401"/>
        <a:ext cx="1317398" cy="878265"/>
      </dsp:txXfrm>
    </dsp:sp>
    <dsp:sp modelId="{6A302059-EC50-4128-9B69-9C1F09A32C5B}">
      <dsp:nvSpPr>
        <dsp:cNvPr id="0" name=""/>
        <dsp:cNvSpPr/>
      </dsp:nvSpPr>
      <dsp:spPr>
        <a:xfrm>
          <a:off x="1977898" y="522401"/>
          <a:ext cx="2195663" cy="878265"/>
        </a:xfrm>
        <a:prstGeom prst="chevron">
          <a:avLst/>
        </a:prstGeom>
        <a:solidFill>
          <a:srgbClr val="007681"/>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zh-CN" altLang="en-US" sz="1600" b="1" kern="1200" dirty="0">
              <a:latin typeface="Helvetica" panose="020B0604020202020204" pitchFamily="34" charset="0"/>
              <a:cs typeface="Helvetica" panose="020B0604020202020204" pitchFamily="34" charset="0"/>
            </a:rPr>
            <a:t>嘉吉项目范围</a:t>
          </a:r>
          <a:endParaRPr lang="en-US" sz="1600" b="1" kern="1200" dirty="0">
            <a:latin typeface="Helvetica" panose="020B0604020202020204" pitchFamily="34" charset="0"/>
            <a:cs typeface="Helvetica" panose="020B0604020202020204" pitchFamily="34" charset="0"/>
          </a:endParaRPr>
        </a:p>
      </dsp:txBody>
      <dsp:txXfrm>
        <a:off x="2417031" y="522401"/>
        <a:ext cx="1317398" cy="878265"/>
      </dsp:txXfrm>
    </dsp:sp>
    <dsp:sp modelId="{CD4CE8A1-F4D9-49B7-A1E9-99569D46B260}">
      <dsp:nvSpPr>
        <dsp:cNvPr id="0" name=""/>
        <dsp:cNvSpPr/>
      </dsp:nvSpPr>
      <dsp:spPr>
        <a:xfrm>
          <a:off x="3953995" y="522401"/>
          <a:ext cx="2195663" cy="878265"/>
        </a:xfrm>
        <a:prstGeom prst="chevron">
          <a:avLst/>
        </a:prstGeom>
        <a:solidFill>
          <a:srgbClr val="007681"/>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zh-CN" altLang="en-US" sz="1600" b="1" kern="1200" dirty="0">
              <a:latin typeface="Helvetica" panose="020B0604020202020204" pitchFamily="34" charset="0"/>
              <a:cs typeface="Helvetica" panose="020B0604020202020204" pitchFamily="34" charset="0"/>
            </a:rPr>
            <a:t>供应商价值</a:t>
          </a:r>
          <a:endParaRPr lang="en-US" sz="1600" b="1" kern="1200" dirty="0">
            <a:latin typeface="Helvetica" panose="020B0604020202020204" pitchFamily="34" charset="0"/>
            <a:cs typeface="Helvetica" panose="020B0604020202020204" pitchFamily="34" charset="0"/>
          </a:endParaRPr>
        </a:p>
      </dsp:txBody>
      <dsp:txXfrm>
        <a:off x="4393128" y="522401"/>
        <a:ext cx="1317398" cy="87826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674F37-073A-4BE2-A9ED-E6DB100C820F}">
      <dsp:nvSpPr>
        <dsp:cNvPr id="0" name=""/>
        <dsp:cNvSpPr/>
      </dsp:nvSpPr>
      <dsp:spPr>
        <a:xfrm>
          <a:off x="58066" y="0"/>
          <a:ext cx="3445989" cy="810703"/>
        </a:xfrm>
        <a:prstGeom prst="chevron">
          <a:avLst/>
        </a:prstGeom>
        <a:solidFill>
          <a:srgbClr val="007681"/>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rtl="0">
            <a:lnSpc>
              <a:spcPct val="90000"/>
            </a:lnSpc>
            <a:spcBef>
              <a:spcPct val="0"/>
            </a:spcBef>
            <a:spcAft>
              <a:spcPct val="35000"/>
            </a:spcAft>
            <a:buNone/>
          </a:pPr>
          <a:r>
            <a:rPr lang="zh-CN" altLang="en-US" sz="1600" b="1" kern="1200" dirty="0">
              <a:solidFill>
                <a:schemeClr val="bg1"/>
              </a:solidFill>
              <a:latin typeface="Helvetica" panose="020B0604020202020204" pitchFamily="34" charset="0"/>
              <a:cs typeface="Helvetica" panose="020B0604020202020204" pitchFamily="34" charset="0"/>
            </a:rPr>
            <a:t>注册帐号和公司设置</a:t>
          </a:r>
          <a:endParaRPr lang="en-US" sz="1600" b="1" kern="1200" dirty="0">
            <a:solidFill>
              <a:schemeClr val="bg1"/>
            </a:solidFill>
            <a:latin typeface="Helvetica" panose="020B0604020202020204" pitchFamily="34" charset="0"/>
            <a:cs typeface="Helvetica" panose="020B0604020202020204" pitchFamily="34" charset="0"/>
          </a:endParaRPr>
        </a:p>
      </dsp:txBody>
      <dsp:txXfrm>
        <a:off x="463418" y="0"/>
        <a:ext cx="2635286" cy="81070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674F37-073A-4BE2-A9ED-E6DB100C820F}">
      <dsp:nvSpPr>
        <dsp:cNvPr id="0" name=""/>
        <dsp:cNvSpPr/>
      </dsp:nvSpPr>
      <dsp:spPr>
        <a:xfrm>
          <a:off x="0" y="0"/>
          <a:ext cx="2300231" cy="938526"/>
        </a:xfrm>
        <a:prstGeom prst="chevron">
          <a:avLst/>
        </a:prstGeom>
        <a:solidFill>
          <a:srgbClr val="007681"/>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rtl="0">
            <a:lnSpc>
              <a:spcPct val="90000"/>
            </a:lnSpc>
            <a:spcBef>
              <a:spcPct val="0"/>
            </a:spcBef>
            <a:spcAft>
              <a:spcPct val="35000"/>
            </a:spcAft>
            <a:buNone/>
          </a:pPr>
          <a:r>
            <a:rPr lang="zh-CN" altLang="en-US" sz="1400" b="1" kern="1200" dirty="0">
              <a:solidFill>
                <a:schemeClr val="bg1"/>
              </a:solidFill>
            </a:rPr>
            <a:t>订单确认</a:t>
          </a:r>
          <a:r>
            <a:rPr lang="en-US" sz="1400" b="1" kern="1200" dirty="0">
              <a:solidFill>
                <a:schemeClr val="bg1"/>
              </a:solidFill>
            </a:rPr>
            <a:t>(Order Confirmation)</a:t>
          </a:r>
        </a:p>
      </dsp:txBody>
      <dsp:txXfrm>
        <a:off x="469263" y="0"/>
        <a:ext cx="1361705" cy="93852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A35C76-C229-4C4E-9271-FDF277D06D03}">
      <dsp:nvSpPr>
        <dsp:cNvPr id="0" name=""/>
        <dsp:cNvSpPr/>
      </dsp:nvSpPr>
      <dsp:spPr>
        <a:xfrm>
          <a:off x="4180" y="41554"/>
          <a:ext cx="2498791" cy="878425"/>
        </a:xfrm>
        <a:prstGeom prst="chevron">
          <a:avLst/>
        </a:prstGeom>
        <a:solidFill>
          <a:srgbClr val="007681"/>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rtl="0">
            <a:lnSpc>
              <a:spcPct val="90000"/>
            </a:lnSpc>
            <a:spcBef>
              <a:spcPct val="0"/>
            </a:spcBef>
            <a:spcAft>
              <a:spcPct val="35000"/>
            </a:spcAft>
            <a:buNone/>
          </a:pPr>
          <a:r>
            <a:rPr lang="zh-CN" altLang="en-US" sz="1600" b="1" kern="1200" dirty="0">
              <a:solidFill>
                <a:schemeClr val="bg1"/>
              </a:solidFill>
            </a:rPr>
            <a:t>查看历史订单</a:t>
          </a:r>
          <a:endParaRPr lang="en-US" sz="1600" b="1" kern="1200" dirty="0">
            <a:solidFill>
              <a:schemeClr val="bg1"/>
            </a:solidFill>
          </a:endParaRPr>
        </a:p>
      </dsp:txBody>
      <dsp:txXfrm>
        <a:off x="443393" y="41554"/>
        <a:ext cx="1620366" cy="878425"/>
      </dsp:txXfrm>
    </dsp:sp>
    <dsp:sp modelId="{4F1FB101-3897-408E-AC5C-5B189D488BC5}">
      <dsp:nvSpPr>
        <dsp:cNvPr id="0" name=""/>
        <dsp:cNvSpPr/>
      </dsp:nvSpPr>
      <dsp:spPr>
        <a:xfrm>
          <a:off x="2253092" y="41554"/>
          <a:ext cx="2498791" cy="878425"/>
        </a:xfrm>
        <a:prstGeom prst="chevron">
          <a:avLst/>
        </a:prstGeom>
        <a:solidFill>
          <a:srgbClr val="007681"/>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rtl="0">
            <a:lnSpc>
              <a:spcPct val="90000"/>
            </a:lnSpc>
            <a:spcBef>
              <a:spcPct val="0"/>
            </a:spcBef>
            <a:spcAft>
              <a:spcPct val="35000"/>
            </a:spcAft>
            <a:buNone/>
          </a:pPr>
          <a:r>
            <a:rPr lang="zh-CN" altLang="en-US" sz="1600" b="1" kern="1200" dirty="0">
              <a:solidFill>
                <a:schemeClr val="bg1"/>
              </a:solidFill>
            </a:rPr>
            <a:t>下载</a:t>
          </a:r>
          <a:r>
            <a:rPr lang="en-US" altLang="zh-CN" sz="1600" b="1" kern="1200" dirty="0">
              <a:solidFill>
                <a:schemeClr val="bg1"/>
              </a:solidFill>
            </a:rPr>
            <a:t>PDF</a:t>
          </a:r>
          <a:r>
            <a:rPr lang="zh-CN" altLang="en-US" sz="1600" b="1" kern="1200" dirty="0">
              <a:solidFill>
                <a:schemeClr val="bg1"/>
              </a:solidFill>
            </a:rPr>
            <a:t>订单</a:t>
          </a:r>
          <a:endParaRPr lang="en-US" sz="1600" b="1" kern="1200" dirty="0">
            <a:solidFill>
              <a:schemeClr val="bg1"/>
            </a:solidFill>
          </a:endParaRPr>
        </a:p>
      </dsp:txBody>
      <dsp:txXfrm>
        <a:off x="2692305" y="41554"/>
        <a:ext cx="1620366" cy="87842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A35C76-C229-4C4E-9271-FDF277D06D03}">
      <dsp:nvSpPr>
        <dsp:cNvPr id="0" name=""/>
        <dsp:cNvSpPr/>
      </dsp:nvSpPr>
      <dsp:spPr>
        <a:xfrm>
          <a:off x="4747" y="264748"/>
          <a:ext cx="2837928" cy="997645"/>
        </a:xfrm>
        <a:prstGeom prst="chevron">
          <a:avLst/>
        </a:prstGeom>
        <a:solidFill>
          <a:srgbClr val="007681"/>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rtl="0">
            <a:lnSpc>
              <a:spcPct val="90000"/>
            </a:lnSpc>
            <a:spcBef>
              <a:spcPct val="0"/>
            </a:spcBef>
            <a:spcAft>
              <a:spcPct val="35000"/>
            </a:spcAft>
            <a:buNone/>
          </a:pPr>
          <a:r>
            <a:rPr lang="zh-CN" altLang="en-US" sz="1600" b="1" kern="1200" dirty="0">
              <a:solidFill>
                <a:schemeClr val="bg1"/>
              </a:solidFill>
            </a:rPr>
            <a:t>供应商信息门户</a:t>
          </a:r>
          <a:endParaRPr lang="en-US" sz="1600" b="1" kern="1200" dirty="0">
            <a:solidFill>
              <a:schemeClr val="bg1"/>
            </a:solidFill>
          </a:endParaRPr>
        </a:p>
      </dsp:txBody>
      <dsp:txXfrm>
        <a:off x="503570" y="264748"/>
        <a:ext cx="1840283" cy="997645"/>
      </dsp:txXfrm>
    </dsp:sp>
    <dsp:sp modelId="{4F1FB101-3897-408E-AC5C-5B189D488BC5}">
      <dsp:nvSpPr>
        <dsp:cNvPr id="0" name=""/>
        <dsp:cNvSpPr/>
      </dsp:nvSpPr>
      <dsp:spPr>
        <a:xfrm>
          <a:off x="2558883" y="264748"/>
          <a:ext cx="2837928" cy="997645"/>
        </a:xfrm>
        <a:prstGeom prst="chevron">
          <a:avLst/>
        </a:prstGeom>
        <a:solidFill>
          <a:srgbClr val="007681"/>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rtl="0">
            <a:lnSpc>
              <a:spcPct val="90000"/>
            </a:lnSpc>
            <a:spcBef>
              <a:spcPct val="0"/>
            </a:spcBef>
            <a:spcAft>
              <a:spcPct val="35000"/>
            </a:spcAft>
            <a:buNone/>
          </a:pPr>
          <a:r>
            <a:rPr lang="zh-CN" altLang="en-US" sz="1600" b="1" kern="1200" dirty="0">
              <a:solidFill>
                <a:schemeClr val="bg1"/>
              </a:solidFill>
            </a:rPr>
            <a:t>其它资源</a:t>
          </a:r>
          <a:endParaRPr lang="en-US" sz="1600" b="1" kern="1200" dirty="0">
            <a:solidFill>
              <a:schemeClr val="bg1"/>
            </a:solidFill>
          </a:endParaRPr>
        </a:p>
      </dsp:txBody>
      <dsp:txXfrm>
        <a:off x="3057706" y="264748"/>
        <a:ext cx="1840283" cy="997645"/>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4.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5.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6.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3647"/>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63647"/>
          </a:xfrm>
          <a:prstGeom prst="rect">
            <a:avLst/>
          </a:prstGeom>
        </p:spPr>
        <p:txBody>
          <a:bodyPr vert="horz" lIns="91440" tIns="45720" rIns="91440" bIns="45720" rtlCol="0"/>
          <a:lstStyle>
            <a:lvl1pPr algn="r">
              <a:defRPr sz="1200"/>
            </a:lvl1pPr>
          </a:lstStyle>
          <a:p>
            <a:fld id="{E4834114-9DF3-4F60-A0E0-014D40F7A82D}" type="datetimeFigureOut">
              <a:rPr lang="en-US" smtClean="0"/>
              <a:t>1/19/2021</a:t>
            </a:fld>
            <a:endParaRPr lang="en-US"/>
          </a:p>
        </p:txBody>
      </p:sp>
      <p:sp>
        <p:nvSpPr>
          <p:cNvPr id="4" name="Slide Image Placeholder 3"/>
          <p:cNvSpPr>
            <a:spLocks noGrp="1" noRot="1" noChangeAspect="1"/>
          </p:cNvSpPr>
          <p:nvPr>
            <p:ph type="sldImg" idx="2"/>
          </p:nvPr>
        </p:nvSpPr>
        <p:spPr>
          <a:xfrm>
            <a:off x="1350963" y="1155700"/>
            <a:ext cx="4156075" cy="31178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47153"/>
            <a:ext cx="5486400" cy="363858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7193"/>
            <a:ext cx="2971800" cy="463646"/>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777193"/>
            <a:ext cx="2971800" cy="463646"/>
          </a:xfrm>
          <a:prstGeom prst="rect">
            <a:avLst/>
          </a:prstGeom>
        </p:spPr>
        <p:txBody>
          <a:bodyPr vert="horz" lIns="91440" tIns="45720" rIns="91440" bIns="45720" rtlCol="0" anchor="b"/>
          <a:lstStyle>
            <a:lvl1pPr algn="r">
              <a:defRPr sz="1200"/>
            </a:lvl1pPr>
          </a:lstStyle>
          <a:p>
            <a:fld id="{CECAD257-0F09-4C96-AB0F-7ED28E8A1883}" type="slidenum">
              <a:rPr lang="en-US" smtClean="0"/>
              <a:t>‹#›</a:t>
            </a:fld>
            <a:endParaRPr lang="en-US"/>
          </a:p>
        </p:txBody>
      </p:sp>
    </p:spTree>
    <p:extLst>
      <p:ext uri="{BB962C8B-B14F-4D97-AF65-F5344CB8AC3E}">
        <p14:creationId xmlns:p14="http://schemas.microsoft.com/office/powerpoint/2010/main" val="39820067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327357BB-3A83-4A1C-9E1D-3585CFB4EBC5}" type="slidenum">
              <a:rPr kumimoji="0" lang="en-US" sz="1000" b="0" i="0" u="none" strike="noStrike" kern="1200" cap="none" spc="0" normalizeH="0" baseline="0" noProof="0" smtClean="0">
                <a:ln>
                  <a:noFill/>
                </a:ln>
                <a:solidFill>
                  <a:srgbClr val="000000"/>
                </a:solidFill>
                <a:effectLst/>
                <a:uLnTx/>
                <a:uFillTx/>
                <a:latin typeface="Arial"/>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a:t>
            </a:fld>
            <a:endParaRPr kumimoji="0" lang="en-US" sz="1000" b="0" i="0" u="none" strike="noStrike" kern="1200" cap="none" spc="0" normalizeH="0" baseline="0" noProof="0" dirty="0">
              <a:ln>
                <a:noFill/>
              </a:ln>
              <a:solidFill>
                <a:srgbClr val="000000"/>
              </a:solidFill>
              <a:effectLst/>
              <a:uLnTx/>
              <a:uFillTx/>
              <a:latin typeface="Arial"/>
              <a:ea typeface="+mn-ea"/>
              <a:cs typeface="+mn-cs"/>
            </a:endParaRPr>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p:spPr>
        <p:txBody>
          <a:bodyPr/>
          <a:lstStyle/>
          <a:p>
            <a:pPr eaLnBrk="1" hangingPunct="1"/>
            <a:endParaRPr lang="en-US" b="1" dirty="0"/>
          </a:p>
        </p:txBody>
      </p:sp>
    </p:spTree>
    <p:extLst>
      <p:ext uri="{BB962C8B-B14F-4D97-AF65-F5344CB8AC3E}">
        <p14:creationId xmlns:p14="http://schemas.microsoft.com/office/powerpoint/2010/main" val="40518245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EEB53E66-CA09-4306-A2ED-94C6F7DB3B54}" type="slidenum">
              <a:rPr kumimoji="0" lang="en-US" sz="1000" b="0" i="0" u="none" strike="noStrike" kern="1200" cap="none" spc="0" normalizeH="0" baseline="0" noProof="0" smtClean="0">
                <a:ln>
                  <a:noFill/>
                </a:ln>
                <a:solidFill>
                  <a:srgbClr val="000000"/>
                </a:solidFill>
                <a:effectLst/>
                <a:uLnTx/>
                <a:uFillTx/>
                <a:latin typeface="Arial"/>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a:t>
            </a:fld>
            <a:endParaRPr kumimoji="0" lang="en-US" sz="1000" b="0" i="0" u="none" strike="noStrike" kern="1200" cap="none" spc="0" normalizeH="0" baseline="0" noProof="0" dirty="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5885020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7D8C2C35-2B8A-446E-BEC0-FD36716C29AC}" type="slidenum">
              <a:rPr kumimoji="0" lang="en-US" sz="1000" b="0" i="0" u="none" strike="noStrike" kern="1200" cap="none" spc="0" normalizeH="0" baseline="0" noProof="0" smtClean="0">
                <a:ln>
                  <a:noFill/>
                </a:ln>
                <a:solidFill>
                  <a:srgbClr val="000000"/>
                </a:solidFill>
                <a:effectLst/>
                <a:uLnTx/>
                <a:uFillTx/>
                <a:latin typeface="Arial"/>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a:t>
            </a:fld>
            <a:endParaRPr kumimoji="0" lang="en-US" sz="1000" b="0" i="0" u="none" strike="noStrike" kern="1200" cap="none" spc="0" normalizeH="0" baseline="0" noProof="0" dirty="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31440451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kern="0" baseline="0" dirty="0">
                <a:ea typeface="Arial Unicode MS" pitchFamily="34" charset="-128"/>
                <a:cs typeface="Arial Unicode MS" pitchFamily="34" charset="-128"/>
              </a:rPr>
              <a:t>Talking point: “Through this transformation, Cargill will now be sending you all POs through the Ariba Network.” Callout which businesses/locations will be impacted.</a:t>
            </a:r>
          </a:p>
        </p:txBody>
      </p:sp>
      <p:sp>
        <p:nvSpPr>
          <p:cNvPr id="4" name="Slide Number Placeholder 3"/>
          <p:cNvSpPr>
            <a:spLocks noGrp="1"/>
          </p:cNvSpPr>
          <p:nvPr>
            <p:ph type="sldNum" sz="quarter"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7D8C2C35-2B8A-446E-BEC0-FD36716C29AC}" type="slidenum">
              <a:rPr kumimoji="0" lang="en-US" sz="1000" b="0" i="0" u="none" strike="noStrike" kern="1200" cap="none" spc="0" normalizeH="0" baseline="0" noProof="0" smtClean="0">
                <a:ln>
                  <a:noFill/>
                </a:ln>
                <a:solidFill>
                  <a:srgbClr val="000000"/>
                </a:solidFill>
                <a:effectLst/>
                <a:uLnTx/>
                <a:uFillTx/>
                <a:latin typeface="Arial"/>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a:t>
            </a:fld>
            <a:endParaRPr kumimoji="0" lang="en-US" sz="1000" b="0" i="0" u="none" strike="noStrike" kern="1200" cap="none" spc="0" normalizeH="0" baseline="0" noProof="0" dirty="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23998833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kern="0">
                <a:ea typeface="Arial Unicode MS" pitchFamily="34" charset="-128"/>
                <a:cs typeface="Arial Unicode MS" pitchFamily="34" charset="-128"/>
              </a:rPr>
              <a:t>Swap with slide 5.</a:t>
            </a:r>
            <a:endParaRPr lang="en-US" kern="0" dirty="0">
              <a:ea typeface="Arial Unicode MS" pitchFamily="34" charset="-128"/>
              <a:cs typeface="Arial Unicode MS" pitchFamily="34" charset="-128"/>
            </a:endParaRPr>
          </a:p>
        </p:txBody>
      </p:sp>
      <p:sp>
        <p:nvSpPr>
          <p:cNvPr id="4" name="Slide Number Placeholder 3"/>
          <p:cNvSpPr>
            <a:spLocks noGrp="1"/>
          </p:cNvSpPr>
          <p:nvPr>
            <p:ph type="sldNum" sz="quarter"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7D8C2C35-2B8A-446E-BEC0-FD36716C29AC}" type="slidenum">
              <a:rPr kumimoji="0" lang="en-US" sz="1000" b="0" i="0" u="none" strike="noStrike" kern="1200" cap="none" spc="0" normalizeH="0" baseline="0" noProof="0" smtClean="0">
                <a:ln>
                  <a:noFill/>
                </a:ln>
                <a:solidFill>
                  <a:srgbClr val="000000"/>
                </a:solidFill>
                <a:effectLst/>
                <a:uLnTx/>
                <a:uFillTx/>
                <a:latin typeface="Arial"/>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5</a:t>
            </a:fld>
            <a:endParaRPr kumimoji="0" lang="en-US" sz="1000" b="0" i="0" u="none" strike="noStrike" kern="1200" cap="none" spc="0" normalizeH="0" baseline="0" noProof="0" dirty="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10309377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42963" y="409575"/>
            <a:ext cx="5629275" cy="422116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7D8C2C35-2B8A-446E-BEC0-FD36716C29AC}" type="slidenum">
              <a:rPr kumimoji="0" lang="en-US" sz="1000" b="0" i="0" u="none" strike="noStrike" kern="1200" cap="none" spc="0" normalizeH="0" baseline="0" noProof="0" smtClean="0">
                <a:ln>
                  <a:noFill/>
                </a:ln>
                <a:solidFill>
                  <a:srgbClr val="000000"/>
                </a:solidFill>
                <a:effectLst/>
                <a:uLnTx/>
                <a:uFillTx/>
                <a:latin typeface="Arial"/>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6</a:t>
            </a:fld>
            <a:endParaRPr kumimoji="0" lang="en-US" sz="1000" b="0" i="0" u="none" strike="noStrike" kern="1200" cap="none" spc="0" normalizeH="0" baseline="0" noProof="0" dirty="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16817282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Live training: start of demo</a:t>
            </a:r>
          </a:p>
        </p:txBody>
      </p:sp>
      <p:sp>
        <p:nvSpPr>
          <p:cNvPr id="4" name="Slide Number Placeholder 3"/>
          <p:cNvSpPr>
            <a:spLocks noGrp="1"/>
          </p:cNvSpPr>
          <p:nvPr>
            <p:ph type="sldNum" sz="quarter"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7D8C2C35-2B8A-446E-BEC0-FD36716C29AC}" type="slidenum">
              <a:rPr kumimoji="0" lang="en-US" sz="1000" b="0" i="0" u="none" strike="noStrike" kern="1200" cap="none" spc="0" normalizeH="0" baseline="0" noProof="0" smtClean="0">
                <a:ln>
                  <a:noFill/>
                </a:ln>
                <a:solidFill>
                  <a:srgbClr val="000000"/>
                </a:solidFill>
                <a:effectLst/>
                <a:uLnTx/>
                <a:uFillTx/>
                <a:latin typeface="Arial"/>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7</a:t>
            </a:fld>
            <a:endParaRPr kumimoji="0" lang="en-US" sz="1000" b="0" i="0" u="none" strike="noStrike" kern="1200" cap="none" spc="0" normalizeH="0" baseline="0" noProof="0" dirty="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36635349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Callout: “It is critical that you respond</a:t>
            </a:r>
            <a:r>
              <a:rPr lang="en-US" baseline="0" dirty="0"/>
              <a:t> to the survey we sent previously, so we send your POs to the right email address. If we do not have the right email address on file, you will no longer be able to receive POs from Cargill”.</a:t>
            </a:r>
          </a:p>
          <a:p>
            <a:endParaRPr lang="en-US" dirty="0"/>
          </a:p>
        </p:txBody>
      </p:sp>
      <p:sp>
        <p:nvSpPr>
          <p:cNvPr id="4" name="Slide Number Placeholder 3"/>
          <p:cNvSpPr>
            <a:spLocks noGrp="1"/>
          </p:cNvSpPr>
          <p:nvPr>
            <p:ph type="sldNum" sz="quarter"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7D8C2C35-2B8A-446E-BEC0-FD36716C29AC}" type="slidenum">
              <a:rPr kumimoji="0" lang="en-US" sz="1000" b="0" i="0" u="none" strike="noStrike" kern="1200" cap="none" spc="0" normalizeH="0" baseline="0" noProof="0" smtClean="0">
                <a:ln>
                  <a:noFill/>
                </a:ln>
                <a:solidFill>
                  <a:srgbClr val="000000"/>
                </a:solidFill>
                <a:effectLst/>
                <a:uLnTx/>
                <a:uFillTx/>
                <a:latin typeface="Arial"/>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8</a:t>
            </a:fld>
            <a:endParaRPr kumimoji="0" lang="en-US" sz="1000" b="0" i="0" u="none" strike="noStrike" kern="1200" cap="none" spc="0" normalizeH="0" baseline="0" noProof="0" dirty="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4186270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Callout: “It is critical that you respond</a:t>
            </a:r>
            <a:r>
              <a:rPr lang="en-US" baseline="0" dirty="0"/>
              <a:t> to the survey we sent previously, so we send your POs to the right email address. If we do not have the right email address on file, you will no longer be able to receive POs from Cargill”.</a:t>
            </a:r>
          </a:p>
          <a:p>
            <a:endParaRPr lang="en-US" dirty="0"/>
          </a:p>
        </p:txBody>
      </p:sp>
      <p:sp>
        <p:nvSpPr>
          <p:cNvPr id="4" name="Slide Number Placeholder 3"/>
          <p:cNvSpPr>
            <a:spLocks noGrp="1"/>
          </p:cNvSpPr>
          <p:nvPr>
            <p:ph type="sldNum" sz="quarter"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7D8C2C35-2B8A-446E-BEC0-FD36716C29AC}" type="slidenum">
              <a:rPr kumimoji="0" lang="en-US" sz="1000" b="0" i="0" u="none" strike="noStrike" kern="1200" cap="none" spc="0" normalizeH="0" baseline="0" noProof="0" smtClean="0">
                <a:ln>
                  <a:noFill/>
                </a:ln>
                <a:solidFill>
                  <a:srgbClr val="000000"/>
                </a:solidFill>
                <a:effectLst/>
                <a:uLnTx/>
                <a:uFillTx/>
                <a:latin typeface="Arial"/>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9</a:t>
            </a:fld>
            <a:endParaRPr kumimoji="0" lang="en-US" sz="1000" b="0" i="0" u="none" strike="noStrike" kern="1200" cap="none" spc="0" normalizeH="0" baseline="0" noProof="0" dirty="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30544777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Callout: “It is critical that you respond</a:t>
            </a:r>
            <a:r>
              <a:rPr lang="en-US" baseline="0" dirty="0"/>
              <a:t> to the survey we sent previously, so we send your POs to the right email address. If we do not have the right email address on file, you will no longer be able to receive POs from Cargill”.</a:t>
            </a:r>
          </a:p>
          <a:p>
            <a:endParaRPr lang="en-US" dirty="0"/>
          </a:p>
        </p:txBody>
      </p:sp>
      <p:sp>
        <p:nvSpPr>
          <p:cNvPr id="4" name="Slide Number Placeholder 3"/>
          <p:cNvSpPr>
            <a:spLocks noGrp="1"/>
          </p:cNvSpPr>
          <p:nvPr>
            <p:ph type="sldNum" sz="quarter"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7D8C2C35-2B8A-446E-BEC0-FD36716C29AC}" type="slidenum">
              <a:rPr kumimoji="0" lang="en-US" sz="1000" b="0" i="0" u="none" strike="noStrike" kern="1200" cap="none" spc="0" normalizeH="0" baseline="0" noProof="0" smtClean="0">
                <a:ln>
                  <a:noFill/>
                </a:ln>
                <a:solidFill>
                  <a:srgbClr val="000000"/>
                </a:solidFill>
                <a:effectLst/>
                <a:uLnTx/>
                <a:uFillTx/>
                <a:latin typeface="Arial"/>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10</a:t>
            </a:fld>
            <a:endParaRPr kumimoji="0" lang="en-US" sz="1000" b="0" i="0" u="none" strike="noStrike" kern="1200" cap="none" spc="0" normalizeH="0" baseline="0" noProof="0" dirty="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34557561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“You will not need to register for an account before receiving your first PO. At the time of your first PO, you will have the ability to sign up for a new account or log into an existing account. If you are not the person who should be receiving POs, you can also forward the email to the right person in your organization, which should match your responses to our survey.”</a:t>
            </a:r>
            <a:endParaRPr lang="en-US" dirty="0"/>
          </a:p>
        </p:txBody>
      </p:sp>
      <p:sp>
        <p:nvSpPr>
          <p:cNvPr id="4" name="Slide Number Placeholder 3"/>
          <p:cNvSpPr>
            <a:spLocks noGrp="1"/>
          </p:cNvSpPr>
          <p:nvPr>
            <p:ph type="sldNum" sz="quarter"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7D8C2C35-2B8A-446E-BEC0-FD36716C29AC}" type="slidenum">
              <a:rPr kumimoji="0" lang="en-US" sz="1000" b="0" i="0" u="none" strike="noStrike" kern="1200" cap="none" spc="0" normalizeH="0" baseline="0" noProof="0" smtClean="0">
                <a:ln>
                  <a:noFill/>
                </a:ln>
                <a:solidFill>
                  <a:srgbClr val="000000"/>
                </a:solidFill>
                <a:effectLst/>
                <a:uLnTx/>
                <a:uFillTx/>
                <a:latin typeface="Arial"/>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11</a:t>
            </a:fld>
            <a:endParaRPr kumimoji="0" lang="en-US" sz="1000" b="0" i="0" u="none" strike="noStrike" kern="1200" cap="none" spc="0" normalizeH="0" baseline="0" noProof="0" dirty="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8419588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7D8C2C35-2B8A-446E-BEC0-FD36716C29AC}" type="slidenum">
              <a:rPr kumimoji="0" lang="en-US" sz="1000" b="0" i="0" u="none" strike="noStrike" kern="1200" cap="none" spc="0" normalizeH="0" baseline="0" noProof="0" smtClean="0">
                <a:ln>
                  <a:noFill/>
                </a:ln>
                <a:solidFill>
                  <a:srgbClr val="000000"/>
                </a:solidFill>
                <a:effectLst/>
                <a:uLnTx/>
                <a:uFillTx/>
                <a:latin typeface="Arial"/>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14</a:t>
            </a:fld>
            <a:endParaRPr kumimoji="0" lang="en-US" sz="1000" b="0" i="0" u="none" strike="noStrike" kern="1200" cap="none" spc="0" normalizeH="0" baseline="0" noProof="0" dirty="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11569367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Live training: start of demo</a:t>
            </a:r>
          </a:p>
        </p:txBody>
      </p:sp>
      <p:sp>
        <p:nvSpPr>
          <p:cNvPr id="4" name="Slide Number Placeholder 3"/>
          <p:cNvSpPr>
            <a:spLocks noGrp="1"/>
          </p:cNvSpPr>
          <p:nvPr>
            <p:ph type="sldNum" sz="quarter"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7D8C2C35-2B8A-446E-BEC0-FD36716C29AC}" type="slidenum">
              <a:rPr kumimoji="0" lang="en-US" sz="1000" b="0" i="0" u="none" strike="noStrike" kern="1200" cap="none" spc="0" normalizeH="0" baseline="0" noProof="0" smtClean="0">
                <a:ln>
                  <a:noFill/>
                </a:ln>
                <a:solidFill>
                  <a:srgbClr val="000000"/>
                </a:solidFill>
                <a:effectLst/>
                <a:uLnTx/>
                <a:uFillTx/>
                <a:latin typeface="Arial"/>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25</a:t>
            </a:fld>
            <a:endParaRPr kumimoji="0" lang="en-US" sz="1000" b="0" i="0" u="none" strike="noStrike" kern="1200" cap="none" spc="0" normalizeH="0" baseline="0" noProof="0" dirty="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18397931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7D8C2C35-2B8A-446E-BEC0-FD36716C29AC}" type="slidenum">
              <a:rPr kumimoji="0" lang="en-US" sz="1000" b="0" i="0" u="none" strike="noStrike" kern="1200" cap="none" spc="0" normalizeH="0" baseline="0" noProof="0" smtClean="0">
                <a:ln>
                  <a:noFill/>
                </a:ln>
                <a:solidFill>
                  <a:srgbClr val="000000"/>
                </a:solidFill>
                <a:effectLst/>
                <a:uLnTx/>
                <a:uFillTx/>
                <a:latin typeface="Arial"/>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26</a:t>
            </a:fld>
            <a:endParaRPr kumimoji="0" lang="en-US" sz="1000" b="0" i="0" u="none" strike="noStrike" kern="1200" cap="none" spc="0" normalizeH="0" baseline="0" noProof="0" dirty="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9589058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7D8C2C35-2B8A-446E-BEC0-FD36716C29AC}" type="slidenum">
              <a:rPr kumimoji="0" lang="en-US" sz="1000" b="0" i="0" u="none" strike="noStrike" kern="1200" cap="none" spc="0" normalizeH="0" baseline="0" noProof="0" smtClean="0">
                <a:ln>
                  <a:noFill/>
                </a:ln>
                <a:solidFill>
                  <a:srgbClr val="000000"/>
                </a:solidFill>
                <a:effectLst/>
                <a:uLnTx/>
                <a:uFillTx/>
                <a:latin typeface="Arial"/>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28</a:t>
            </a:fld>
            <a:endParaRPr kumimoji="0" lang="en-US" sz="1000" b="0" i="0" u="none" strike="noStrike" kern="1200" cap="none" spc="0" normalizeH="0" baseline="0" noProof="0" dirty="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32854373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7D8C2C35-2B8A-446E-BEC0-FD36716C29AC}" type="slidenum">
              <a:rPr kumimoji="0" lang="en-US" sz="1000" b="0" i="0" u="none" strike="noStrike" kern="1200" cap="none" spc="0" normalizeH="0" baseline="0" noProof="0" smtClean="0">
                <a:ln>
                  <a:noFill/>
                </a:ln>
                <a:solidFill>
                  <a:srgbClr val="000000"/>
                </a:solidFill>
                <a:effectLst/>
                <a:uLnTx/>
                <a:uFillTx/>
                <a:latin typeface="Arial"/>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31</a:t>
            </a:fld>
            <a:endParaRPr kumimoji="0" lang="en-US" sz="1000" b="0" i="0" u="none" strike="noStrike" kern="1200" cap="none" spc="0" normalizeH="0" baseline="0" noProof="0" dirty="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20024219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7D8C2C35-2B8A-446E-BEC0-FD36716C29AC}" type="slidenum">
              <a:rPr kumimoji="0" lang="en-US" sz="1000" b="0" i="0" u="none" strike="noStrike" kern="1200" cap="none" spc="0" normalizeH="0" baseline="0" noProof="0" smtClean="0">
                <a:ln>
                  <a:noFill/>
                </a:ln>
                <a:solidFill>
                  <a:srgbClr val="000000"/>
                </a:solidFill>
                <a:effectLst/>
                <a:uLnTx/>
                <a:uFillTx/>
                <a:latin typeface="Arial"/>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37</a:t>
            </a:fld>
            <a:endParaRPr kumimoji="0" lang="en-US" sz="1000" b="0" i="0" u="none" strike="noStrike" kern="1200" cap="none" spc="0" normalizeH="0" baseline="0" noProof="0" dirty="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12872731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CAF0FBB0-610A-4CE3-B35E-E68272420254}" type="slidenum">
              <a:rPr kumimoji="0" lang="en-US" sz="10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38</a:t>
            </a:fld>
            <a:endParaRPr kumimoji="0" lang="en-US" sz="10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15744370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CAF0FBB0-610A-4CE3-B35E-E68272420254}" type="slidenum">
              <a:rPr kumimoji="0" lang="en-US" sz="10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40</a:t>
            </a:fld>
            <a:endParaRPr kumimoji="0" lang="en-US" sz="10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30811048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7D8C2C35-2B8A-446E-BEC0-FD36716C29AC}" type="slidenum">
              <a:rPr kumimoji="0" lang="en-US" sz="1000" b="0" i="0" u="none" strike="noStrike" kern="1200" cap="none" spc="0" normalizeH="0" baseline="0" noProof="0" smtClean="0">
                <a:ln>
                  <a:noFill/>
                </a:ln>
                <a:solidFill>
                  <a:srgbClr val="000000"/>
                </a:solidFill>
                <a:effectLst/>
                <a:uLnTx/>
                <a:uFillTx/>
                <a:latin typeface="Arial"/>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41</a:t>
            </a:fld>
            <a:endParaRPr kumimoji="0" lang="en-US" sz="1000" b="0" i="0" u="none" strike="noStrike" kern="1200" cap="none" spc="0" normalizeH="0" baseline="0" noProof="0" dirty="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33861184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End of live</a:t>
            </a:r>
            <a:r>
              <a:rPr lang="en-US" baseline="0" dirty="0"/>
              <a:t> demo</a:t>
            </a:r>
            <a:endParaRPr lang="en-US" dirty="0"/>
          </a:p>
        </p:txBody>
      </p:sp>
      <p:sp>
        <p:nvSpPr>
          <p:cNvPr id="4" name="Slide Number Placeholder 3"/>
          <p:cNvSpPr>
            <a:spLocks noGrp="1"/>
          </p:cNvSpPr>
          <p:nvPr>
            <p:ph type="sldNum" sz="quarter"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7D8C2C35-2B8A-446E-BEC0-FD36716C29AC}" type="slidenum">
              <a:rPr kumimoji="0" lang="en-US" sz="1000" b="0" i="0" u="none" strike="noStrike" kern="1200" cap="none" spc="0" normalizeH="0" baseline="0" noProof="0" smtClean="0">
                <a:ln>
                  <a:noFill/>
                </a:ln>
                <a:solidFill>
                  <a:srgbClr val="000000"/>
                </a:solidFill>
                <a:effectLst/>
                <a:uLnTx/>
                <a:uFillTx/>
                <a:latin typeface="Arial"/>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42</a:t>
            </a:fld>
            <a:endParaRPr kumimoji="0" lang="en-US" sz="1000" b="0" i="0" u="none" strike="noStrike" kern="1200" cap="none" spc="0" normalizeH="0" baseline="0" noProof="0" dirty="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10641708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Callout: This portal will only be available after a</a:t>
            </a:r>
            <a:r>
              <a:rPr lang="en-US" baseline="0" dirty="0"/>
              <a:t> supplier has registered for the first time.</a:t>
            </a:r>
            <a:endParaRPr lang="en-US" dirty="0"/>
          </a:p>
        </p:txBody>
      </p:sp>
      <p:sp>
        <p:nvSpPr>
          <p:cNvPr id="4" name="Slide Number Placeholder 3"/>
          <p:cNvSpPr>
            <a:spLocks noGrp="1"/>
          </p:cNvSpPr>
          <p:nvPr>
            <p:ph type="sldNum" sz="quarter"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EEB53E66-CA09-4306-A2ED-94C6F7DB3B54}" type="slidenum">
              <a:rPr kumimoji="0" lang="en-US" sz="1000" b="0" i="0" u="none" strike="noStrike" kern="1200" cap="none" spc="0" normalizeH="0" baseline="0" noProof="0" smtClean="0">
                <a:ln>
                  <a:noFill/>
                </a:ln>
                <a:solidFill>
                  <a:srgbClr val="000000"/>
                </a:solidFill>
                <a:effectLst/>
                <a:uLnTx/>
                <a:uFillTx/>
                <a:latin typeface="Arial"/>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44</a:t>
            </a:fld>
            <a:endParaRPr kumimoji="0" lang="en-US" sz="1000" b="0" i="0" u="none" strike="noStrike" kern="1200" cap="none" spc="0" normalizeH="0" baseline="0" noProof="0" dirty="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34401269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EEB53E66-CA09-4306-A2ED-94C6F7DB3B54}" type="slidenum">
              <a:rPr kumimoji="0" lang="en-US" sz="1000" b="0" i="0" u="none" strike="noStrike" kern="1200" cap="none" spc="0" normalizeH="0" baseline="0" noProof="0" smtClean="0">
                <a:ln>
                  <a:noFill/>
                </a:ln>
                <a:solidFill>
                  <a:srgbClr val="000000"/>
                </a:solidFill>
                <a:effectLst/>
                <a:uLnTx/>
                <a:uFillTx/>
                <a:latin typeface="Arial"/>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45</a:t>
            </a:fld>
            <a:endParaRPr kumimoji="0" lang="en-US" sz="1000" b="0" i="0" u="none" strike="noStrike" kern="1200" cap="none" spc="0" normalizeH="0" baseline="0" noProof="0" dirty="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275565026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42963" y="409575"/>
            <a:ext cx="5629275" cy="422116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7D8C2C35-2B8A-446E-BEC0-FD36716C29AC}" type="slidenum">
              <a:rPr kumimoji="0" lang="en-US" sz="1000" b="0" i="0" u="none" strike="noStrike" kern="1200" cap="none" spc="0" normalizeH="0" baseline="0" noProof="0" smtClean="0">
                <a:ln>
                  <a:noFill/>
                </a:ln>
                <a:solidFill>
                  <a:srgbClr val="000000"/>
                </a:solidFill>
                <a:effectLst/>
                <a:uLnTx/>
                <a:uFillTx/>
                <a:latin typeface="Arial"/>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47</a:t>
            </a:fld>
            <a:endParaRPr kumimoji="0" lang="en-US" sz="1000" b="0" i="0" u="none" strike="noStrike" kern="1200" cap="none" spc="0" normalizeH="0" baseline="0" noProof="0" dirty="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414382332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EEB53E66-CA09-4306-A2ED-94C6F7DB3B54}" type="slidenum">
              <a:rPr kumimoji="0" lang="en-US" sz="1000" b="0" i="0" u="none" strike="noStrike" kern="1200" cap="none" spc="0" normalizeH="0" baseline="0" noProof="0" smtClean="0">
                <a:ln>
                  <a:noFill/>
                </a:ln>
                <a:solidFill>
                  <a:srgbClr val="000000"/>
                </a:solidFill>
                <a:effectLst/>
                <a:uLnTx/>
                <a:uFillTx/>
                <a:latin typeface="Arial"/>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48</a:t>
            </a:fld>
            <a:endParaRPr kumimoji="0" lang="en-US" sz="1000" b="0" i="0" u="none" strike="noStrike" kern="1200" cap="none" spc="0" normalizeH="0" baseline="0" noProof="0" dirty="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257124438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1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13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1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16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16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16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19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19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9.xml"/></Relationships>
</file>

<file path=ppt/slideLayouts/_rels/slideLayout2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9.xml"/></Relationships>
</file>

<file path=ppt/slideLayouts/_rels/slideLayout2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9.xml"/></Relationships>
</file>

<file path=ppt/slideLayouts/_rels/slideLayout2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9.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4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24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0.xml"/></Relationships>
</file>

<file path=ppt/slideLayouts/_rels/slideLayout24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0.xml"/></Relationships>
</file>

<file path=ppt/slideLayouts/_rels/slideLayout24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0.xml"/></Relationships>
</file>

<file path=ppt/slideLayouts/_rels/slideLayout24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0.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5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0.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6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0.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6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1.xml"/></Relationships>
</file>

<file path=ppt/slideLayouts/_rels/slideLayout27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1.xml"/></Relationships>
</file>

<file path=ppt/slideLayouts/_rels/slideLayout27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1.xml"/></Relationships>
</file>

<file path=ppt/slideLayouts/_rels/slideLayout27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1.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8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1.xml"/></Relationships>
</file>

<file path=ppt/slideLayouts/_rels/slideLayout28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1.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9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1.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9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2.xml"/></Relationships>
</file>

<file path=ppt/slideLayouts/_rels/slideLayout29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2.xml"/></Relationships>
</file>

<file path=ppt/slideLayouts/_rels/slideLayout29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2.xml"/></Relationships>
</file>

<file path=ppt/slideLayouts/_rels/slideLayout29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2.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0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2.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2.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3.xml"/></Relationships>
</file>

<file path=ppt/slideLayouts/_rels/slideLayout3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3.xml"/></Relationships>
</file>

<file path=ppt/slideLayouts/_rels/slideLayout3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3.xml"/></Relationships>
</file>

<file path=ppt/slideLayouts/_rels/slideLayout3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3.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4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3.xml"/></Relationships>
</file>

<file path=ppt/slideLayouts/_rels/slideLayout34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4.xml"/></Relationships>
</file>

<file path=ppt/slideLayouts/_rels/slideLayout34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4.xml"/></Relationships>
</file>

<file path=ppt/slideLayouts/_rels/slideLayout34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4.xml"/></Relationships>
</file>

<file path=ppt/slideLayouts/_rels/slideLayout34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4.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6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4.xml"/></Relationships>
</file>

<file path=ppt/slideLayouts/_rels/slideLayout36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5.xml"/></Relationships>
</file>

<file path=ppt/slideLayouts/_rels/slideLayout37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5.xml"/></Relationships>
</file>

<file path=ppt/slideLayouts/_rels/slideLayout37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5.xml"/></Relationships>
</file>

<file path=ppt/slideLayouts/_rels/slideLayout37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8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5.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9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5.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9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6.xml"/></Relationships>
</file>

<file path=ppt/slideLayouts/_rels/slideLayout40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6.xml"/></Relationships>
</file>

<file path=ppt/slideLayouts/_rels/slideLayout40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6.xml"/></Relationships>
</file>

<file path=ppt/slideLayouts/_rels/slideLayout40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6.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6.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6.xml"/></Relationships>
</file>

<file path=ppt/slideLayouts/_rels/slideLayout4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7.xml"/></Relationships>
</file>

<file path=ppt/slideLayouts/_rels/slideLayout4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7.xml"/></Relationships>
</file>

<file path=ppt/slideLayouts/_rels/slideLayout4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7.xml"/></Relationships>
</file>

<file path=ppt/slideLayouts/_rels/slideLayout4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7.xml"/></Relationships>
</file>

<file path=ppt/slideLayouts/_rels/slideLayout4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7.xml"/></Relationships>
</file>

<file path=ppt/slideLayouts/_rels/slideLayout4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17.xml"/></Relationships>
</file>

<file path=ppt/slideLayouts/_rels/slideLayout4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17.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4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7.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444.xml.rels><?xml version="1.0" encoding="UTF-8" standalone="yes"?>
<Relationships xmlns="http://schemas.openxmlformats.org/package/2006/relationships"><Relationship Id="rId2" Type="http://schemas.openxmlformats.org/officeDocument/2006/relationships/hyperlink" Target="http://global12.sap.com/corporate-en/legal/copyright/index.epx" TargetMode="External"/><Relationship Id="rId1" Type="http://schemas.openxmlformats.org/officeDocument/2006/relationships/slideMaster" Target="../slideMasters/slideMaster17.xml"/></Relationships>
</file>

<file path=ppt/slideLayouts/_rels/slideLayout445.xml.rels><?xml version="1.0" encoding="UTF-8" standalone="yes"?>
<Relationships xmlns="http://schemas.openxmlformats.org/package/2006/relationships"><Relationship Id="rId2" Type="http://schemas.openxmlformats.org/officeDocument/2006/relationships/hyperlink" Target="http://global.sap.com/corporate-de/legal/copyright/index.epx" TargetMode="External"/><Relationship Id="rId1" Type="http://schemas.openxmlformats.org/officeDocument/2006/relationships/slideMaster" Target="../slideMasters/slideMaster17.xml"/></Relationships>
</file>

<file path=ppt/slideLayouts/_rels/slideLayout4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Master" Target="../slideMasters/slideMaster17.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Thrive_Blue">
    <p:spTree>
      <p:nvGrpSpPr>
        <p:cNvPr id="1" name=""/>
        <p:cNvGrpSpPr/>
        <p:nvPr/>
      </p:nvGrpSpPr>
      <p:grpSpPr>
        <a:xfrm>
          <a:off x="0" y="0"/>
          <a:ext cx="0" cy="0"/>
          <a:chOff x="0" y="0"/>
          <a:chExt cx="0" cy="0"/>
        </a:xfrm>
      </p:grpSpPr>
      <p:sp>
        <p:nvSpPr>
          <p:cNvPr id="15" name="Rectangle 14"/>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0" name="Round Diagonal Corner Rectangle 19"/>
          <p:cNvSpPr/>
          <p:nvPr userDrawn="1"/>
        </p:nvSpPr>
        <p:spPr>
          <a:xfrm>
            <a:off x="6092679" y="457200"/>
            <a:ext cx="2359152" cy="1600200"/>
          </a:xfrm>
          <a:prstGeom prst="round2DiagRect">
            <a:avLst>
              <a:gd name="adj1" fmla="val 12797"/>
              <a:gd name="adj2" fmla="val 0"/>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7" name="Picture Placeholder 16"/>
          <p:cNvSpPr>
            <a:spLocks noGrp="1"/>
          </p:cNvSpPr>
          <p:nvPr>
            <p:ph type="pic" sz="quarter" idx="14"/>
          </p:nvPr>
        </p:nvSpPr>
        <p:spPr>
          <a:xfrm>
            <a:off x="0" y="228600"/>
            <a:ext cx="5980176" cy="5715000"/>
          </a:xfrm>
          <a:prstGeom prst="rect">
            <a:avLst/>
          </a:prstGeom>
          <a:solidFill>
            <a:schemeClr val="bg1"/>
          </a:solidFill>
        </p:spPr>
        <p:txBody>
          <a:bodyPr/>
          <a:lstStyle/>
          <a:p>
            <a:r>
              <a:rPr lang="en-US" dirty="0"/>
              <a:t>Click icon to add picture</a:t>
            </a:r>
          </a:p>
        </p:txBody>
      </p:sp>
      <p:sp>
        <p:nvSpPr>
          <p:cNvPr id="16" name="Round Diagonal Corner Rectangle 15"/>
          <p:cNvSpPr/>
          <p:nvPr userDrawn="1"/>
        </p:nvSpPr>
        <p:spPr>
          <a:xfrm>
            <a:off x="6092679" y="2167128"/>
            <a:ext cx="2817960" cy="3775052"/>
          </a:xfrm>
          <a:prstGeom prst="round2DiagRect">
            <a:avLst>
              <a:gd name="adj1" fmla="val 0"/>
              <a:gd name="adj2" fmla="val 8742"/>
            </a:avLst>
          </a:prstGeom>
          <a:solidFill>
            <a:srgbClr val="005F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 name="Subtitle 2"/>
          <p:cNvSpPr>
            <a:spLocks noGrp="1"/>
          </p:cNvSpPr>
          <p:nvPr>
            <p:ph type="subTitle" idx="1"/>
          </p:nvPr>
        </p:nvSpPr>
        <p:spPr bwMode="gray">
          <a:xfrm>
            <a:off x="6382511" y="2697480"/>
            <a:ext cx="2249424" cy="1619459"/>
          </a:xfrm>
        </p:spPr>
        <p:txBody>
          <a:bodyPr lIns="0" tIns="0" rIns="0" bIns="0" anchor="t" anchorCtr="0">
            <a:noAutofit/>
          </a:bodyPr>
          <a:lstStyle>
            <a:lvl1pPr marL="0" indent="0" algn="l">
              <a:lnSpc>
                <a:spcPts val="3200"/>
              </a:lnSpc>
              <a:spcBef>
                <a:spcPts val="0"/>
              </a:spcBef>
              <a:buNone/>
              <a:defRPr sz="2400" b="1">
                <a:solidFill>
                  <a:schemeClr val="bg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4" name="Text Placeholder 13"/>
          <p:cNvSpPr>
            <a:spLocks noGrp="1"/>
          </p:cNvSpPr>
          <p:nvPr>
            <p:ph type="body" sz="quarter" idx="13"/>
          </p:nvPr>
        </p:nvSpPr>
        <p:spPr>
          <a:xfrm>
            <a:off x="230188" y="6354053"/>
            <a:ext cx="2151062" cy="293688"/>
          </a:xfrm>
        </p:spPr>
        <p:txBody>
          <a:bodyPr lIns="0" tIns="0" rIns="0" bIns="0" anchor="b">
            <a:noAutofit/>
          </a:bodyPr>
          <a:lstStyle>
            <a:lvl1pPr marL="0" indent="0">
              <a:spcBef>
                <a:spcPts val="0"/>
              </a:spcBef>
              <a:buNone/>
              <a:defRPr sz="1000" b="1"/>
            </a:lvl1pPr>
            <a:lvl2pPr>
              <a:defRPr sz="1100" b="1"/>
            </a:lvl2pPr>
            <a:lvl3pPr>
              <a:defRPr sz="1100" b="1"/>
            </a:lvl3pPr>
            <a:lvl4pPr>
              <a:defRPr sz="1100" b="1"/>
            </a:lvl4pPr>
            <a:lvl5pPr>
              <a:defRPr sz="1100" b="1"/>
            </a:lvl5pPr>
          </a:lstStyle>
          <a:p>
            <a:pPr lvl="0"/>
            <a:r>
              <a:rPr lang="en-US"/>
              <a:t>Click to edit Master text styles</a:t>
            </a:r>
          </a:p>
        </p:txBody>
      </p:sp>
      <p:pic>
        <p:nvPicPr>
          <p:cNvPr id="18" name="Picture 17" descr="Cargill_graphics-02.png"/>
          <p:cNvPicPr>
            <a:picLocks noChangeAspect="1"/>
          </p:cNvPicPr>
          <p:nvPr userDrawn="1"/>
        </p:nvPicPr>
        <p:blipFill>
          <a:blip r:embed="rId2" cstate="print"/>
          <a:stretch>
            <a:fillRect/>
          </a:stretch>
        </p:blipFill>
        <p:spPr>
          <a:xfrm>
            <a:off x="7829661" y="6187350"/>
            <a:ext cx="1145953" cy="512022"/>
          </a:xfrm>
          <a:prstGeom prst="rect">
            <a:avLst/>
          </a:prstGeom>
        </p:spPr>
      </p:pic>
      <p:sp>
        <p:nvSpPr>
          <p:cNvPr id="22" name="TextBox 21"/>
          <p:cNvSpPr txBox="1"/>
          <p:nvPr userDrawn="1"/>
        </p:nvSpPr>
        <p:spPr>
          <a:xfrm>
            <a:off x="2541319" y="6438827"/>
            <a:ext cx="3331030" cy="215444"/>
          </a:xfrm>
          <a:prstGeom prst="rect">
            <a:avLst/>
          </a:prstGeom>
          <a:noFill/>
        </p:spPr>
        <p:txBody>
          <a:bodyPr wrap="square" lIns="0" tIns="0" rIns="0" bIns="0" rtlCol="0" anchor="b">
            <a:spAutoFit/>
          </a:bodyPr>
          <a:lstStyle/>
          <a:p>
            <a:pPr>
              <a:defRPr/>
            </a:pPr>
            <a:r>
              <a:rPr lang="en-US" sz="700" baseline="30000" dirty="0">
                <a:solidFill>
                  <a:srgbClr val="959595"/>
                </a:solidFill>
              </a:rPr>
              <a:t>CONFIDENTIAL. This document contains trade secret information. Disclosure, use or reproduction outside Cargill or inside Cargill, to or by those employees who do not have a need to know is prohibited except as authorized by Cargill in writing.</a:t>
            </a:r>
          </a:p>
          <a:p>
            <a:pPr>
              <a:defRPr/>
            </a:pPr>
            <a:r>
              <a:rPr lang="en-US" sz="700" baseline="30000" dirty="0">
                <a:solidFill>
                  <a:srgbClr val="959595"/>
                </a:solidFill>
              </a:rPr>
              <a:t>© 2013 Cargill, Incorporated. All rights reserved.</a:t>
            </a:r>
          </a:p>
        </p:txBody>
      </p:sp>
      <p:sp>
        <p:nvSpPr>
          <p:cNvPr id="21" name="Text Placeholder 20"/>
          <p:cNvSpPr>
            <a:spLocks noGrp="1"/>
          </p:cNvSpPr>
          <p:nvPr>
            <p:ph type="body" sz="quarter" idx="16"/>
          </p:nvPr>
        </p:nvSpPr>
        <p:spPr bwMode="gray">
          <a:xfrm>
            <a:off x="6382511" y="4206240"/>
            <a:ext cx="2249424" cy="1317625"/>
          </a:xfrm>
        </p:spPr>
        <p:txBody>
          <a:bodyPr tIns="0" bIns="0">
            <a:noAutofit/>
          </a:bodyPr>
          <a:lstStyle>
            <a:lvl1pPr>
              <a:buFontTx/>
              <a:buNone/>
              <a:defRPr sz="1400" b="1" baseline="0">
                <a:solidFill>
                  <a:schemeClr val="bg1"/>
                </a:solidFill>
                <a:latin typeface="+mn-lt"/>
              </a:defRPr>
            </a:lvl1pPr>
            <a:lvl5pPr>
              <a:defRPr/>
            </a:lvl5pPr>
          </a:lstStyle>
          <a:p>
            <a:pPr lvl="0"/>
            <a:r>
              <a:rPr lang="en-US"/>
              <a:t>Click to edit Master text styles</a:t>
            </a:r>
          </a:p>
        </p:txBody>
      </p:sp>
    </p:spTree>
    <p:extLst>
      <p:ext uri="{BB962C8B-B14F-4D97-AF65-F5344CB8AC3E}">
        <p14:creationId xmlns:p14="http://schemas.microsoft.com/office/powerpoint/2010/main" val="21868427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NoThrive_Blue">
    <p:spTree>
      <p:nvGrpSpPr>
        <p:cNvPr id="1" name=""/>
        <p:cNvGrpSpPr/>
        <p:nvPr/>
      </p:nvGrpSpPr>
      <p:grpSpPr>
        <a:xfrm>
          <a:off x="0" y="0"/>
          <a:ext cx="0" cy="0"/>
          <a:chOff x="0" y="0"/>
          <a:chExt cx="0" cy="0"/>
        </a:xfrm>
      </p:grpSpPr>
      <p:sp>
        <p:nvSpPr>
          <p:cNvPr id="15" name="Rectangle 14"/>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7" name="Picture Placeholder 16"/>
          <p:cNvSpPr>
            <a:spLocks noGrp="1"/>
          </p:cNvSpPr>
          <p:nvPr>
            <p:ph type="pic" sz="quarter" idx="14"/>
          </p:nvPr>
        </p:nvSpPr>
        <p:spPr>
          <a:xfrm>
            <a:off x="230188" y="228600"/>
            <a:ext cx="5751576" cy="5715000"/>
          </a:xfrm>
          <a:prstGeom prst="round2DiagRect">
            <a:avLst>
              <a:gd name="adj1" fmla="val 3724"/>
              <a:gd name="adj2" fmla="val 0"/>
            </a:avLst>
          </a:prstGeom>
          <a:solidFill>
            <a:schemeClr val="bg1"/>
          </a:solidFill>
        </p:spPr>
        <p:txBody>
          <a:bodyPr/>
          <a:lstStyle/>
          <a:p>
            <a:r>
              <a:rPr lang="en-US" dirty="0"/>
              <a:t>Click icon to add picture</a:t>
            </a:r>
          </a:p>
        </p:txBody>
      </p:sp>
      <p:sp>
        <p:nvSpPr>
          <p:cNvPr id="16" name="Round Diagonal Corner Rectangle 15"/>
          <p:cNvSpPr/>
          <p:nvPr userDrawn="1"/>
        </p:nvSpPr>
        <p:spPr>
          <a:xfrm>
            <a:off x="6092679" y="2368296"/>
            <a:ext cx="2817960" cy="3575304"/>
          </a:xfrm>
          <a:prstGeom prst="round2DiagRect">
            <a:avLst>
              <a:gd name="adj1" fmla="val 0"/>
              <a:gd name="adj2" fmla="val 8742"/>
            </a:avLst>
          </a:prstGeom>
          <a:solidFill>
            <a:srgbClr val="005F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 name="Subtitle 2"/>
          <p:cNvSpPr>
            <a:spLocks noGrp="1"/>
          </p:cNvSpPr>
          <p:nvPr>
            <p:ph type="subTitle" idx="1"/>
          </p:nvPr>
        </p:nvSpPr>
        <p:spPr bwMode="gray">
          <a:xfrm>
            <a:off x="6382511" y="2697480"/>
            <a:ext cx="2249424" cy="1619459"/>
          </a:xfrm>
        </p:spPr>
        <p:txBody>
          <a:bodyPr lIns="0" tIns="0" rIns="0" bIns="0" anchor="t" anchorCtr="0">
            <a:noAutofit/>
          </a:bodyPr>
          <a:lstStyle>
            <a:lvl1pPr marL="0" indent="0" algn="l">
              <a:lnSpc>
                <a:spcPts val="3200"/>
              </a:lnSpc>
              <a:spcBef>
                <a:spcPts val="0"/>
              </a:spcBef>
              <a:buNone/>
              <a:defRPr sz="2400" b="1">
                <a:solidFill>
                  <a:schemeClr val="bg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4" name="Text Placeholder 13"/>
          <p:cNvSpPr>
            <a:spLocks noGrp="1"/>
          </p:cNvSpPr>
          <p:nvPr>
            <p:ph type="body" sz="quarter" idx="13"/>
          </p:nvPr>
        </p:nvSpPr>
        <p:spPr>
          <a:xfrm>
            <a:off x="230188" y="6354053"/>
            <a:ext cx="2151062" cy="293688"/>
          </a:xfrm>
        </p:spPr>
        <p:txBody>
          <a:bodyPr lIns="0" tIns="0" rIns="0" bIns="0" anchor="b">
            <a:noAutofit/>
          </a:bodyPr>
          <a:lstStyle>
            <a:lvl1pPr marL="0" indent="0">
              <a:spcBef>
                <a:spcPts val="0"/>
              </a:spcBef>
              <a:buNone/>
              <a:defRPr sz="1000" b="1"/>
            </a:lvl1pPr>
            <a:lvl2pPr>
              <a:defRPr sz="1100" b="1"/>
            </a:lvl2pPr>
            <a:lvl3pPr>
              <a:defRPr sz="1100" b="1"/>
            </a:lvl3pPr>
            <a:lvl4pPr>
              <a:defRPr sz="1100" b="1"/>
            </a:lvl4pPr>
            <a:lvl5pPr>
              <a:defRPr sz="1100" b="1"/>
            </a:lvl5pPr>
          </a:lstStyle>
          <a:p>
            <a:pPr lvl="0"/>
            <a:r>
              <a:rPr lang="en-US"/>
              <a:t>Click to edit Master text styles</a:t>
            </a:r>
          </a:p>
        </p:txBody>
      </p:sp>
      <p:pic>
        <p:nvPicPr>
          <p:cNvPr id="18" name="Picture 17" descr="Cargill_graphics-02.png"/>
          <p:cNvPicPr>
            <a:picLocks noChangeAspect="1"/>
          </p:cNvPicPr>
          <p:nvPr userDrawn="1"/>
        </p:nvPicPr>
        <p:blipFill>
          <a:blip r:embed="rId2" cstate="print"/>
          <a:stretch>
            <a:fillRect/>
          </a:stretch>
        </p:blipFill>
        <p:spPr>
          <a:xfrm>
            <a:off x="7829661" y="6187350"/>
            <a:ext cx="1145953" cy="512022"/>
          </a:xfrm>
          <a:prstGeom prst="rect">
            <a:avLst/>
          </a:prstGeom>
        </p:spPr>
      </p:pic>
      <p:sp>
        <p:nvSpPr>
          <p:cNvPr id="22" name="TextBox 21"/>
          <p:cNvSpPr txBox="1"/>
          <p:nvPr userDrawn="1"/>
        </p:nvSpPr>
        <p:spPr>
          <a:xfrm>
            <a:off x="2541319" y="6438827"/>
            <a:ext cx="3331030" cy="215444"/>
          </a:xfrm>
          <a:prstGeom prst="rect">
            <a:avLst/>
          </a:prstGeom>
          <a:noFill/>
        </p:spPr>
        <p:txBody>
          <a:bodyPr wrap="square" lIns="0" tIns="0" rIns="0" bIns="0" rtlCol="0" anchor="b">
            <a:spAutoFit/>
          </a:bodyPr>
          <a:lstStyle/>
          <a:p>
            <a:pPr>
              <a:defRPr/>
            </a:pPr>
            <a:r>
              <a:rPr lang="en-US" sz="700" baseline="30000" dirty="0">
                <a:solidFill>
                  <a:srgbClr val="959595"/>
                </a:solidFill>
              </a:rPr>
              <a:t>CONFIDENTIAL. This document contains trade secret information. Disclosure, use or reproduction outside Cargill or inside Cargill, to or by those employees who do not have a need to know is prohibited except as authorized by Cargill in writing.</a:t>
            </a:r>
          </a:p>
          <a:p>
            <a:pPr>
              <a:defRPr/>
            </a:pPr>
            <a:r>
              <a:rPr lang="en-US" sz="700" baseline="30000" dirty="0">
                <a:solidFill>
                  <a:srgbClr val="959595"/>
                </a:solidFill>
              </a:rPr>
              <a:t>© 2013 Cargill, Incorporated. All rights reserved.</a:t>
            </a:r>
          </a:p>
        </p:txBody>
      </p:sp>
      <p:sp>
        <p:nvSpPr>
          <p:cNvPr id="21" name="Text Placeholder 20"/>
          <p:cNvSpPr>
            <a:spLocks noGrp="1"/>
          </p:cNvSpPr>
          <p:nvPr>
            <p:ph type="body" sz="quarter" idx="16"/>
          </p:nvPr>
        </p:nvSpPr>
        <p:spPr bwMode="gray">
          <a:xfrm>
            <a:off x="6382512" y="4206240"/>
            <a:ext cx="2249424" cy="1317625"/>
          </a:xfrm>
        </p:spPr>
        <p:txBody>
          <a:bodyPr tIns="0" bIns="0">
            <a:noAutofit/>
          </a:bodyPr>
          <a:lstStyle>
            <a:lvl1pPr>
              <a:buFontTx/>
              <a:buNone/>
              <a:defRPr sz="1400" b="1" baseline="0">
                <a:solidFill>
                  <a:schemeClr val="bg1"/>
                </a:solidFill>
                <a:latin typeface="+mn-lt"/>
              </a:defRPr>
            </a:lvl1pPr>
            <a:lvl5pPr>
              <a:defRPr/>
            </a:lvl5pPr>
          </a:lstStyle>
          <a:p>
            <a:pPr lvl="0"/>
            <a:r>
              <a:rPr lang="en-US"/>
              <a:t>Click to edit Master text styles</a:t>
            </a:r>
          </a:p>
        </p:txBody>
      </p:sp>
      <p:sp>
        <p:nvSpPr>
          <p:cNvPr id="24" name="Round Diagonal Corner Rectangle 23"/>
          <p:cNvSpPr/>
          <p:nvPr userDrawn="1"/>
        </p:nvSpPr>
        <p:spPr>
          <a:xfrm>
            <a:off x="6085856" y="685800"/>
            <a:ext cx="2355284" cy="1572768"/>
          </a:xfrm>
          <a:prstGeom prst="round2DiagRect">
            <a:avLst>
              <a:gd name="adj1" fmla="val 12797"/>
              <a:gd name="adj2" fmla="val 0"/>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29308406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NoPhoto_Blue">
    <p:spTree>
      <p:nvGrpSpPr>
        <p:cNvPr id="1" name=""/>
        <p:cNvGrpSpPr/>
        <p:nvPr/>
      </p:nvGrpSpPr>
      <p:grpSpPr>
        <a:xfrm>
          <a:off x="0" y="0"/>
          <a:ext cx="0" cy="0"/>
          <a:chOff x="0" y="0"/>
          <a:chExt cx="0" cy="0"/>
        </a:xfrm>
      </p:grpSpPr>
      <p:sp>
        <p:nvSpPr>
          <p:cNvPr id="15" name="Rectangle 14"/>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1" name="Round Diagonal Corner Rectangle 10"/>
          <p:cNvSpPr/>
          <p:nvPr userDrawn="1"/>
        </p:nvSpPr>
        <p:spPr>
          <a:xfrm>
            <a:off x="230188" y="228599"/>
            <a:ext cx="7223760" cy="5711825"/>
          </a:xfrm>
          <a:prstGeom prst="round2DiagRect">
            <a:avLst>
              <a:gd name="adj1" fmla="val 0"/>
              <a:gd name="adj2" fmla="val 4027"/>
            </a:avLst>
          </a:prstGeom>
          <a:solidFill>
            <a:srgbClr val="005F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6" name="Round Diagonal Corner Rectangle 15"/>
          <p:cNvSpPr/>
          <p:nvPr userDrawn="1"/>
        </p:nvSpPr>
        <p:spPr>
          <a:xfrm>
            <a:off x="7562088" y="3078353"/>
            <a:ext cx="1353312" cy="2862072"/>
          </a:xfrm>
          <a:prstGeom prst="round2DiagRect">
            <a:avLst>
              <a:gd name="adj1" fmla="val 612"/>
              <a:gd name="adj2" fmla="val 16610"/>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 name="Subtitle 2"/>
          <p:cNvSpPr>
            <a:spLocks noGrp="1"/>
          </p:cNvSpPr>
          <p:nvPr>
            <p:ph type="subTitle" idx="1"/>
          </p:nvPr>
        </p:nvSpPr>
        <p:spPr bwMode="gray">
          <a:xfrm>
            <a:off x="740664" y="1170432"/>
            <a:ext cx="5029200" cy="1828800"/>
          </a:xfrm>
        </p:spPr>
        <p:txBody>
          <a:bodyPr lIns="0" tIns="0" rIns="0" bIns="0" anchor="t" anchorCtr="0">
            <a:noAutofit/>
          </a:bodyPr>
          <a:lstStyle>
            <a:lvl1pPr marL="0" indent="0" algn="l">
              <a:lnSpc>
                <a:spcPts val="5000"/>
              </a:lnSpc>
              <a:spcBef>
                <a:spcPts val="0"/>
              </a:spcBef>
              <a:buNone/>
              <a:defRPr sz="4800" b="1">
                <a:solidFill>
                  <a:schemeClr val="bg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4" name="Text Placeholder 13"/>
          <p:cNvSpPr>
            <a:spLocks noGrp="1"/>
          </p:cNvSpPr>
          <p:nvPr>
            <p:ph type="body" sz="quarter" idx="13"/>
          </p:nvPr>
        </p:nvSpPr>
        <p:spPr>
          <a:xfrm>
            <a:off x="230188" y="6354053"/>
            <a:ext cx="2151062" cy="293688"/>
          </a:xfrm>
        </p:spPr>
        <p:txBody>
          <a:bodyPr lIns="0" tIns="0" rIns="0" bIns="0" anchor="b">
            <a:noAutofit/>
          </a:bodyPr>
          <a:lstStyle>
            <a:lvl1pPr marL="0" indent="0">
              <a:spcBef>
                <a:spcPts val="0"/>
              </a:spcBef>
              <a:buNone/>
              <a:defRPr sz="1000" b="1"/>
            </a:lvl1pPr>
            <a:lvl2pPr>
              <a:defRPr sz="1100" b="1"/>
            </a:lvl2pPr>
            <a:lvl3pPr>
              <a:defRPr sz="1100" b="1"/>
            </a:lvl3pPr>
            <a:lvl4pPr>
              <a:defRPr sz="1100" b="1"/>
            </a:lvl4pPr>
            <a:lvl5pPr>
              <a:defRPr sz="1100" b="1"/>
            </a:lvl5pPr>
          </a:lstStyle>
          <a:p>
            <a:pPr lvl="0"/>
            <a:r>
              <a:rPr lang="en-US"/>
              <a:t>Click to edit Master text styles</a:t>
            </a:r>
          </a:p>
        </p:txBody>
      </p:sp>
      <p:pic>
        <p:nvPicPr>
          <p:cNvPr id="18" name="Picture 17" descr="Cargill_graphics-02.png"/>
          <p:cNvPicPr>
            <a:picLocks noChangeAspect="1"/>
          </p:cNvPicPr>
          <p:nvPr userDrawn="1"/>
        </p:nvPicPr>
        <p:blipFill>
          <a:blip r:embed="rId2" cstate="print"/>
          <a:stretch>
            <a:fillRect/>
          </a:stretch>
        </p:blipFill>
        <p:spPr>
          <a:xfrm>
            <a:off x="7829661" y="6187350"/>
            <a:ext cx="1145953" cy="512022"/>
          </a:xfrm>
          <a:prstGeom prst="rect">
            <a:avLst/>
          </a:prstGeom>
        </p:spPr>
      </p:pic>
      <p:sp>
        <p:nvSpPr>
          <p:cNvPr id="22" name="TextBox 21"/>
          <p:cNvSpPr txBox="1"/>
          <p:nvPr userDrawn="1"/>
        </p:nvSpPr>
        <p:spPr>
          <a:xfrm>
            <a:off x="2541319" y="6438827"/>
            <a:ext cx="3331030" cy="215444"/>
          </a:xfrm>
          <a:prstGeom prst="rect">
            <a:avLst/>
          </a:prstGeom>
          <a:noFill/>
        </p:spPr>
        <p:txBody>
          <a:bodyPr wrap="square" lIns="0" tIns="0" rIns="0" bIns="0" rtlCol="0" anchor="b">
            <a:spAutoFit/>
          </a:bodyPr>
          <a:lstStyle/>
          <a:p>
            <a:pPr>
              <a:defRPr/>
            </a:pPr>
            <a:r>
              <a:rPr lang="en-US" sz="700" baseline="30000" dirty="0">
                <a:solidFill>
                  <a:srgbClr val="959595"/>
                </a:solidFill>
              </a:rPr>
              <a:t>CONFIDENTIAL. This document contains trade secret information. Disclosure, use or reproduction outside Cargill or inside Cargill, to or by those employees who do not have a need to know is prohibited except as authorized by Cargill in writing.</a:t>
            </a:r>
          </a:p>
          <a:p>
            <a:pPr>
              <a:defRPr/>
            </a:pPr>
            <a:r>
              <a:rPr lang="en-US" sz="700" baseline="30000" dirty="0">
                <a:solidFill>
                  <a:srgbClr val="959595"/>
                </a:solidFill>
              </a:rPr>
              <a:t>© 2013 Cargill, Incorporated. All rights reserved.</a:t>
            </a:r>
          </a:p>
        </p:txBody>
      </p:sp>
      <p:sp>
        <p:nvSpPr>
          <p:cNvPr id="21" name="Text Placeholder 20"/>
          <p:cNvSpPr>
            <a:spLocks noGrp="1"/>
          </p:cNvSpPr>
          <p:nvPr>
            <p:ph type="body" sz="quarter" idx="16"/>
          </p:nvPr>
        </p:nvSpPr>
        <p:spPr bwMode="gray">
          <a:xfrm>
            <a:off x="740664" y="3430587"/>
            <a:ext cx="5029200" cy="914400"/>
          </a:xfrm>
        </p:spPr>
        <p:txBody>
          <a:bodyPr tIns="0" bIns="0">
            <a:noAutofit/>
          </a:bodyPr>
          <a:lstStyle>
            <a:lvl1pPr>
              <a:lnSpc>
                <a:spcPts val="3000"/>
              </a:lnSpc>
              <a:buFontTx/>
              <a:buNone/>
              <a:defRPr sz="2400" b="1" baseline="0">
                <a:solidFill>
                  <a:schemeClr val="bg1"/>
                </a:solidFill>
                <a:latin typeface="+mn-lt"/>
              </a:defRPr>
            </a:lvl1pPr>
            <a:lvl5pPr>
              <a:defRPr/>
            </a:lvl5pPr>
          </a:lstStyle>
          <a:p>
            <a:pPr lvl="0"/>
            <a:r>
              <a:rPr lang="en-US"/>
              <a:t>Click to edit Master text styles</a:t>
            </a:r>
          </a:p>
        </p:txBody>
      </p:sp>
      <p:sp>
        <p:nvSpPr>
          <p:cNvPr id="24" name="Round Diagonal Corner Rectangle 23"/>
          <p:cNvSpPr/>
          <p:nvPr userDrawn="1"/>
        </p:nvSpPr>
        <p:spPr>
          <a:xfrm>
            <a:off x="7562088" y="1828800"/>
            <a:ext cx="1353312" cy="1143000"/>
          </a:xfrm>
          <a:prstGeom prst="round2DiagRect">
            <a:avLst>
              <a:gd name="adj1" fmla="val 20468"/>
              <a:gd name="adj2" fmla="val 0"/>
            </a:avLst>
          </a:prstGeom>
          <a:solidFill>
            <a:srgbClr val="1E9D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5068215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LowInk_Blue">
    <p:spTree>
      <p:nvGrpSpPr>
        <p:cNvPr id="1" name=""/>
        <p:cNvGrpSpPr/>
        <p:nvPr/>
      </p:nvGrpSpPr>
      <p:grpSpPr>
        <a:xfrm>
          <a:off x="0" y="0"/>
          <a:ext cx="0" cy="0"/>
          <a:chOff x="0" y="0"/>
          <a:chExt cx="0" cy="0"/>
        </a:xfrm>
      </p:grpSpPr>
      <p:sp>
        <p:nvSpPr>
          <p:cNvPr id="15" name="Rectangle 14"/>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6" name="Round Diagonal Corner Rectangle 15"/>
          <p:cNvSpPr/>
          <p:nvPr userDrawn="1"/>
        </p:nvSpPr>
        <p:spPr>
          <a:xfrm>
            <a:off x="758952" y="228600"/>
            <a:ext cx="978408" cy="603504"/>
          </a:xfrm>
          <a:prstGeom prst="round2DiagRect">
            <a:avLst>
              <a:gd name="adj1" fmla="val 0"/>
              <a:gd name="adj2" fmla="val 20819"/>
            </a:avLst>
          </a:prstGeom>
          <a:solidFill>
            <a:srgbClr val="005C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 name="Subtitle 2"/>
          <p:cNvSpPr>
            <a:spLocks noGrp="1"/>
          </p:cNvSpPr>
          <p:nvPr>
            <p:ph type="subTitle" idx="1" hasCustomPrompt="1"/>
          </p:nvPr>
        </p:nvSpPr>
        <p:spPr>
          <a:xfrm>
            <a:off x="740664" y="2258568"/>
            <a:ext cx="7040880" cy="2057400"/>
          </a:xfrm>
          <a:noFill/>
        </p:spPr>
        <p:txBody>
          <a:bodyPr lIns="0" tIns="0" rIns="0" bIns="0" anchor="t" anchorCtr="0">
            <a:noAutofit/>
          </a:bodyPr>
          <a:lstStyle>
            <a:lvl1pPr marL="0" indent="0" algn="l">
              <a:lnSpc>
                <a:spcPts val="7900"/>
              </a:lnSpc>
              <a:spcBef>
                <a:spcPts val="0"/>
              </a:spcBef>
              <a:buNone/>
              <a:defRPr sz="6900" b="1">
                <a:solidFill>
                  <a:srgbClr val="005C84"/>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Cover Slide Primary</a:t>
            </a:r>
          </a:p>
        </p:txBody>
      </p:sp>
      <p:sp>
        <p:nvSpPr>
          <p:cNvPr id="14" name="Text Placeholder 13"/>
          <p:cNvSpPr>
            <a:spLocks noGrp="1"/>
          </p:cNvSpPr>
          <p:nvPr>
            <p:ph type="body" sz="quarter" idx="13"/>
          </p:nvPr>
        </p:nvSpPr>
        <p:spPr>
          <a:xfrm>
            <a:off x="230188" y="6354053"/>
            <a:ext cx="2151062" cy="293688"/>
          </a:xfrm>
        </p:spPr>
        <p:txBody>
          <a:bodyPr lIns="0" tIns="0" rIns="0" bIns="0" anchor="b">
            <a:noAutofit/>
          </a:bodyPr>
          <a:lstStyle>
            <a:lvl1pPr marL="0" indent="0">
              <a:spcBef>
                <a:spcPts val="0"/>
              </a:spcBef>
              <a:buNone/>
              <a:defRPr sz="1000" b="1"/>
            </a:lvl1pPr>
            <a:lvl2pPr>
              <a:defRPr sz="1100" b="1"/>
            </a:lvl2pPr>
            <a:lvl3pPr>
              <a:defRPr sz="1100" b="1"/>
            </a:lvl3pPr>
            <a:lvl4pPr>
              <a:defRPr sz="1100" b="1"/>
            </a:lvl4pPr>
            <a:lvl5pPr>
              <a:defRPr sz="1100" b="1"/>
            </a:lvl5pPr>
          </a:lstStyle>
          <a:p>
            <a:pPr lvl="0"/>
            <a:r>
              <a:rPr lang="en-US"/>
              <a:t>Click to edit Master text styles</a:t>
            </a:r>
          </a:p>
        </p:txBody>
      </p:sp>
      <p:pic>
        <p:nvPicPr>
          <p:cNvPr id="18" name="Picture 17" descr="Cargill_graphics-02.png"/>
          <p:cNvPicPr>
            <a:picLocks noChangeAspect="1"/>
          </p:cNvPicPr>
          <p:nvPr userDrawn="1"/>
        </p:nvPicPr>
        <p:blipFill>
          <a:blip r:embed="rId2" cstate="print"/>
          <a:stretch>
            <a:fillRect/>
          </a:stretch>
        </p:blipFill>
        <p:spPr>
          <a:xfrm>
            <a:off x="7829661" y="6187350"/>
            <a:ext cx="1145953" cy="512022"/>
          </a:xfrm>
          <a:prstGeom prst="rect">
            <a:avLst/>
          </a:prstGeom>
        </p:spPr>
      </p:pic>
      <p:sp>
        <p:nvSpPr>
          <p:cNvPr id="22" name="TextBox 21"/>
          <p:cNvSpPr txBox="1"/>
          <p:nvPr userDrawn="1"/>
        </p:nvSpPr>
        <p:spPr>
          <a:xfrm>
            <a:off x="2541319" y="6510642"/>
            <a:ext cx="3331030" cy="143629"/>
          </a:xfrm>
          <a:prstGeom prst="rect">
            <a:avLst/>
          </a:prstGeom>
          <a:noFill/>
        </p:spPr>
        <p:txBody>
          <a:bodyPr wrap="square" lIns="0" tIns="0" rIns="0" bIns="0" rtlCol="0" anchor="b">
            <a:noAutofit/>
          </a:bodyPr>
          <a:lstStyle/>
          <a:p>
            <a:pPr>
              <a:defRPr/>
            </a:pPr>
            <a:r>
              <a:rPr lang="en-US" sz="700" baseline="30000" dirty="0">
                <a:solidFill>
                  <a:srgbClr val="959595"/>
                </a:solidFill>
              </a:rPr>
              <a:t>CONFIDENTIAL. This document contains trade secret information. Disclosure, use or reproduction outside Cargill or inside Cargill, to or by those employees who do not have a need to know is prohibited except as authorized by Cargill in writing.</a:t>
            </a:r>
          </a:p>
          <a:p>
            <a:pPr>
              <a:defRPr/>
            </a:pPr>
            <a:r>
              <a:rPr lang="en-US" sz="700" baseline="30000" dirty="0">
                <a:solidFill>
                  <a:srgbClr val="959595"/>
                </a:solidFill>
              </a:rPr>
              <a:t>© 2013 Cargill, Incorporated. All rights reserved.</a:t>
            </a:r>
          </a:p>
        </p:txBody>
      </p:sp>
      <p:sp>
        <p:nvSpPr>
          <p:cNvPr id="21" name="Text Placeholder 20"/>
          <p:cNvSpPr>
            <a:spLocks noGrp="1"/>
          </p:cNvSpPr>
          <p:nvPr>
            <p:ph type="body" sz="quarter" idx="16" hasCustomPrompt="1"/>
          </p:nvPr>
        </p:nvSpPr>
        <p:spPr>
          <a:xfrm>
            <a:off x="740664" y="4791456"/>
            <a:ext cx="5486400" cy="1271016"/>
          </a:xfrm>
          <a:noFill/>
        </p:spPr>
        <p:txBody>
          <a:bodyPr tIns="0" bIns="0">
            <a:noAutofit/>
          </a:bodyPr>
          <a:lstStyle>
            <a:lvl1pPr>
              <a:lnSpc>
                <a:spcPts val="3000"/>
              </a:lnSpc>
              <a:buFontTx/>
              <a:buNone/>
              <a:defRPr sz="2400" b="1" baseline="0">
                <a:solidFill>
                  <a:srgbClr val="007A87"/>
                </a:solidFill>
                <a:latin typeface="+mn-lt"/>
              </a:defRPr>
            </a:lvl1pPr>
            <a:lvl5pPr>
              <a:defRPr/>
            </a:lvl5pPr>
          </a:lstStyle>
          <a:p>
            <a:pPr lvl="0"/>
            <a:r>
              <a:rPr lang="en-US" dirty="0"/>
              <a:t>Secondary Information</a:t>
            </a:r>
          </a:p>
        </p:txBody>
      </p:sp>
      <p:sp>
        <p:nvSpPr>
          <p:cNvPr id="24" name="Round Diagonal Corner Rectangle 23"/>
          <p:cNvSpPr/>
          <p:nvPr userDrawn="1"/>
        </p:nvSpPr>
        <p:spPr>
          <a:xfrm>
            <a:off x="758952" y="914400"/>
            <a:ext cx="530352" cy="292608"/>
          </a:xfrm>
          <a:prstGeom prst="round2DiagRect">
            <a:avLst>
              <a:gd name="adj1" fmla="val 36979"/>
              <a:gd name="adj2" fmla="val 0"/>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2" name="Rectangle 11"/>
          <p:cNvSpPr/>
          <p:nvPr userDrawn="1"/>
        </p:nvSpPr>
        <p:spPr>
          <a:xfrm>
            <a:off x="758952" y="4562856"/>
            <a:ext cx="630936" cy="153987"/>
          </a:xfrm>
          <a:prstGeom prst="rect">
            <a:avLst/>
          </a:prstGeom>
          <a:solidFill>
            <a:srgbClr val="1E9D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14441519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reakerLarge_Blue">
    <p:spTree>
      <p:nvGrpSpPr>
        <p:cNvPr id="1" name=""/>
        <p:cNvGrpSpPr/>
        <p:nvPr/>
      </p:nvGrpSpPr>
      <p:grpSpPr>
        <a:xfrm>
          <a:off x="0" y="0"/>
          <a:ext cx="0" cy="0"/>
          <a:chOff x="0" y="0"/>
          <a:chExt cx="0" cy="0"/>
        </a:xfrm>
      </p:grpSpPr>
      <p:sp>
        <p:nvSpPr>
          <p:cNvPr id="6" name="Round Diagonal Corner Rectangle 5"/>
          <p:cNvSpPr/>
          <p:nvPr userDrawn="1"/>
        </p:nvSpPr>
        <p:spPr>
          <a:xfrm>
            <a:off x="230188" y="228599"/>
            <a:ext cx="8686800" cy="5711825"/>
          </a:xfrm>
          <a:prstGeom prst="round2DiagRect">
            <a:avLst>
              <a:gd name="adj1" fmla="val 0"/>
              <a:gd name="adj2" fmla="val 3917"/>
            </a:avLst>
          </a:prstGeom>
          <a:solidFill>
            <a:srgbClr val="005C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prstClr val="white"/>
              </a:solidFill>
            </a:endParaRPr>
          </a:p>
        </p:txBody>
      </p:sp>
      <p:sp>
        <p:nvSpPr>
          <p:cNvPr id="2" name="Title 1"/>
          <p:cNvSpPr>
            <a:spLocks noGrp="1"/>
          </p:cNvSpPr>
          <p:nvPr>
            <p:ph type="title"/>
          </p:nvPr>
        </p:nvSpPr>
        <p:spPr bwMode="gray">
          <a:xfrm>
            <a:off x="740664" y="1847088"/>
            <a:ext cx="7424928" cy="2340864"/>
          </a:xfrm>
        </p:spPr>
        <p:txBody>
          <a:bodyPr/>
          <a:lstStyle>
            <a:lvl1pPr>
              <a:lnSpc>
                <a:spcPts val="6300"/>
              </a:lnSpc>
              <a:defRPr sz="6000">
                <a:solidFill>
                  <a:schemeClr val="bg1"/>
                </a:solidFill>
              </a:defRPr>
            </a:lvl1pPr>
          </a:lstStyle>
          <a:p>
            <a:r>
              <a:rPr lang="en-US"/>
              <a:t>Click to edit Master title style</a:t>
            </a:r>
            <a:endParaRPr lang="en-US" dirty="0"/>
          </a:p>
        </p:txBody>
      </p:sp>
      <p:sp>
        <p:nvSpPr>
          <p:cNvPr id="9"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4105045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reakerLarge_LightBlue">
    <p:spTree>
      <p:nvGrpSpPr>
        <p:cNvPr id="1" name=""/>
        <p:cNvGrpSpPr/>
        <p:nvPr/>
      </p:nvGrpSpPr>
      <p:grpSpPr>
        <a:xfrm>
          <a:off x="0" y="0"/>
          <a:ext cx="0" cy="0"/>
          <a:chOff x="0" y="0"/>
          <a:chExt cx="0" cy="0"/>
        </a:xfrm>
      </p:grpSpPr>
      <p:sp>
        <p:nvSpPr>
          <p:cNvPr id="6" name="Round Diagonal Corner Rectangle 5"/>
          <p:cNvSpPr/>
          <p:nvPr userDrawn="1"/>
        </p:nvSpPr>
        <p:spPr>
          <a:xfrm>
            <a:off x="230188" y="228599"/>
            <a:ext cx="8686800" cy="5711825"/>
          </a:xfrm>
          <a:prstGeom prst="round2DiagRect">
            <a:avLst>
              <a:gd name="adj1" fmla="val 0"/>
              <a:gd name="adj2" fmla="val 3917"/>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prstClr val="white"/>
              </a:solidFill>
            </a:endParaRPr>
          </a:p>
        </p:txBody>
      </p:sp>
      <p:sp>
        <p:nvSpPr>
          <p:cNvPr id="2" name="Title 1"/>
          <p:cNvSpPr>
            <a:spLocks noGrp="1"/>
          </p:cNvSpPr>
          <p:nvPr>
            <p:ph type="title"/>
          </p:nvPr>
        </p:nvSpPr>
        <p:spPr bwMode="gray">
          <a:xfrm>
            <a:off x="740664" y="1847088"/>
            <a:ext cx="7424928" cy="2340864"/>
          </a:xfrm>
        </p:spPr>
        <p:txBody>
          <a:bodyPr/>
          <a:lstStyle>
            <a:lvl1pPr>
              <a:lnSpc>
                <a:spcPts val="6300"/>
              </a:lnSpc>
              <a:defRPr sz="6000">
                <a:solidFill>
                  <a:schemeClr val="bg1"/>
                </a:solidFill>
              </a:defRPr>
            </a:lvl1pPr>
          </a:lstStyle>
          <a:p>
            <a:r>
              <a:rPr lang="en-US"/>
              <a:t>Click to edit Master title style</a:t>
            </a:r>
            <a:endParaRPr lang="en-US" dirty="0"/>
          </a:p>
        </p:txBody>
      </p:sp>
      <p:sp>
        <p:nvSpPr>
          <p:cNvPr id="9"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8851318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reakerLarge_Aqua">
    <p:bg bwMode="gray">
      <p:bgRef idx="1001">
        <a:schemeClr val="bg1"/>
      </p:bgRef>
    </p:bg>
    <p:spTree>
      <p:nvGrpSpPr>
        <p:cNvPr id="1" name=""/>
        <p:cNvGrpSpPr/>
        <p:nvPr/>
      </p:nvGrpSpPr>
      <p:grpSpPr>
        <a:xfrm>
          <a:off x="0" y="0"/>
          <a:ext cx="0" cy="0"/>
          <a:chOff x="0" y="0"/>
          <a:chExt cx="0" cy="0"/>
        </a:xfrm>
      </p:grpSpPr>
      <p:sp>
        <p:nvSpPr>
          <p:cNvPr id="6" name="Round Diagonal Corner Rectangle 5"/>
          <p:cNvSpPr/>
          <p:nvPr userDrawn="1"/>
        </p:nvSpPr>
        <p:spPr>
          <a:xfrm>
            <a:off x="230188" y="228599"/>
            <a:ext cx="8686800" cy="5711825"/>
          </a:xfrm>
          <a:prstGeom prst="round2DiagRect">
            <a:avLst>
              <a:gd name="adj1" fmla="val 0"/>
              <a:gd name="adj2" fmla="val 3917"/>
            </a:avLst>
          </a:prstGeom>
          <a:solidFill>
            <a:srgbClr val="1E9D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prstClr val="white"/>
              </a:solidFill>
            </a:endParaRPr>
          </a:p>
        </p:txBody>
      </p:sp>
      <p:sp>
        <p:nvSpPr>
          <p:cNvPr id="2" name="Title 1"/>
          <p:cNvSpPr>
            <a:spLocks noGrp="1"/>
          </p:cNvSpPr>
          <p:nvPr>
            <p:ph type="title"/>
          </p:nvPr>
        </p:nvSpPr>
        <p:spPr bwMode="gray">
          <a:xfrm>
            <a:off x="740664" y="1847088"/>
            <a:ext cx="7424928" cy="2340864"/>
          </a:xfrm>
        </p:spPr>
        <p:txBody>
          <a:bodyPr/>
          <a:lstStyle>
            <a:lvl1pPr>
              <a:lnSpc>
                <a:spcPts val="6300"/>
              </a:lnSpc>
              <a:defRPr sz="6000">
                <a:solidFill>
                  <a:schemeClr val="bg1"/>
                </a:solidFill>
              </a:defRPr>
            </a:lvl1pPr>
          </a:lstStyle>
          <a:p>
            <a:r>
              <a:rPr lang="en-US"/>
              <a:t>Click to edit Master title style</a:t>
            </a:r>
            <a:endParaRPr lang="en-US" dirty="0"/>
          </a:p>
        </p:txBody>
      </p:sp>
      <p:sp>
        <p:nvSpPr>
          <p:cNvPr id="9"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3675679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reakerBullet_Blue">
    <p:spTree>
      <p:nvGrpSpPr>
        <p:cNvPr id="1" name=""/>
        <p:cNvGrpSpPr/>
        <p:nvPr/>
      </p:nvGrpSpPr>
      <p:grpSpPr>
        <a:xfrm>
          <a:off x="0" y="0"/>
          <a:ext cx="0" cy="0"/>
          <a:chOff x="0" y="0"/>
          <a:chExt cx="0" cy="0"/>
        </a:xfrm>
      </p:grpSpPr>
      <p:sp>
        <p:nvSpPr>
          <p:cNvPr id="6" name="Round Diagonal Corner Rectangle 5"/>
          <p:cNvSpPr/>
          <p:nvPr userDrawn="1"/>
        </p:nvSpPr>
        <p:spPr>
          <a:xfrm>
            <a:off x="230188" y="228599"/>
            <a:ext cx="8686800" cy="5711825"/>
          </a:xfrm>
          <a:prstGeom prst="round2DiagRect">
            <a:avLst>
              <a:gd name="adj1" fmla="val 0"/>
              <a:gd name="adj2" fmla="val 3917"/>
            </a:avLst>
          </a:prstGeom>
          <a:solidFill>
            <a:srgbClr val="005C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prstClr val="white"/>
              </a:solidFill>
            </a:endParaRPr>
          </a:p>
        </p:txBody>
      </p:sp>
      <p:sp>
        <p:nvSpPr>
          <p:cNvPr id="2" name="Title 1"/>
          <p:cNvSpPr>
            <a:spLocks noGrp="1"/>
          </p:cNvSpPr>
          <p:nvPr>
            <p:ph type="title"/>
          </p:nvPr>
        </p:nvSpPr>
        <p:spPr bwMode="gray">
          <a:xfrm>
            <a:off x="744538" y="1691640"/>
            <a:ext cx="7589520" cy="594360"/>
          </a:xfrm>
        </p:spPr>
        <p:txBody>
          <a:bodyPr/>
          <a:lstStyle>
            <a:lvl1pPr>
              <a:lnSpc>
                <a:spcPts val="5500"/>
              </a:lnSpc>
              <a:defRPr sz="4800">
                <a:solidFill>
                  <a:schemeClr val="bg1"/>
                </a:solidFill>
              </a:defRPr>
            </a:lvl1pPr>
          </a:lstStyle>
          <a:p>
            <a:r>
              <a:rPr lang="en-US"/>
              <a:t>Click to edit Master title style</a:t>
            </a:r>
            <a:endParaRPr lang="en-US" dirty="0"/>
          </a:p>
        </p:txBody>
      </p:sp>
      <p:sp>
        <p:nvSpPr>
          <p:cNvPr id="9" name="Text Placeholder 8"/>
          <p:cNvSpPr>
            <a:spLocks noGrp="1"/>
          </p:cNvSpPr>
          <p:nvPr>
            <p:ph type="body" sz="quarter" idx="12"/>
          </p:nvPr>
        </p:nvSpPr>
        <p:spPr bwMode="gray">
          <a:xfrm>
            <a:off x="744538" y="2606040"/>
            <a:ext cx="8166100" cy="1691640"/>
          </a:xfrm>
        </p:spPr>
        <p:txBody>
          <a:bodyPr numCol="2">
            <a:noAutofit/>
          </a:bodyPr>
          <a:lstStyle>
            <a:lvl1pPr marL="173736" indent="-173736">
              <a:lnSpc>
                <a:spcPts val="3200"/>
              </a:lnSpc>
              <a:spcBef>
                <a:spcPts val="0"/>
              </a:spcBef>
              <a:buFont typeface="Arial" pitchFamily="34" charset="0"/>
              <a:buChar char="•"/>
              <a:defRPr sz="2400" b="1">
                <a:solidFill>
                  <a:schemeClr val="bg1"/>
                </a:solidFill>
              </a:defRPr>
            </a:lvl1pPr>
            <a:lvl2pPr marL="173736" indent="-173736">
              <a:lnSpc>
                <a:spcPts val="3200"/>
              </a:lnSpc>
              <a:spcBef>
                <a:spcPts val="0"/>
              </a:spcBef>
              <a:buFont typeface="Arial" pitchFamily="34" charset="0"/>
              <a:buChar char="•"/>
              <a:defRPr sz="2400" b="1">
                <a:solidFill>
                  <a:schemeClr val="bg1"/>
                </a:solidFill>
              </a:defRPr>
            </a:lvl2pPr>
            <a:lvl3pPr marL="173736" indent="-173736">
              <a:lnSpc>
                <a:spcPts val="3200"/>
              </a:lnSpc>
              <a:spcBef>
                <a:spcPts val="0"/>
              </a:spcBef>
              <a:buFont typeface="Arial" pitchFamily="34" charset="0"/>
              <a:buChar char="•"/>
              <a:defRPr sz="2400" b="1">
                <a:solidFill>
                  <a:schemeClr val="bg1"/>
                </a:solidFill>
              </a:defRPr>
            </a:lvl3pPr>
            <a:lvl4pPr marL="173736" indent="-173736">
              <a:lnSpc>
                <a:spcPts val="3200"/>
              </a:lnSpc>
              <a:spcBef>
                <a:spcPts val="0"/>
              </a:spcBef>
              <a:buFont typeface="Arial" pitchFamily="34" charset="0"/>
              <a:buChar char="•"/>
              <a:defRPr sz="2400" b="1">
                <a:solidFill>
                  <a:schemeClr val="bg1"/>
                </a:solidFill>
              </a:defRPr>
            </a:lvl4pPr>
            <a:lvl5pPr marL="173736" indent="-173736">
              <a:lnSpc>
                <a:spcPts val="3200"/>
              </a:lnSpc>
              <a:spcBef>
                <a:spcPts val="0"/>
              </a:spcBef>
              <a:buFont typeface="Arial" pitchFamily="34" charset="0"/>
              <a:buChar char="•"/>
              <a:defRPr sz="2400" b="1">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4785307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reakerBullet_LightBlue">
    <p:spTree>
      <p:nvGrpSpPr>
        <p:cNvPr id="1" name=""/>
        <p:cNvGrpSpPr/>
        <p:nvPr/>
      </p:nvGrpSpPr>
      <p:grpSpPr>
        <a:xfrm>
          <a:off x="0" y="0"/>
          <a:ext cx="0" cy="0"/>
          <a:chOff x="0" y="0"/>
          <a:chExt cx="0" cy="0"/>
        </a:xfrm>
      </p:grpSpPr>
      <p:sp>
        <p:nvSpPr>
          <p:cNvPr id="6" name="Round Diagonal Corner Rectangle 5"/>
          <p:cNvSpPr/>
          <p:nvPr userDrawn="1"/>
        </p:nvSpPr>
        <p:spPr>
          <a:xfrm>
            <a:off x="230188" y="228599"/>
            <a:ext cx="8686800" cy="5711825"/>
          </a:xfrm>
          <a:prstGeom prst="round2DiagRect">
            <a:avLst>
              <a:gd name="adj1" fmla="val 0"/>
              <a:gd name="adj2" fmla="val 3917"/>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prstClr val="white"/>
              </a:solidFill>
            </a:endParaRPr>
          </a:p>
        </p:txBody>
      </p:sp>
      <p:sp>
        <p:nvSpPr>
          <p:cNvPr id="2" name="Title 1"/>
          <p:cNvSpPr>
            <a:spLocks noGrp="1"/>
          </p:cNvSpPr>
          <p:nvPr>
            <p:ph type="title"/>
          </p:nvPr>
        </p:nvSpPr>
        <p:spPr bwMode="gray">
          <a:xfrm>
            <a:off x="744538" y="1691640"/>
            <a:ext cx="7589520" cy="594360"/>
          </a:xfrm>
        </p:spPr>
        <p:txBody>
          <a:bodyPr/>
          <a:lstStyle>
            <a:lvl1pPr>
              <a:lnSpc>
                <a:spcPts val="5500"/>
              </a:lnSpc>
              <a:defRPr sz="4800">
                <a:solidFill>
                  <a:schemeClr val="bg1"/>
                </a:solidFill>
              </a:defRPr>
            </a:lvl1pPr>
          </a:lstStyle>
          <a:p>
            <a:r>
              <a:rPr lang="en-US"/>
              <a:t>Click to edit Master title style</a:t>
            </a:r>
            <a:endParaRPr lang="en-US" dirty="0"/>
          </a:p>
        </p:txBody>
      </p:sp>
      <p:sp>
        <p:nvSpPr>
          <p:cNvPr id="9" name="Text Placeholder 8"/>
          <p:cNvSpPr>
            <a:spLocks noGrp="1"/>
          </p:cNvSpPr>
          <p:nvPr>
            <p:ph type="body" sz="quarter" idx="12"/>
          </p:nvPr>
        </p:nvSpPr>
        <p:spPr bwMode="gray">
          <a:xfrm>
            <a:off x="744538" y="2606040"/>
            <a:ext cx="8166100" cy="1691640"/>
          </a:xfrm>
        </p:spPr>
        <p:txBody>
          <a:bodyPr numCol="2">
            <a:noAutofit/>
          </a:bodyPr>
          <a:lstStyle>
            <a:lvl1pPr marL="173736" indent="-173736">
              <a:lnSpc>
                <a:spcPts val="3200"/>
              </a:lnSpc>
              <a:spcBef>
                <a:spcPts val="0"/>
              </a:spcBef>
              <a:buFont typeface="Arial" pitchFamily="34" charset="0"/>
              <a:buChar char="•"/>
              <a:defRPr sz="2400" b="1">
                <a:solidFill>
                  <a:schemeClr val="bg1"/>
                </a:solidFill>
              </a:defRPr>
            </a:lvl1pPr>
            <a:lvl2pPr marL="173736" indent="-173736">
              <a:lnSpc>
                <a:spcPts val="3200"/>
              </a:lnSpc>
              <a:spcBef>
                <a:spcPts val="0"/>
              </a:spcBef>
              <a:buFont typeface="Arial" pitchFamily="34" charset="0"/>
              <a:buChar char="•"/>
              <a:defRPr sz="2400" b="1">
                <a:solidFill>
                  <a:schemeClr val="bg1"/>
                </a:solidFill>
              </a:defRPr>
            </a:lvl2pPr>
            <a:lvl3pPr marL="173736" indent="-173736">
              <a:lnSpc>
                <a:spcPts val="3200"/>
              </a:lnSpc>
              <a:spcBef>
                <a:spcPts val="0"/>
              </a:spcBef>
              <a:buFont typeface="Arial" pitchFamily="34" charset="0"/>
              <a:buChar char="•"/>
              <a:defRPr sz="2400" b="1">
                <a:solidFill>
                  <a:schemeClr val="bg1"/>
                </a:solidFill>
              </a:defRPr>
            </a:lvl3pPr>
            <a:lvl4pPr marL="173736" indent="-173736">
              <a:lnSpc>
                <a:spcPts val="3200"/>
              </a:lnSpc>
              <a:spcBef>
                <a:spcPts val="0"/>
              </a:spcBef>
              <a:buFont typeface="Arial" pitchFamily="34" charset="0"/>
              <a:buChar char="•"/>
              <a:defRPr sz="2400" b="1">
                <a:solidFill>
                  <a:schemeClr val="bg1"/>
                </a:solidFill>
              </a:defRPr>
            </a:lvl4pPr>
            <a:lvl5pPr marL="173736" indent="-173736">
              <a:lnSpc>
                <a:spcPts val="3200"/>
              </a:lnSpc>
              <a:spcBef>
                <a:spcPts val="0"/>
              </a:spcBef>
              <a:buFont typeface="Arial" pitchFamily="34" charset="0"/>
              <a:buChar char="•"/>
              <a:defRPr sz="2400" b="1">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9077777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reakerBullet_Aqua">
    <p:spTree>
      <p:nvGrpSpPr>
        <p:cNvPr id="1" name=""/>
        <p:cNvGrpSpPr/>
        <p:nvPr/>
      </p:nvGrpSpPr>
      <p:grpSpPr>
        <a:xfrm>
          <a:off x="0" y="0"/>
          <a:ext cx="0" cy="0"/>
          <a:chOff x="0" y="0"/>
          <a:chExt cx="0" cy="0"/>
        </a:xfrm>
      </p:grpSpPr>
      <p:sp>
        <p:nvSpPr>
          <p:cNvPr id="6" name="Round Diagonal Corner Rectangle 5"/>
          <p:cNvSpPr/>
          <p:nvPr userDrawn="1"/>
        </p:nvSpPr>
        <p:spPr>
          <a:xfrm>
            <a:off x="230188" y="228599"/>
            <a:ext cx="8686800" cy="5711825"/>
          </a:xfrm>
          <a:prstGeom prst="round2DiagRect">
            <a:avLst>
              <a:gd name="adj1" fmla="val 0"/>
              <a:gd name="adj2" fmla="val 3917"/>
            </a:avLst>
          </a:prstGeom>
          <a:solidFill>
            <a:srgbClr val="1E9D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prstClr val="white"/>
              </a:solidFill>
            </a:endParaRPr>
          </a:p>
        </p:txBody>
      </p:sp>
      <p:sp>
        <p:nvSpPr>
          <p:cNvPr id="2" name="Title 1"/>
          <p:cNvSpPr>
            <a:spLocks noGrp="1"/>
          </p:cNvSpPr>
          <p:nvPr>
            <p:ph type="title"/>
          </p:nvPr>
        </p:nvSpPr>
        <p:spPr bwMode="gray">
          <a:xfrm>
            <a:off x="744538" y="1691640"/>
            <a:ext cx="7589520" cy="594360"/>
          </a:xfrm>
        </p:spPr>
        <p:txBody>
          <a:bodyPr/>
          <a:lstStyle>
            <a:lvl1pPr>
              <a:lnSpc>
                <a:spcPts val="5500"/>
              </a:lnSpc>
              <a:defRPr sz="4800">
                <a:solidFill>
                  <a:schemeClr val="bg1"/>
                </a:solidFill>
              </a:defRPr>
            </a:lvl1pPr>
          </a:lstStyle>
          <a:p>
            <a:r>
              <a:rPr lang="en-US"/>
              <a:t>Click to edit Master title style</a:t>
            </a:r>
            <a:endParaRPr lang="en-US" dirty="0"/>
          </a:p>
        </p:txBody>
      </p:sp>
      <p:sp>
        <p:nvSpPr>
          <p:cNvPr id="9" name="Text Placeholder 8"/>
          <p:cNvSpPr>
            <a:spLocks noGrp="1"/>
          </p:cNvSpPr>
          <p:nvPr>
            <p:ph type="body" sz="quarter" idx="12"/>
          </p:nvPr>
        </p:nvSpPr>
        <p:spPr bwMode="gray">
          <a:xfrm>
            <a:off x="744538" y="2606040"/>
            <a:ext cx="8166100" cy="1691640"/>
          </a:xfrm>
        </p:spPr>
        <p:txBody>
          <a:bodyPr numCol="2">
            <a:noAutofit/>
          </a:bodyPr>
          <a:lstStyle>
            <a:lvl1pPr marL="173736" indent="-173736">
              <a:lnSpc>
                <a:spcPts val="3200"/>
              </a:lnSpc>
              <a:spcBef>
                <a:spcPts val="0"/>
              </a:spcBef>
              <a:buFont typeface="Arial" pitchFamily="34" charset="0"/>
              <a:buChar char="•"/>
              <a:defRPr sz="2400" b="1">
                <a:solidFill>
                  <a:schemeClr val="bg1"/>
                </a:solidFill>
              </a:defRPr>
            </a:lvl1pPr>
            <a:lvl2pPr marL="173736" indent="-173736">
              <a:lnSpc>
                <a:spcPts val="3200"/>
              </a:lnSpc>
              <a:spcBef>
                <a:spcPts val="0"/>
              </a:spcBef>
              <a:buFont typeface="Arial" pitchFamily="34" charset="0"/>
              <a:buChar char="•"/>
              <a:defRPr sz="2400" b="1">
                <a:solidFill>
                  <a:schemeClr val="bg1"/>
                </a:solidFill>
              </a:defRPr>
            </a:lvl2pPr>
            <a:lvl3pPr marL="173736" indent="-173736">
              <a:lnSpc>
                <a:spcPts val="3200"/>
              </a:lnSpc>
              <a:spcBef>
                <a:spcPts val="0"/>
              </a:spcBef>
              <a:buFont typeface="Arial" pitchFamily="34" charset="0"/>
              <a:buChar char="•"/>
              <a:defRPr sz="2400" b="1">
                <a:solidFill>
                  <a:schemeClr val="bg1"/>
                </a:solidFill>
              </a:defRPr>
            </a:lvl3pPr>
            <a:lvl4pPr marL="173736" indent="-173736">
              <a:lnSpc>
                <a:spcPts val="3200"/>
              </a:lnSpc>
              <a:spcBef>
                <a:spcPts val="0"/>
              </a:spcBef>
              <a:buFont typeface="Arial" pitchFamily="34" charset="0"/>
              <a:buChar char="•"/>
              <a:defRPr sz="2400" b="1">
                <a:solidFill>
                  <a:schemeClr val="bg1"/>
                </a:solidFill>
              </a:defRPr>
            </a:lvl4pPr>
            <a:lvl5pPr marL="173736" indent="-173736">
              <a:lnSpc>
                <a:spcPts val="3200"/>
              </a:lnSpc>
              <a:spcBef>
                <a:spcPts val="0"/>
              </a:spcBef>
              <a:buFont typeface="Arial" pitchFamily="34" charset="0"/>
              <a:buChar char="•"/>
              <a:defRPr sz="2400" b="1">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2609525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reaker_Photo">
    <p:spTree>
      <p:nvGrpSpPr>
        <p:cNvPr id="1" name=""/>
        <p:cNvGrpSpPr/>
        <p:nvPr/>
      </p:nvGrpSpPr>
      <p:grpSpPr>
        <a:xfrm>
          <a:off x="0" y="0"/>
          <a:ext cx="0" cy="0"/>
          <a:chOff x="0" y="0"/>
          <a:chExt cx="0" cy="0"/>
        </a:xfrm>
      </p:grpSpPr>
      <p:sp>
        <p:nvSpPr>
          <p:cNvPr id="9" name="Picture Placeholder 7"/>
          <p:cNvSpPr>
            <a:spLocks noGrp="1"/>
          </p:cNvSpPr>
          <p:nvPr>
            <p:ph type="pic" sz="quarter" idx="13"/>
          </p:nvPr>
        </p:nvSpPr>
        <p:spPr>
          <a:xfrm>
            <a:off x="0" y="0"/>
            <a:ext cx="9144000" cy="6858000"/>
          </a:xfrm>
          <a:solidFill>
            <a:srgbClr val="959595"/>
          </a:solidFill>
        </p:spPr>
        <p:txBody>
          <a:bodyPr/>
          <a:lstStyle/>
          <a:p>
            <a:r>
              <a:rPr lang="en-US" dirty="0"/>
              <a:t>Click icon to add picture</a:t>
            </a:r>
          </a:p>
        </p:txBody>
      </p:sp>
      <p:sp>
        <p:nvSpPr>
          <p:cNvPr id="10" name="Title 1"/>
          <p:cNvSpPr>
            <a:spLocks noGrp="1"/>
          </p:cNvSpPr>
          <p:nvPr>
            <p:ph type="title"/>
          </p:nvPr>
        </p:nvSpPr>
        <p:spPr bwMode="gray">
          <a:xfrm>
            <a:off x="740664" y="1005840"/>
            <a:ext cx="7772400" cy="1993392"/>
          </a:xfrm>
        </p:spPr>
        <p:txBody>
          <a:bodyPr/>
          <a:lstStyle>
            <a:lvl1pPr>
              <a:lnSpc>
                <a:spcPts val="5000"/>
              </a:lnSpc>
              <a:defRPr sz="4600">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6560448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reakerMosaicBullet_Blue">
    <p:spTree>
      <p:nvGrpSpPr>
        <p:cNvPr id="1" name=""/>
        <p:cNvGrpSpPr/>
        <p:nvPr/>
      </p:nvGrpSpPr>
      <p:grpSpPr>
        <a:xfrm>
          <a:off x="0" y="0"/>
          <a:ext cx="0" cy="0"/>
          <a:chOff x="0" y="0"/>
          <a:chExt cx="0" cy="0"/>
        </a:xfrm>
      </p:grpSpPr>
      <p:sp>
        <p:nvSpPr>
          <p:cNvPr id="8" name="Round Diagonal Corner Rectangle 7"/>
          <p:cNvSpPr/>
          <p:nvPr userDrawn="1"/>
        </p:nvSpPr>
        <p:spPr>
          <a:xfrm>
            <a:off x="228600" y="228600"/>
            <a:ext cx="6949440" cy="2487168"/>
          </a:xfrm>
          <a:prstGeom prst="round2DiagRect">
            <a:avLst>
              <a:gd name="adj1" fmla="val 8670"/>
              <a:gd name="adj2" fmla="val 0"/>
            </a:avLst>
          </a:prstGeom>
          <a:solidFill>
            <a:srgbClr val="005C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title"/>
          </p:nvPr>
        </p:nvSpPr>
        <p:spPr bwMode="gray">
          <a:xfrm>
            <a:off x="740664" y="694944"/>
            <a:ext cx="5029200" cy="1371600"/>
          </a:xfrm>
        </p:spPr>
        <p:txBody>
          <a:bodyPr/>
          <a:lstStyle>
            <a:lvl1pPr>
              <a:lnSpc>
                <a:spcPts val="5500"/>
              </a:lnSpc>
              <a:defRPr sz="4800">
                <a:solidFill>
                  <a:schemeClr val="bg1"/>
                </a:solidFill>
              </a:defRPr>
            </a:lvl1pPr>
          </a:lstStyle>
          <a:p>
            <a:r>
              <a:rPr lang="en-US"/>
              <a:t>Click to edit Master title style</a:t>
            </a:r>
            <a:endParaRPr lang="en-US" dirty="0"/>
          </a:p>
        </p:txBody>
      </p:sp>
      <p:sp>
        <p:nvSpPr>
          <p:cNvPr id="9" name="Text Placeholder 8"/>
          <p:cNvSpPr>
            <a:spLocks noGrp="1"/>
          </p:cNvSpPr>
          <p:nvPr>
            <p:ph type="body" sz="quarter" idx="12"/>
          </p:nvPr>
        </p:nvSpPr>
        <p:spPr>
          <a:xfrm>
            <a:off x="744538" y="3026664"/>
            <a:ext cx="7567612" cy="3142404"/>
          </a:xfrm>
        </p:spPr>
        <p:txBody>
          <a:bodyPr numCol="1">
            <a:noAutofit/>
          </a:bodyPr>
          <a:lstStyle>
            <a:lvl1pPr marL="173736" indent="-173736">
              <a:lnSpc>
                <a:spcPts val="3200"/>
              </a:lnSpc>
              <a:spcBef>
                <a:spcPts val="0"/>
              </a:spcBef>
              <a:buFont typeface="Arial" pitchFamily="34" charset="0"/>
              <a:buChar char="•"/>
              <a:defRPr sz="2400" b="1">
                <a:solidFill>
                  <a:schemeClr val="tx1"/>
                </a:solidFill>
              </a:defRPr>
            </a:lvl1pPr>
            <a:lvl2pPr marL="173736" indent="-173736">
              <a:lnSpc>
                <a:spcPts val="3200"/>
              </a:lnSpc>
              <a:spcBef>
                <a:spcPts val="0"/>
              </a:spcBef>
              <a:buFont typeface="Arial" pitchFamily="34" charset="0"/>
              <a:buChar char="•"/>
              <a:defRPr sz="2400" b="1">
                <a:solidFill>
                  <a:schemeClr val="tx1"/>
                </a:solidFill>
              </a:defRPr>
            </a:lvl2pPr>
            <a:lvl3pPr marL="173736" indent="-173736">
              <a:lnSpc>
                <a:spcPts val="3200"/>
              </a:lnSpc>
              <a:spcBef>
                <a:spcPts val="0"/>
              </a:spcBef>
              <a:buFont typeface="Arial" pitchFamily="34" charset="0"/>
              <a:buChar char="•"/>
              <a:defRPr sz="2400" b="1">
                <a:solidFill>
                  <a:schemeClr val="tx1"/>
                </a:solidFill>
              </a:defRPr>
            </a:lvl3pPr>
            <a:lvl4pPr marL="173736" indent="-173736">
              <a:lnSpc>
                <a:spcPts val="3200"/>
              </a:lnSpc>
              <a:spcBef>
                <a:spcPts val="0"/>
              </a:spcBef>
              <a:buFont typeface="Arial" pitchFamily="34" charset="0"/>
              <a:buChar char="•"/>
              <a:defRPr sz="2400" b="1">
                <a:solidFill>
                  <a:schemeClr val="tx1"/>
                </a:solidFill>
              </a:defRPr>
            </a:lvl4pPr>
            <a:lvl5pPr marL="173736" indent="-173736">
              <a:lnSpc>
                <a:spcPts val="3200"/>
              </a:lnSpc>
              <a:spcBef>
                <a:spcPts val="0"/>
              </a:spcBef>
              <a:buFont typeface="Arial" pitchFamily="34" charset="0"/>
              <a:buChar char="•"/>
              <a:defRPr sz="2400" b="1">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Round Diagonal Corner Rectangle 9"/>
          <p:cNvSpPr/>
          <p:nvPr userDrawn="1"/>
        </p:nvSpPr>
        <p:spPr>
          <a:xfrm>
            <a:off x="7296912" y="1115568"/>
            <a:ext cx="877824" cy="493776"/>
          </a:xfrm>
          <a:prstGeom prst="round2DiagRect">
            <a:avLst>
              <a:gd name="adj1" fmla="val 38584"/>
              <a:gd name="adj2" fmla="val 0"/>
            </a:avLst>
          </a:prstGeom>
          <a:solidFill>
            <a:srgbClr val="1E9D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1" name="Round Diagonal Corner Rectangle 10"/>
          <p:cNvSpPr/>
          <p:nvPr userDrawn="1"/>
        </p:nvSpPr>
        <p:spPr>
          <a:xfrm>
            <a:off x="7296912" y="1719072"/>
            <a:ext cx="1627632" cy="996696"/>
          </a:xfrm>
          <a:prstGeom prst="round2DiagRect">
            <a:avLst>
              <a:gd name="adj1" fmla="val 612"/>
              <a:gd name="adj2" fmla="val 21637"/>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2"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329298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Bullet_Blue">
    <p:spTree>
      <p:nvGrpSpPr>
        <p:cNvPr id="1" name=""/>
        <p:cNvGrpSpPr/>
        <p:nvPr/>
      </p:nvGrpSpPr>
      <p:grpSpPr>
        <a:xfrm>
          <a:off x="0" y="0"/>
          <a:ext cx="0" cy="0"/>
          <a:chOff x="0" y="0"/>
          <a:chExt cx="0" cy="0"/>
        </a:xfrm>
      </p:grpSpPr>
      <p:sp>
        <p:nvSpPr>
          <p:cNvPr id="7" name="Title 1"/>
          <p:cNvSpPr>
            <a:spLocks noGrp="1"/>
          </p:cNvSpPr>
          <p:nvPr>
            <p:ph type="title"/>
          </p:nvPr>
        </p:nvSpPr>
        <p:spPr>
          <a:xfrm>
            <a:off x="533329" y="422567"/>
            <a:ext cx="7567612" cy="456304"/>
          </a:xfrm>
        </p:spPr>
        <p:txBody>
          <a:bodyPr/>
          <a:lstStyle>
            <a:lvl1pPr>
              <a:lnSpc>
                <a:spcPts val="4000"/>
              </a:lnSpc>
              <a:defRPr sz="3600">
                <a:solidFill>
                  <a:srgbClr val="005C84"/>
                </a:solidFill>
              </a:defRPr>
            </a:lvl1pPr>
          </a:lstStyle>
          <a:p>
            <a:r>
              <a:rPr lang="en-US" dirty="0"/>
              <a:t>Click to edit Master title style</a:t>
            </a:r>
          </a:p>
        </p:txBody>
      </p:sp>
      <p:sp>
        <p:nvSpPr>
          <p:cNvPr id="11" name="Text Placeholder 5"/>
          <p:cNvSpPr>
            <a:spLocks noGrp="1"/>
          </p:cNvSpPr>
          <p:nvPr>
            <p:ph type="body" sz="quarter" idx="12" hasCustomPrompt="1"/>
          </p:nvPr>
        </p:nvSpPr>
        <p:spPr>
          <a:xfrm>
            <a:off x="533329" y="1003001"/>
            <a:ext cx="7571488" cy="397952"/>
          </a:xfrm>
        </p:spPr>
        <p:txBody>
          <a:bodyPr/>
          <a:lstStyle>
            <a:lvl1pPr marL="0" indent="0">
              <a:lnSpc>
                <a:spcPts val="2100"/>
              </a:lnSpc>
              <a:spcBef>
                <a:spcPts val="0"/>
              </a:spcBef>
              <a:buFontTx/>
              <a:buNone/>
              <a:defRPr sz="2000" b="1" cap="all" baseline="0">
                <a:solidFill>
                  <a:srgbClr val="1E9D8B"/>
                </a:solidFill>
              </a:defRPr>
            </a:lvl1pPr>
          </a:lstStyle>
          <a:p>
            <a:pPr lvl="0"/>
            <a:r>
              <a:rPr lang="en-US" dirty="0"/>
              <a:t>CLICK TO EDIT MASTER TEXT STYLES</a:t>
            </a:r>
          </a:p>
        </p:txBody>
      </p:sp>
      <p:sp>
        <p:nvSpPr>
          <p:cNvPr id="12" name="Text Placeholder 8"/>
          <p:cNvSpPr>
            <a:spLocks noGrp="1"/>
          </p:cNvSpPr>
          <p:nvPr>
            <p:ph type="body" sz="quarter" idx="13"/>
          </p:nvPr>
        </p:nvSpPr>
        <p:spPr>
          <a:xfrm>
            <a:off x="744538" y="2456329"/>
            <a:ext cx="7567612" cy="3484096"/>
          </a:xfrm>
        </p:spPr>
        <p:txBody>
          <a:bodyPr numCol="1">
            <a:noAutofit/>
          </a:bodyPr>
          <a:lstStyle>
            <a:lvl1pPr marL="182880" indent="-182880">
              <a:lnSpc>
                <a:spcPts val="2200"/>
              </a:lnSpc>
              <a:spcBef>
                <a:spcPts val="0"/>
              </a:spcBef>
              <a:spcAft>
                <a:spcPts val="1000"/>
              </a:spcAft>
              <a:buFont typeface="Arial" pitchFamily="34" charset="0"/>
              <a:buChar char="•"/>
              <a:defRPr sz="2000" b="0">
                <a:solidFill>
                  <a:schemeClr val="tx1"/>
                </a:solidFill>
              </a:defRPr>
            </a:lvl1pPr>
            <a:lvl2pPr marL="454025" indent="-182880">
              <a:lnSpc>
                <a:spcPts val="2200"/>
              </a:lnSpc>
              <a:spcBef>
                <a:spcPts val="0"/>
              </a:spcBef>
              <a:spcAft>
                <a:spcPts val="1000"/>
              </a:spcAft>
              <a:buFont typeface="Arial" pitchFamily="34" charset="0"/>
              <a:buChar char="•"/>
              <a:defRPr sz="2000" b="0">
                <a:solidFill>
                  <a:schemeClr val="tx1"/>
                </a:solidFill>
              </a:defRPr>
            </a:lvl2pPr>
            <a:lvl3pPr marL="731520" indent="-182880">
              <a:lnSpc>
                <a:spcPts val="2200"/>
              </a:lnSpc>
              <a:spcBef>
                <a:spcPts val="0"/>
              </a:spcBef>
              <a:spcAft>
                <a:spcPts val="1000"/>
              </a:spcAft>
              <a:buFont typeface="Arial" pitchFamily="34" charset="0"/>
              <a:buChar char="•"/>
              <a:defRPr sz="2000" b="0">
                <a:solidFill>
                  <a:schemeClr val="tx1"/>
                </a:solidFill>
              </a:defRPr>
            </a:lvl3pPr>
            <a:lvl4pPr marL="1005840" indent="-182880">
              <a:lnSpc>
                <a:spcPts val="2200"/>
              </a:lnSpc>
              <a:spcBef>
                <a:spcPts val="0"/>
              </a:spcBef>
              <a:spcAft>
                <a:spcPts val="1000"/>
              </a:spcAft>
              <a:buFont typeface="Arial" pitchFamily="34" charset="0"/>
              <a:buChar char="•"/>
              <a:defRPr sz="2000" b="0">
                <a:solidFill>
                  <a:schemeClr val="tx1"/>
                </a:solidFill>
              </a:defRPr>
            </a:lvl4pPr>
            <a:lvl5pPr marL="1280160" indent="-182880">
              <a:lnSpc>
                <a:spcPts val="2200"/>
              </a:lnSpc>
              <a:spcBef>
                <a:spcPts val="0"/>
              </a:spcBef>
              <a:spcAft>
                <a:spcPts val="1000"/>
              </a:spcAft>
              <a:buFont typeface="Arial" pitchFamily="34" charset="0"/>
              <a:buChar char="•"/>
              <a:defRPr sz="2000" b="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7028189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4" name="Title 1"/>
          <p:cNvSpPr>
            <a:spLocks noGrp="1"/>
          </p:cNvSpPr>
          <p:nvPr>
            <p:ph type="title"/>
          </p:nvPr>
        </p:nvSpPr>
        <p:spPr>
          <a:xfrm>
            <a:off x="533329" y="128952"/>
            <a:ext cx="7567612" cy="456304"/>
          </a:xfrm>
        </p:spPr>
        <p:txBody>
          <a:bodyPr/>
          <a:lstStyle>
            <a:lvl1pPr>
              <a:lnSpc>
                <a:spcPts val="4000"/>
              </a:lnSpc>
              <a:defRPr sz="2400">
                <a:solidFill>
                  <a:srgbClr val="005C84"/>
                </a:solidFill>
              </a:defRPr>
            </a:lvl1pPr>
          </a:lstStyle>
          <a:p>
            <a:r>
              <a:rPr lang="en-US" dirty="0"/>
              <a:t>Click to edit Master title style</a:t>
            </a:r>
          </a:p>
        </p:txBody>
      </p:sp>
      <p:sp>
        <p:nvSpPr>
          <p:cNvPr id="5" name="Text Placeholder 5"/>
          <p:cNvSpPr>
            <a:spLocks noGrp="1"/>
          </p:cNvSpPr>
          <p:nvPr>
            <p:ph type="body" sz="quarter" idx="12" hasCustomPrompt="1"/>
          </p:nvPr>
        </p:nvSpPr>
        <p:spPr>
          <a:xfrm>
            <a:off x="533329" y="585256"/>
            <a:ext cx="7571488" cy="397952"/>
          </a:xfrm>
        </p:spPr>
        <p:txBody>
          <a:bodyPr/>
          <a:lstStyle>
            <a:lvl1pPr marL="0" indent="0">
              <a:lnSpc>
                <a:spcPts val="2100"/>
              </a:lnSpc>
              <a:spcBef>
                <a:spcPts val="0"/>
              </a:spcBef>
              <a:buFontTx/>
              <a:buNone/>
              <a:defRPr sz="1400" b="1" cap="all" baseline="0">
                <a:solidFill>
                  <a:srgbClr val="1E9D8B"/>
                </a:solidFill>
              </a:defRPr>
            </a:lvl1pPr>
          </a:lstStyle>
          <a:p>
            <a:pPr lvl="0"/>
            <a:r>
              <a:rPr lang="en-US" dirty="0"/>
              <a:t>CLICK TO EDIT MASTER TEXT STYLES</a:t>
            </a:r>
          </a:p>
        </p:txBody>
      </p:sp>
      <p:sp>
        <p:nvSpPr>
          <p:cNvPr id="6" name="Text Placeholder 8"/>
          <p:cNvSpPr>
            <a:spLocks noGrp="1"/>
          </p:cNvSpPr>
          <p:nvPr>
            <p:ph type="body" sz="quarter" idx="13"/>
          </p:nvPr>
        </p:nvSpPr>
        <p:spPr>
          <a:xfrm>
            <a:off x="744538" y="2456329"/>
            <a:ext cx="7567612" cy="3484096"/>
          </a:xfrm>
        </p:spPr>
        <p:txBody>
          <a:bodyPr numCol="1">
            <a:noAutofit/>
          </a:bodyPr>
          <a:lstStyle>
            <a:lvl1pPr marL="182880" indent="-182880">
              <a:lnSpc>
                <a:spcPts val="2200"/>
              </a:lnSpc>
              <a:spcBef>
                <a:spcPts val="0"/>
              </a:spcBef>
              <a:spcAft>
                <a:spcPts val="1000"/>
              </a:spcAft>
              <a:buFont typeface="Arial" pitchFamily="34" charset="0"/>
              <a:buChar char="•"/>
              <a:defRPr sz="2000" b="0">
                <a:solidFill>
                  <a:schemeClr val="tx1"/>
                </a:solidFill>
              </a:defRPr>
            </a:lvl1pPr>
            <a:lvl2pPr marL="454025" indent="-182880">
              <a:lnSpc>
                <a:spcPts val="2200"/>
              </a:lnSpc>
              <a:spcBef>
                <a:spcPts val="0"/>
              </a:spcBef>
              <a:spcAft>
                <a:spcPts val="1000"/>
              </a:spcAft>
              <a:buFont typeface="Arial" pitchFamily="34" charset="0"/>
              <a:buChar char="•"/>
              <a:defRPr sz="2000" b="0">
                <a:solidFill>
                  <a:schemeClr val="tx1"/>
                </a:solidFill>
              </a:defRPr>
            </a:lvl2pPr>
            <a:lvl3pPr marL="731520" indent="-182880">
              <a:lnSpc>
                <a:spcPts val="2200"/>
              </a:lnSpc>
              <a:spcBef>
                <a:spcPts val="0"/>
              </a:spcBef>
              <a:spcAft>
                <a:spcPts val="1000"/>
              </a:spcAft>
              <a:buFont typeface="Arial" pitchFamily="34" charset="0"/>
              <a:buChar char="•"/>
              <a:defRPr sz="2000" b="0">
                <a:solidFill>
                  <a:schemeClr val="tx1"/>
                </a:solidFill>
              </a:defRPr>
            </a:lvl3pPr>
            <a:lvl4pPr marL="1005840" indent="-182880">
              <a:lnSpc>
                <a:spcPts val="2200"/>
              </a:lnSpc>
              <a:spcBef>
                <a:spcPts val="0"/>
              </a:spcBef>
              <a:spcAft>
                <a:spcPts val="1000"/>
              </a:spcAft>
              <a:buFont typeface="Arial" pitchFamily="34" charset="0"/>
              <a:buChar char="•"/>
              <a:defRPr sz="2000" b="0">
                <a:solidFill>
                  <a:schemeClr val="tx1"/>
                </a:solidFill>
              </a:defRPr>
            </a:lvl4pPr>
            <a:lvl5pPr marL="1280160" indent="-182880">
              <a:lnSpc>
                <a:spcPts val="2200"/>
              </a:lnSpc>
              <a:spcBef>
                <a:spcPts val="0"/>
              </a:spcBef>
              <a:spcAft>
                <a:spcPts val="1000"/>
              </a:spcAft>
              <a:buFont typeface="Arial" pitchFamily="34" charset="0"/>
              <a:buChar char="•"/>
              <a:defRPr sz="2000" b="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pic>
        <p:nvPicPr>
          <p:cNvPr id="11" name="Picture 10"/>
          <p:cNvPicPr>
            <a:picLocks noChangeAspect="1"/>
          </p:cNvPicPr>
          <p:nvPr userDrawn="1"/>
        </p:nvPicPr>
        <p:blipFill>
          <a:blip r:embed="rId2"/>
          <a:stretch>
            <a:fillRect/>
          </a:stretch>
        </p:blipFill>
        <p:spPr>
          <a:xfrm>
            <a:off x="7715613" y="95049"/>
            <a:ext cx="1352886" cy="655036"/>
          </a:xfrm>
          <a:prstGeom prst="rect">
            <a:avLst/>
          </a:prstGeom>
        </p:spPr>
      </p:pic>
    </p:spTree>
    <p:extLst>
      <p:ext uri="{BB962C8B-B14F-4D97-AF65-F5344CB8AC3E}">
        <p14:creationId xmlns:p14="http://schemas.microsoft.com/office/powerpoint/2010/main" val="39025550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OneColumn_Blue">
    <p:spTree>
      <p:nvGrpSpPr>
        <p:cNvPr id="1" name=""/>
        <p:cNvGrpSpPr/>
        <p:nvPr/>
      </p:nvGrpSpPr>
      <p:grpSpPr>
        <a:xfrm>
          <a:off x="0" y="0"/>
          <a:ext cx="0" cy="0"/>
          <a:chOff x="0" y="0"/>
          <a:chExt cx="0" cy="0"/>
        </a:xfrm>
      </p:grpSpPr>
      <p:sp>
        <p:nvSpPr>
          <p:cNvPr id="7" name="Title 1"/>
          <p:cNvSpPr>
            <a:spLocks noGrp="1"/>
          </p:cNvSpPr>
          <p:nvPr>
            <p:ph type="title"/>
          </p:nvPr>
        </p:nvSpPr>
        <p:spPr>
          <a:xfrm>
            <a:off x="744539" y="502920"/>
            <a:ext cx="7567612" cy="859028"/>
          </a:xfrm>
        </p:spPr>
        <p:txBody>
          <a:bodyPr/>
          <a:lstStyle>
            <a:lvl1pPr>
              <a:lnSpc>
                <a:spcPts val="4000"/>
              </a:lnSpc>
              <a:defRPr sz="3600">
                <a:solidFill>
                  <a:srgbClr val="005C84"/>
                </a:solidFill>
              </a:defRPr>
            </a:lvl1pPr>
          </a:lstStyle>
          <a:p>
            <a:r>
              <a:rPr lang="en-US"/>
              <a:t>Click to edit Master title style</a:t>
            </a:r>
            <a:endParaRPr lang="en-US" dirty="0"/>
          </a:p>
        </p:txBody>
      </p:sp>
      <p:sp>
        <p:nvSpPr>
          <p:cNvPr id="11" name="Text Placeholder 5"/>
          <p:cNvSpPr>
            <a:spLocks noGrp="1"/>
          </p:cNvSpPr>
          <p:nvPr>
            <p:ph type="body" sz="quarter" idx="12" hasCustomPrompt="1"/>
          </p:nvPr>
        </p:nvSpPr>
        <p:spPr>
          <a:xfrm>
            <a:off x="740661" y="1368513"/>
            <a:ext cx="7571489" cy="685800"/>
          </a:xfrm>
        </p:spPr>
        <p:txBody>
          <a:bodyPr>
            <a:noAutofit/>
          </a:bodyPr>
          <a:lstStyle>
            <a:lvl1pPr marL="0" indent="0">
              <a:lnSpc>
                <a:spcPts val="2900"/>
              </a:lnSpc>
              <a:spcBef>
                <a:spcPts val="0"/>
              </a:spcBef>
              <a:buFontTx/>
              <a:buNone/>
              <a:defRPr sz="2400" b="1">
                <a:solidFill>
                  <a:srgbClr val="1E9D8B"/>
                </a:solidFill>
              </a:defRPr>
            </a:lvl1pPr>
          </a:lstStyle>
          <a:p>
            <a:pPr lvl="0"/>
            <a:r>
              <a:rPr lang="en-US" dirty="0"/>
              <a:t>Click to edit master text styles</a:t>
            </a:r>
          </a:p>
        </p:txBody>
      </p:sp>
      <p:sp>
        <p:nvSpPr>
          <p:cNvPr id="12" name="Text Placeholder 8"/>
          <p:cNvSpPr>
            <a:spLocks noGrp="1"/>
          </p:cNvSpPr>
          <p:nvPr>
            <p:ph type="body" sz="quarter" idx="13" hasCustomPrompt="1"/>
          </p:nvPr>
        </p:nvSpPr>
        <p:spPr>
          <a:xfrm>
            <a:off x="744538" y="2410930"/>
            <a:ext cx="7567612" cy="1425258"/>
          </a:xfrm>
        </p:spPr>
        <p:txBody>
          <a:bodyPr numCol="1">
            <a:noAutofit/>
          </a:bodyPr>
          <a:lstStyle>
            <a:lvl1pPr marL="0" indent="0">
              <a:lnSpc>
                <a:spcPts val="2200"/>
              </a:lnSpc>
              <a:spcBef>
                <a:spcPts val="0"/>
              </a:spcBef>
              <a:spcAft>
                <a:spcPts val="900"/>
              </a:spcAft>
              <a:buFontTx/>
              <a:buNone/>
              <a:defRPr sz="2000" b="1" cap="all" baseline="0">
                <a:solidFill>
                  <a:srgbClr val="007A87"/>
                </a:solidFill>
              </a:defRPr>
            </a:lvl1pPr>
            <a:lvl2pPr marL="0" indent="0">
              <a:lnSpc>
                <a:spcPts val="2200"/>
              </a:lnSpc>
              <a:spcBef>
                <a:spcPts val="0"/>
              </a:spcBef>
              <a:buFontTx/>
              <a:buNone/>
              <a:defRPr sz="2000" b="0">
                <a:solidFill>
                  <a:schemeClr val="tx1"/>
                </a:solidFill>
              </a:defRPr>
            </a:lvl2pPr>
            <a:lvl3pPr marL="0" indent="0">
              <a:lnSpc>
                <a:spcPts val="2200"/>
              </a:lnSpc>
              <a:spcBef>
                <a:spcPts val="0"/>
              </a:spcBef>
              <a:buFontTx/>
              <a:buNone/>
              <a:defRPr sz="2000" b="0">
                <a:solidFill>
                  <a:schemeClr val="tx1"/>
                </a:solidFill>
              </a:defRPr>
            </a:lvl3pPr>
            <a:lvl4pPr marL="0" indent="0">
              <a:lnSpc>
                <a:spcPts val="2200"/>
              </a:lnSpc>
              <a:spcBef>
                <a:spcPts val="0"/>
              </a:spcBef>
              <a:buFontTx/>
              <a:buNone/>
              <a:defRPr sz="2000" b="0">
                <a:solidFill>
                  <a:schemeClr val="tx1"/>
                </a:solidFill>
              </a:defRPr>
            </a:lvl4pPr>
            <a:lvl5pPr marL="0" indent="0">
              <a:lnSpc>
                <a:spcPts val="2200"/>
              </a:lnSpc>
              <a:spcBef>
                <a:spcPts val="0"/>
              </a:spcBef>
              <a:buFontTx/>
              <a:buNone/>
              <a:defRPr sz="2000" b="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12"/>
          <p:cNvSpPr>
            <a:spLocks noGrp="1"/>
          </p:cNvSpPr>
          <p:nvPr>
            <p:ph type="body" sz="quarter" idx="14" hasCustomPrompt="1"/>
          </p:nvPr>
        </p:nvSpPr>
        <p:spPr>
          <a:xfrm>
            <a:off x="744539" y="4194009"/>
            <a:ext cx="7567611" cy="1426464"/>
          </a:xfrm>
        </p:spPr>
        <p:txBody>
          <a:bodyPr>
            <a:noAutofit/>
          </a:bodyPr>
          <a:lstStyle>
            <a:lvl1pPr marL="0" indent="0">
              <a:lnSpc>
                <a:spcPts val="2200"/>
              </a:lnSpc>
              <a:spcBef>
                <a:spcPts val="0"/>
              </a:spcBef>
              <a:spcAft>
                <a:spcPts val="900"/>
              </a:spcAft>
              <a:buFontTx/>
              <a:buNone/>
              <a:tabLst/>
              <a:defRPr sz="2000" b="1" cap="all" baseline="0">
                <a:solidFill>
                  <a:srgbClr val="007A87"/>
                </a:solidFill>
              </a:defRPr>
            </a:lvl1pPr>
            <a:lvl2pPr marL="0" indent="0">
              <a:lnSpc>
                <a:spcPts val="2200"/>
              </a:lnSpc>
              <a:spcBef>
                <a:spcPts val="0"/>
              </a:spcBef>
              <a:buFontTx/>
              <a:buNone/>
              <a:tabLst/>
              <a:defRPr sz="2000"/>
            </a:lvl2pPr>
            <a:lvl3pPr marL="0" indent="0">
              <a:lnSpc>
                <a:spcPts val="2200"/>
              </a:lnSpc>
              <a:spcBef>
                <a:spcPts val="0"/>
              </a:spcBef>
              <a:buFontTx/>
              <a:buNone/>
              <a:tabLst/>
              <a:defRPr sz="2000"/>
            </a:lvl3pPr>
            <a:lvl4pPr marL="0" indent="0">
              <a:lnSpc>
                <a:spcPts val="2200"/>
              </a:lnSpc>
              <a:spcBef>
                <a:spcPts val="0"/>
              </a:spcBef>
              <a:buFontTx/>
              <a:buNone/>
              <a:tabLst/>
              <a:defRPr sz="2000"/>
            </a:lvl4pPr>
            <a:lvl5pPr marL="0" indent="0">
              <a:lnSpc>
                <a:spcPts val="2200"/>
              </a:lnSpc>
              <a:spcBef>
                <a:spcPts val="0"/>
              </a:spcBef>
              <a:buFontTx/>
              <a:buNone/>
              <a:tabLst/>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8023146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TwoColumn_Blue">
    <p:spTree>
      <p:nvGrpSpPr>
        <p:cNvPr id="1" name=""/>
        <p:cNvGrpSpPr/>
        <p:nvPr/>
      </p:nvGrpSpPr>
      <p:grpSpPr>
        <a:xfrm>
          <a:off x="0" y="0"/>
          <a:ext cx="0" cy="0"/>
          <a:chOff x="0" y="0"/>
          <a:chExt cx="0" cy="0"/>
        </a:xfrm>
      </p:grpSpPr>
      <p:sp>
        <p:nvSpPr>
          <p:cNvPr id="7" name="Title 1"/>
          <p:cNvSpPr>
            <a:spLocks noGrp="1"/>
          </p:cNvSpPr>
          <p:nvPr>
            <p:ph type="title"/>
          </p:nvPr>
        </p:nvSpPr>
        <p:spPr>
          <a:xfrm>
            <a:off x="744538" y="502920"/>
            <a:ext cx="7567612" cy="859028"/>
          </a:xfrm>
        </p:spPr>
        <p:txBody>
          <a:bodyPr/>
          <a:lstStyle>
            <a:lvl1pPr>
              <a:lnSpc>
                <a:spcPts val="4000"/>
              </a:lnSpc>
              <a:defRPr sz="3600">
                <a:solidFill>
                  <a:srgbClr val="005C84"/>
                </a:solidFill>
              </a:defRPr>
            </a:lvl1pPr>
          </a:lstStyle>
          <a:p>
            <a:r>
              <a:rPr lang="en-US" dirty="0"/>
              <a:t>Click to edit Master title style</a:t>
            </a:r>
          </a:p>
        </p:txBody>
      </p:sp>
      <p:sp>
        <p:nvSpPr>
          <p:cNvPr id="11" name="Text Placeholder 5"/>
          <p:cNvSpPr>
            <a:spLocks noGrp="1"/>
          </p:cNvSpPr>
          <p:nvPr>
            <p:ph type="body" sz="quarter" idx="12" hasCustomPrompt="1"/>
          </p:nvPr>
        </p:nvSpPr>
        <p:spPr>
          <a:xfrm>
            <a:off x="740660" y="1368513"/>
            <a:ext cx="7571489" cy="685800"/>
          </a:xfrm>
        </p:spPr>
        <p:txBody>
          <a:bodyPr>
            <a:noAutofit/>
          </a:bodyPr>
          <a:lstStyle>
            <a:lvl1pPr marL="0" indent="0">
              <a:lnSpc>
                <a:spcPts val="2900"/>
              </a:lnSpc>
              <a:spcBef>
                <a:spcPts val="0"/>
              </a:spcBef>
              <a:buFontTx/>
              <a:buNone/>
              <a:defRPr sz="2400" b="1">
                <a:solidFill>
                  <a:srgbClr val="1E9D8B"/>
                </a:solidFill>
              </a:defRPr>
            </a:lvl1pPr>
          </a:lstStyle>
          <a:p>
            <a:pPr lvl="0"/>
            <a:r>
              <a:rPr lang="en-US" dirty="0"/>
              <a:t>Click to edit master text styles</a:t>
            </a:r>
          </a:p>
        </p:txBody>
      </p:sp>
      <p:sp>
        <p:nvSpPr>
          <p:cNvPr id="12" name="Text Placeholder 8"/>
          <p:cNvSpPr>
            <a:spLocks noGrp="1"/>
          </p:cNvSpPr>
          <p:nvPr>
            <p:ph type="body" sz="quarter" idx="13" hasCustomPrompt="1"/>
          </p:nvPr>
        </p:nvSpPr>
        <p:spPr>
          <a:xfrm>
            <a:off x="744538" y="2410929"/>
            <a:ext cx="3639312" cy="3529495"/>
          </a:xfrm>
        </p:spPr>
        <p:txBody>
          <a:bodyPr numCol="1">
            <a:noAutofit/>
          </a:bodyPr>
          <a:lstStyle>
            <a:lvl1pPr marL="0" indent="0">
              <a:lnSpc>
                <a:spcPts val="2200"/>
              </a:lnSpc>
              <a:spcBef>
                <a:spcPts val="0"/>
              </a:spcBef>
              <a:spcAft>
                <a:spcPts val="900"/>
              </a:spcAft>
              <a:buFontTx/>
              <a:buNone/>
              <a:tabLst/>
              <a:defRPr sz="2000" b="1" cap="all" baseline="0">
                <a:solidFill>
                  <a:srgbClr val="007A87"/>
                </a:solidFill>
              </a:defRPr>
            </a:lvl1pPr>
            <a:lvl2pPr marL="0" indent="0">
              <a:lnSpc>
                <a:spcPts val="2200"/>
              </a:lnSpc>
              <a:spcBef>
                <a:spcPts val="0"/>
              </a:spcBef>
              <a:buFontTx/>
              <a:buNone/>
              <a:tabLst/>
              <a:defRPr sz="2000" b="0">
                <a:solidFill>
                  <a:schemeClr val="tx1"/>
                </a:solidFill>
              </a:defRPr>
            </a:lvl2pPr>
            <a:lvl3pPr marL="0" indent="0">
              <a:lnSpc>
                <a:spcPts val="2200"/>
              </a:lnSpc>
              <a:spcBef>
                <a:spcPts val="0"/>
              </a:spcBef>
              <a:buFontTx/>
              <a:buNone/>
              <a:tabLst/>
              <a:defRPr sz="2000" b="0">
                <a:solidFill>
                  <a:schemeClr val="tx1"/>
                </a:solidFill>
              </a:defRPr>
            </a:lvl3pPr>
            <a:lvl4pPr marL="0" indent="0">
              <a:lnSpc>
                <a:spcPts val="2200"/>
              </a:lnSpc>
              <a:spcBef>
                <a:spcPts val="0"/>
              </a:spcBef>
              <a:buFontTx/>
              <a:buNone/>
              <a:tabLst/>
              <a:defRPr sz="2000" b="0">
                <a:solidFill>
                  <a:schemeClr val="tx1"/>
                </a:solidFill>
              </a:defRPr>
            </a:lvl4pPr>
            <a:lvl5pPr marL="0" indent="0">
              <a:lnSpc>
                <a:spcPts val="2200"/>
              </a:lnSpc>
              <a:spcBef>
                <a:spcPts val="0"/>
              </a:spcBef>
              <a:buFontTx/>
              <a:buNone/>
              <a:tabLst/>
              <a:defRPr sz="2000" b="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12"/>
          <p:cNvSpPr>
            <a:spLocks noGrp="1"/>
          </p:cNvSpPr>
          <p:nvPr>
            <p:ph type="body" sz="quarter" idx="14" hasCustomPrompt="1"/>
          </p:nvPr>
        </p:nvSpPr>
        <p:spPr>
          <a:xfrm>
            <a:off x="4671884" y="2409722"/>
            <a:ext cx="3640265" cy="3530703"/>
          </a:xfrm>
        </p:spPr>
        <p:txBody>
          <a:bodyPr>
            <a:noAutofit/>
          </a:bodyPr>
          <a:lstStyle>
            <a:lvl1pPr marL="0" indent="0">
              <a:lnSpc>
                <a:spcPts val="2200"/>
              </a:lnSpc>
              <a:spcBef>
                <a:spcPts val="0"/>
              </a:spcBef>
              <a:spcAft>
                <a:spcPts val="900"/>
              </a:spcAft>
              <a:buFontTx/>
              <a:buNone/>
              <a:defRPr sz="2000" b="1" cap="all" baseline="0">
                <a:solidFill>
                  <a:srgbClr val="007A87"/>
                </a:solidFill>
              </a:defRPr>
            </a:lvl1pPr>
            <a:lvl2pPr marL="0" indent="0">
              <a:lnSpc>
                <a:spcPts val="2200"/>
              </a:lnSpc>
              <a:spcBef>
                <a:spcPts val="0"/>
              </a:spcBef>
              <a:buFontTx/>
              <a:buNone/>
              <a:defRPr sz="2000"/>
            </a:lvl2pPr>
            <a:lvl3pPr marL="0" indent="0">
              <a:lnSpc>
                <a:spcPts val="2200"/>
              </a:lnSpc>
              <a:spcBef>
                <a:spcPts val="0"/>
              </a:spcBef>
              <a:buFontTx/>
              <a:buNone/>
              <a:defRPr sz="2000"/>
            </a:lvl3pPr>
            <a:lvl4pPr marL="0" indent="0">
              <a:lnSpc>
                <a:spcPts val="2200"/>
              </a:lnSpc>
              <a:spcBef>
                <a:spcPts val="0"/>
              </a:spcBef>
              <a:buFontTx/>
              <a:buNone/>
              <a:defRPr sz="2000"/>
            </a:lvl4pPr>
            <a:lvl5pPr marL="0" indent="0">
              <a:lnSpc>
                <a:spcPts val="2200"/>
              </a:lnSpc>
              <a:spcBef>
                <a:spcPts val="0"/>
              </a:spcBef>
              <a:buFontTx/>
              <a:buNone/>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8515681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tTwoColumnPhoto_Blue">
    <p:spTree>
      <p:nvGrpSpPr>
        <p:cNvPr id="1" name=""/>
        <p:cNvGrpSpPr/>
        <p:nvPr/>
      </p:nvGrpSpPr>
      <p:grpSpPr>
        <a:xfrm>
          <a:off x="0" y="0"/>
          <a:ext cx="0" cy="0"/>
          <a:chOff x="0" y="0"/>
          <a:chExt cx="0" cy="0"/>
        </a:xfrm>
      </p:grpSpPr>
      <p:sp>
        <p:nvSpPr>
          <p:cNvPr id="7" name="Title 1"/>
          <p:cNvSpPr>
            <a:spLocks noGrp="1"/>
          </p:cNvSpPr>
          <p:nvPr>
            <p:ph type="title"/>
          </p:nvPr>
        </p:nvSpPr>
        <p:spPr>
          <a:xfrm>
            <a:off x="744539" y="502920"/>
            <a:ext cx="7567612" cy="859028"/>
          </a:xfrm>
        </p:spPr>
        <p:txBody>
          <a:bodyPr/>
          <a:lstStyle>
            <a:lvl1pPr>
              <a:lnSpc>
                <a:spcPts val="4000"/>
              </a:lnSpc>
              <a:defRPr sz="3600">
                <a:solidFill>
                  <a:srgbClr val="005C84"/>
                </a:solidFill>
              </a:defRPr>
            </a:lvl1pPr>
          </a:lstStyle>
          <a:p>
            <a:r>
              <a:rPr lang="en-US"/>
              <a:t>Click to edit Master title style</a:t>
            </a:r>
            <a:endParaRPr lang="en-US" dirty="0"/>
          </a:p>
        </p:txBody>
      </p:sp>
      <p:sp>
        <p:nvSpPr>
          <p:cNvPr id="11" name="Text Placeholder 5"/>
          <p:cNvSpPr>
            <a:spLocks noGrp="1"/>
          </p:cNvSpPr>
          <p:nvPr>
            <p:ph type="body" sz="quarter" idx="12" hasCustomPrompt="1"/>
          </p:nvPr>
        </p:nvSpPr>
        <p:spPr>
          <a:xfrm>
            <a:off x="740661" y="1368513"/>
            <a:ext cx="7571489" cy="685800"/>
          </a:xfrm>
        </p:spPr>
        <p:txBody>
          <a:bodyPr>
            <a:noAutofit/>
          </a:bodyPr>
          <a:lstStyle>
            <a:lvl1pPr marL="0" indent="0">
              <a:lnSpc>
                <a:spcPts val="2900"/>
              </a:lnSpc>
              <a:spcBef>
                <a:spcPts val="0"/>
              </a:spcBef>
              <a:buFontTx/>
              <a:buNone/>
              <a:defRPr sz="2400" b="1">
                <a:solidFill>
                  <a:srgbClr val="1E9D8B"/>
                </a:solidFill>
              </a:defRPr>
            </a:lvl1pPr>
          </a:lstStyle>
          <a:p>
            <a:pPr lvl="0"/>
            <a:r>
              <a:rPr lang="en-US" dirty="0"/>
              <a:t>Click to edit master text styles</a:t>
            </a:r>
          </a:p>
        </p:txBody>
      </p:sp>
      <p:sp>
        <p:nvSpPr>
          <p:cNvPr id="12" name="Text Placeholder 8"/>
          <p:cNvSpPr>
            <a:spLocks noGrp="1"/>
          </p:cNvSpPr>
          <p:nvPr>
            <p:ph type="body" sz="quarter" idx="13" hasCustomPrompt="1"/>
          </p:nvPr>
        </p:nvSpPr>
        <p:spPr>
          <a:xfrm>
            <a:off x="744538" y="2419611"/>
            <a:ext cx="3639312" cy="3520814"/>
          </a:xfrm>
        </p:spPr>
        <p:txBody>
          <a:bodyPr numCol="1">
            <a:noAutofit/>
          </a:bodyPr>
          <a:lstStyle>
            <a:lvl1pPr marL="0" indent="0">
              <a:lnSpc>
                <a:spcPts val="2200"/>
              </a:lnSpc>
              <a:spcBef>
                <a:spcPts val="0"/>
              </a:spcBef>
              <a:spcAft>
                <a:spcPts val="0"/>
              </a:spcAft>
              <a:buFontTx/>
              <a:buNone/>
              <a:defRPr sz="2000" b="1">
                <a:solidFill>
                  <a:schemeClr val="tx1"/>
                </a:solidFill>
              </a:defRPr>
            </a:lvl1pPr>
            <a:lvl2pPr marL="0" indent="0">
              <a:lnSpc>
                <a:spcPts val="2200"/>
              </a:lnSpc>
              <a:spcBef>
                <a:spcPts val="0"/>
              </a:spcBef>
              <a:buFontTx/>
              <a:buNone/>
              <a:defRPr sz="2000" b="0">
                <a:solidFill>
                  <a:schemeClr val="tx1"/>
                </a:solidFill>
              </a:defRPr>
            </a:lvl2pPr>
            <a:lvl3pPr marL="0" indent="0">
              <a:lnSpc>
                <a:spcPts val="2200"/>
              </a:lnSpc>
              <a:spcBef>
                <a:spcPts val="0"/>
              </a:spcBef>
              <a:buFontTx/>
              <a:buNone/>
              <a:defRPr sz="2000" b="0">
                <a:solidFill>
                  <a:schemeClr val="tx1"/>
                </a:solidFill>
              </a:defRPr>
            </a:lvl3pPr>
            <a:lvl4pPr marL="0" indent="0">
              <a:lnSpc>
                <a:spcPts val="2200"/>
              </a:lnSpc>
              <a:spcBef>
                <a:spcPts val="0"/>
              </a:spcBef>
              <a:buFontTx/>
              <a:buNone/>
              <a:defRPr sz="2000" b="0">
                <a:solidFill>
                  <a:schemeClr val="tx1"/>
                </a:solidFill>
              </a:defRPr>
            </a:lvl4pPr>
            <a:lvl5pPr marL="0" indent="0">
              <a:lnSpc>
                <a:spcPts val="2200"/>
              </a:lnSpc>
              <a:spcBef>
                <a:spcPts val="0"/>
              </a:spcBef>
              <a:buFontTx/>
              <a:buNone/>
              <a:defRPr sz="2000" b="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Picture Placeholder 13"/>
          <p:cNvSpPr>
            <a:spLocks noGrp="1"/>
          </p:cNvSpPr>
          <p:nvPr>
            <p:ph type="pic" sz="quarter" idx="14"/>
          </p:nvPr>
        </p:nvSpPr>
        <p:spPr>
          <a:xfrm>
            <a:off x="4671886" y="2494883"/>
            <a:ext cx="3640264" cy="3445541"/>
          </a:xfrm>
        </p:spPr>
        <p:txBody>
          <a:bodyPr/>
          <a:lstStyle/>
          <a:p>
            <a:r>
              <a:rPr lang="en-US" dirty="0"/>
              <a:t>Click icon to add picture</a:t>
            </a:r>
          </a:p>
        </p:txBody>
      </p:sp>
      <p:sp>
        <p:nvSpPr>
          <p:cNvPr id="8"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34746407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ntentThreeColumn_Photos">
    <p:spTree>
      <p:nvGrpSpPr>
        <p:cNvPr id="1" name=""/>
        <p:cNvGrpSpPr/>
        <p:nvPr/>
      </p:nvGrpSpPr>
      <p:grpSpPr>
        <a:xfrm>
          <a:off x="0" y="0"/>
          <a:ext cx="0" cy="0"/>
          <a:chOff x="0" y="0"/>
          <a:chExt cx="0" cy="0"/>
        </a:xfrm>
      </p:grpSpPr>
      <p:sp>
        <p:nvSpPr>
          <p:cNvPr id="12" name="Text Placeholder 8"/>
          <p:cNvSpPr>
            <a:spLocks noGrp="1"/>
          </p:cNvSpPr>
          <p:nvPr>
            <p:ph type="body" sz="quarter" idx="13" hasCustomPrompt="1"/>
          </p:nvPr>
        </p:nvSpPr>
        <p:spPr>
          <a:xfrm>
            <a:off x="230188" y="3946728"/>
            <a:ext cx="2743200" cy="1993697"/>
          </a:xfrm>
        </p:spPr>
        <p:txBody>
          <a:bodyPr numCol="1">
            <a:noAutofit/>
          </a:bodyPr>
          <a:lstStyle>
            <a:lvl1pPr marL="0" indent="0">
              <a:lnSpc>
                <a:spcPts val="1800"/>
              </a:lnSpc>
              <a:spcBef>
                <a:spcPts val="0"/>
              </a:spcBef>
              <a:spcAft>
                <a:spcPts val="0"/>
              </a:spcAft>
              <a:buFontTx/>
              <a:buNone/>
              <a:defRPr sz="1400" b="1" baseline="0">
                <a:solidFill>
                  <a:schemeClr val="tx1"/>
                </a:solidFill>
              </a:defRPr>
            </a:lvl1pPr>
            <a:lvl2pPr marL="0" indent="0">
              <a:lnSpc>
                <a:spcPts val="1800"/>
              </a:lnSpc>
              <a:spcBef>
                <a:spcPts val="0"/>
              </a:spcBef>
              <a:buFontTx/>
              <a:buNone/>
              <a:defRPr sz="1400" b="0" baseline="0">
                <a:solidFill>
                  <a:schemeClr val="tx1"/>
                </a:solidFill>
              </a:defRPr>
            </a:lvl2pPr>
            <a:lvl3pPr marL="0" indent="0">
              <a:lnSpc>
                <a:spcPts val="1800"/>
              </a:lnSpc>
              <a:spcBef>
                <a:spcPts val="0"/>
              </a:spcBef>
              <a:buFontTx/>
              <a:buNone/>
              <a:defRPr sz="1400" b="0" baseline="0">
                <a:solidFill>
                  <a:schemeClr val="tx1"/>
                </a:solidFill>
              </a:defRPr>
            </a:lvl3pPr>
            <a:lvl4pPr marL="0" indent="0">
              <a:lnSpc>
                <a:spcPts val="1800"/>
              </a:lnSpc>
              <a:spcBef>
                <a:spcPts val="0"/>
              </a:spcBef>
              <a:buFontTx/>
              <a:buNone/>
              <a:defRPr sz="1400" b="0" baseline="0">
                <a:solidFill>
                  <a:schemeClr val="tx1"/>
                </a:solidFill>
              </a:defRPr>
            </a:lvl4pPr>
            <a:lvl5pPr marL="0" indent="0">
              <a:lnSpc>
                <a:spcPts val="1800"/>
              </a:lnSpc>
              <a:spcBef>
                <a:spcPts val="0"/>
              </a:spcBef>
              <a:buFontTx/>
              <a:buNone/>
              <a:defRPr sz="1400" b="0" baseline="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Picture Placeholder 13"/>
          <p:cNvSpPr>
            <a:spLocks noGrp="1"/>
          </p:cNvSpPr>
          <p:nvPr>
            <p:ph type="pic" sz="quarter" idx="14"/>
          </p:nvPr>
        </p:nvSpPr>
        <p:spPr>
          <a:xfrm>
            <a:off x="228600" y="1200354"/>
            <a:ext cx="2898648" cy="2587752"/>
          </a:xfrm>
        </p:spPr>
        <p:txBody>
          <a:bodyPr/>
          <a:lstStyle/>
          <a:p>
            <a:r>
              <a:rPr lang="en-US" dirty="0"/>
              <a:t>Click icon to add picture</a:t>
            </a:r>
          </a:p>
        </p:txBody>
      </p:sp>
      <p:sp>
        <p:nvSpPr>
          <p:cNvPr id="8" name="Picture Placeholder 13"/>
          <p:cNvSpPr>
            <a:spLocks noGrp="1"/>
          </p:cNvSpPr>
          <p:nvPr>
            <p:ph type="pic" sz="quarter" idx="15"/>
          </p:nvPr>
        </p:nvSpPr>
        <p:spPr>
          <a:xfrm>
            <a:off x="6002754" y="1200354"/>
            <a:ext cx="2898648" cy="2587752"/>
          </a:xfrm>
        </p:spPr>
        <p:txBody>
          <a:bodyPr/>
          <a:lstStyle/>
          <a:p>
            <a:r>
              <a:rPr lang="en-US" dirty="0"/>
              <a:t>Click icon to add picture</a:t>
            </a:r>
          </a:p>
        </p:txBody>
      </p:sp>
      <p:sp>
        <p:nvSpPr>
          <p:cNvPr id="15" name="Picture Placeholder 13"/>
          <p:cNvSpPr>
            <a:spLocks noGrp="1"/>
          </p:cNvSpPr>
          <p:nvPr>
            <p:ph type="pic" sz="quarter" idx="16"/>
          </p:nvPr>
        </p:nvSpPr>
        <p:spPr>
          <a:xfrm>
            <a:off x="3118196" y="1200354"/>
            <a:ext cx="2898648" cy="2587752"/>
          </a:xfrm>
        </p:spPr>
        <p:txBody>
          <a:bodyPr/>
          <a:lstStyle/>
          <a:p>
            <a:r>
              <a:rPr lang="en-US" dirty="0"/>
              <a:t>Click icon to add picture</a:t>
            </a:r>
          </a:p>
        </p:txBody>
      </p:sp>
      <p:sp>
        <p:nvSpPr>
          <p:cNvPr id="16" name="Text Placeholder 8"/>
          <p:cNvSpPr>
            <a:spLocks noGrp="1"/>
          </p:cNvSpPr>
          <p:nvPr>
            <p:ph type="body" sz="quarter" idx="17" hasCustomPrompt="1"/>
          </p:nvPr>
        </p:nvSpPr>
        <p:spPr>
          <a:xfrm>
            <a:off x="3108960" y="3946728"/>
            <a:ext cx="2743200" cy="1993697"/>
          </a:xfrm>
        </p:spPr>
        <p:txBody>
          <a:bodyPr numCol="1">
            <a:noAutofit/>
          </a:bodyPr>
          <a:lstStyle>
            <a:lvl1pPr marL="0" indent="0">
              <a:lnSpc>
                <a:spcPts val="1800"/>
              </a:lnSpc>
              <a:spcBef>
                <a:spcPts val="0"/>
              </a:spcBef>
              <a:spcAft>
                <a:spcPts val="0"/>
              </a:spcAft>
              <a:buFontTx/>
              <a:buNone/>
              <a:defRPr sz="1400" b="1" baseline="0">
                <a:solidFill>
                  <a:schemeClr val="tx1"/>
                </a:solidFill>
              </a:defRPr>
            </a:lvl1pPr>
            <a:lvl2pPr marL="0" indent="0">
              <a:lnSpc>
                <a:spcPts val="1800"/>
              </a:lnSpc>
              <a:spcBef>
                <a:spcPts val="0"/>
              </a:spcBef>
              <a:buFontTx/>
              <a:buNone/>
              <a:defRPr sz="1400" b="0" baseline="0">
                <a:solidFill>
                  <a:schemeClr val="tx1"/>
                </a:solidFill>
              </a:defRPr>
            </a:lvl2pPr>
            <a:lvl3pPr marL="0" indent="0">
              <a:lnSpc>
                <a:spcPts val="1800"/>
              </a:lnSpc>
              <a:spcBef>
                <a:spcPts val="0"/>
              </a:spcBef>
              <a:buFontTx/>
              <a:buNone/>
              <a:defRPr sz="1400" b="0" baseline="0">
                <a:solidFill>
                  <a:schemeClr val="tx1"/>
                </a:solidFill>
              </a:defRPr>
            </a:lvl3pPr>
            <a:lvl4pPr marL="0" indent="0">
              <a:lnSpc>
                <a:spcPts val="1800"/>
              </a:lnSpc>
              <a:spcBef>
                <a:spcPts val="0"/>
              </a:spcBef>
              <a:buFontTx/>
              <a:buNone/>
              <a:defRPr sz="1400" b="0" baseline="0">
                <a:solidFill>
                  <a:schemeClr val="tx1"/>
                </a:solidFill>
              </a:defRPr>
            </a:lvl4pPr>
            <a:lvl5pPr marL="0" indent="0">
              <a:lnSpc>
                <a:spcPts val="1800"/>
              </a:lnSpc>
              <a:spcBef>
                <a:spcPts val="0"/>
              </a:spcBef>
              <a:buFontTx/>
              <a:buNone/>
              <a:defRPr sz="1400" b="0" baseline="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ext Placeholder 8"/>
          <p:cNvSpPr>
            <a:spLocks noGrp="1"/>
          </p:cNvSpPr>
          <p:nvPr>
            <p:ph type="body" sz="quarter" idx="18" hasCustomPrompt="1"/>
          </p:nvPr>
        </p:nvSpPr>
        <p:spPr>
          <a:xfrm>
            <a:off x="6003725" y="3946728"/>
            <a:ext cx="2743200" cy="1993697"/>
          </a:xfrm>
        </p:spPr>
        <p:txBody>
          <a:bodyPr numCol="1">
            <a:noAutofit/>
          </a:bodyPr>
          <a:lstStyle>
            <a:lvl1pPr marL="0" indent="0">
              <a:lnSpc>
                <a:spcPts val="1800"/>
              </a:lnSpc>
              <a:spcBef>
                <a:spcPts val="0"/>
              </a:spcBef>
              <a:spcAft>
                <a:spcPts val="0"/>
              </a:spcAft>
              <a:buFontTx/>
              <a:buNone/>
              <a:defRPr sz="1400" b="1" baseline="0">
                <a:solidFill>
                  <a:schemeClr val="tx1"/>
                </a:solidFill>
              </a:defRPr>
            </a:lvl1pPr>
            <a:lvl2pPr marL="0" indent="0">
              <a:lnSpc>
                <a:spcPts val="1800"/>
              </a:lnSpc>
              <a:spcBef>
                <a:spcPts val="0"/>
              </a:spcBef>
              <a:buFontTx/>
              <a:buNone/>
              <a:defRPr sz="1400" b="0" baseline="0">
                <a:solidFill>
                  <a:schemeClr val="tx1"/>
                </a:solidFill>
              </a:defRPr>
            </a:lvl2pPr>
            <a:lvl3pPr marL="0" indent="0">
              <a:lnSpc>
                <a:spcPts val="1800"/>
              </a:lnSpc>
              <a:spcBef>
                <a:spcPts val="0"/>
              </a:spcBef>
              <a:buFontTx/>
              <a:buNone/>
              <a:defRPr sz="1400" b="0" baseline="0">
                <a:solidFill>
                  <a:schemeClr val="tx1"/>
                </a:solidFill>
              </a:defRPr>
            </a:lvl3pPr>
            <a:lvl4pPr marL="0" indent="0">
              <a:lnSpc>
                <a:spcPts val="1800"/>
              </a:lnSpc>
              <a:spcBef>
                <a:spcPts val="0"/>
              </a:spcBef>
              <a:buFontTx/>
              <a:buNone/>
              <a:defRPr sz="1400" b="0" baseline="0">
                <a:solidFill>
                  <a:schemeClr val="tx1"/>
                </a:solidFill>
              </a:defRPr>
            </a:lvl4pPr>
            <a:lvl5pPr marL="0" indent="0">
              <a:lnSpc>
                <a:spcPts val="1800"/>
              </a:lnSpc>
              <a:spcBef>
                <a:spcPts val="0"/>
              </a:spcBef>
              <a:buFontTx/>
              <a:buNone/>
              <a:defRPr sz="1400" b="0" baseline="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5627247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able_Blue">
    <p:spTree>
      <p:nvGrpSpPr>
        <p:cNvPr id="1" name=""/>
        <p:cNvGrpSpPr/>
        <p:nvPr/>
      </p:nvGrpSpPr>
      <p:grpSpPr>
        <a:xfrm>
          <a:off x="0" y="0"/>
          <a:ext cx="0" cy="0"/>
          <a:chOff x="0" y="0"/>
          <a:chExt cx="0" cy="0"/>
        </a:xfrm>
      </p:grpSpPr>
      <p:sp>
        <p:nvSpPr>
          <p:cNvPr id="7" name="Title 1"/>
          <p:cNvSpPr>
            <a:spLocks noGrp="1"/>
          </p:cNvSpPr>
          <p:nvPr>
            <p:ph type="title"/>
          </p:nvPr>
        </p:nvSpPr>
        <p:spPr>
          <a:xfrm>
            <a:off x="744539" y="502921"/>
            <a:ext cx="7567612" cy="716280"/>
          </a:xfrm>
        </p:spPr>
        <p:txBody>
          <a:bodyPr/>
          <a:lstStyle>
            <a:lvl1pPr>
              <a:lnSpc>
                <a:spcPts val="4000"/>
              </a:lnSpc>
              <a:defRPr sz="3600">
                <a:solidFill>
                  <a:srgbClr val="005C84"/>
                </a:solidFill>
              </a:defRPr>
            </a:lvl1pPr>
          </a:lstStyle>
          <a:p>
            <a:r>
              <a:rPr lang="en-US" dirty="0"/>
              <a:t>Click to edit Master title style</a:t>
            </a:r>
          </a:p>
        </p:txBody>
      </p:sp>
      <p:sp>
        <p:nvSpPr>
          <p:cNvPr id="11" name="Text Placeholder 5"/>
          <p:cNvSpPr>
            <a:spLocks noGrp="1"/>
          </p:cNvSpPr>
          <p:nvPr>
            <p:ph type="body" sz="quarter" idx="12" hasCustomPrompt="1"/>
          </p:nvPr>
        </p:nvSpPr>
        <p:spPr>
          <a:xfrm>
            <a:off x="740663" y="1839320"/>
            <a:ext cx="7571488" cy="397952"/>
          </a:xfrm>
        </p:spPr>
        <p:txBody>
          <a:bodyPr>
            <a:noAutofit/>
          </a:bodyPr>
          <a:lstStyle>
            <a:lvl1pPr marL="0" indent="0">
              <a:lnSpc>
                <a:spcPts val="1800"/>
              </a:lnSpc>
              <a:spcBef>
                <a:spcPts val="0"/>
              </a:spcBef>
              <a:buFontTx/>
              <a:buNone/>
              <a:defRPr b="0">
                <a:solidFill>
                  <a:schemeClr val="tx1"/>
                </a:solidFill>
              </a:defRPr>
            </a:lvl1pPr>
          </a:lstStyle>
          <a:p>
            <a:pPr lvl="0"/>
            <a:r>
              <a:rPr lang="en-US" dirty="0"/>
              <a:t>Click to edit master text styles</a:t>
            </a:r>
          </a:p>
        </p:txBody>
      </p:sp>
      <p:sp>
        <p:nvSpPr>
          <p:cNvPr id="6"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05983643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List_Blue">
    <p:spTree>
      <p:nvGrpSpPr>
        <p:cNvPr id="1" name=""/>
        <p:cNvGrpSpPr/>
        <p:nvPr/>
      </p:nvGrpSpPr>
      <p:grpSpPr>
        <a:xfrm>
          <a:off x="0" y="0"/>
          <a:ext cx="0" cy="0"/>
          <a:chOff x="0" y="0"/>
          <a:chExt cx="0" cy="0"/>
        </a:xfrm>
      </p:grpSpPr>
      <p:sp>
        <p:nvSpPr>
          <p:cNvPr id="7" name="Title 1"/>
          <p:cNvSpPr>
            <a:spLocks noGrp="1"/>
          </p:cNvSpPr>
          <p:nvPr>
            <p:ph type="title"/>
          </p:nvPr>
        </p:nvSpPr>
        <p:spPr>
          <a:xfrm>
            <a:off x="744538" y="502920"/>
            <a:ext cx="7658101" cy="1154927"/>
          </a:xfrm>
        </p:spPr>
        <p:txBody>
          <a:bodyPr/>
          <a:lstStyle>
            <a:lvl1pPr>
              <a:lnSpc>
                <a:spcPts val="4000"/>
              </a:lnSpc>
              <a:defRPr sz="3600">
                <a:solidFill>
                  <a:srgbClr val="005C84"/>
                </a:solidFill>
              </a:defRPr>
            </a:lvl1pPr>
          </a:lstStyle>
          <a:p>
            <a:r>
              <a:rPr lang="en-US"/>
              <a:t>Click to edit Master title style</a:t>
            </a:r>
            <a:endParaRPr lang="en-US" dirty="0"/>
          </a:p>
        </p:txBody>
      </p:sp>
      <p:sp>
        <p:nvSpPr>
          <p:cNvPr id="5"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409975766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lank_wFooter">
    <p:spTree>
      <p:nvGrpSpPr>
        <p:cNvPr id="1" name=""/>
        <p:cNvGrpSpPr/>
        <p:nvPr/>
      </p:nvGrpSpPr>
      <p:grpSpPr>
        <a:xfrm>
          <a:off x="0" y="0"/>
          <a:ext cx="0" cy="0"/>
          <a:chOff x="0" y="0"/>
          <a:chExt cx="0" cy="0"/>
        </a:xfrm>
      </p:grpSpPr>
      <p:sp>
        <p:nvSpPr>
          <p:cNvPr id="4"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74986899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MosaicFourColumn_Blue">
    <p:spTree>
      <p:nvGrpSpPr>
        <p:cNvPr id="1" name=""/>
        <p:cNvGrpSpPr/>
        <p:nvPr/>
      </p:nvGrpSpPr>
      <p:grpSpPr>
        <a:xfrm>
          <a:off x="0" y="0"/>
          <a:ext cx="0" cy="0"/>
          <a:chOff x="0" y="0"/>
          <a:chExt cx="0" cy="0"/>
        </a:xfrm>
      </p:grpSpPr>
      <p:sp>
        <p:nvSpPr>
          <p:cNvPr id="36" name="Round Diagonal Corner Rectangle 35"/>
          <p:cNvSpPr/>
          <p:nvPr userDrawn="1"/>
        </p:nvSpPr>
        <p:spPr>
          <a:xfrm>
            <a:off x="2459736" y="2862072"/>
            <a:ext cx="2057400" cy="2862072"/>
          </a:xfrm>
          <a:prstGeom prst="round2DiagRect">
            <a:avLst>
              <a:gd name="adj1" fmla="val 10971"/>
              <a:gd name="adj2" fmla="val 0"/>
            </a:avLst>
          </a:prstGeom>
          <a:solidFill>
            <a:srgbClr val="005C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40" name="Round Diagonal Corner Rectangle 39"/>
          <p:cNvSpPr/>
          <p:nvPr userDrawn="1"/>
        </p:nvSpPr>
        <p:spPr>
          <a:xfrm>
            <a:off x="4626864" y="914400"/>
            <a:ext cx="2057400" cy="2862072"/>
          </a:xfrm>
          <a:prstGeom prst="round2DiagRect">
            <a:avLst>
              <a:gd name="adj1" fmla="val 10362"/>
              <a:gd name="adj2" fmla="val 0"/>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7A87"/>
              </a:solidFill>
            </a:endParaRPr>
          </a:p>
        </p:txBody>
      </p:sp>
      <p:sp>
        <p:nvSpPr>
          <p:cNvPr id="37" name="Round Diagonal Corner Rectangle 36"/>
          <p:cNvSpPr/>
          <p:nvPr userDrawn="1"/>
        </p:nvSpPr>
        <p:spPr>
          <a:xfrm>
            <a:off x="6803136" y="2862072"/>
            <a:ext cx="2112264" cy="2862072"/>
          </a:xfrm>
          <a:prstGeom prst="round2DiagRect">
            <a:avLst>
              <a:gd name="adj1" fmla="val 0"/>
              <a:gd name="adj2" fmla="val 10818"/>
            </a:avLst>
          </a:prstGeom>
          <a:solidFill>
            <a:srgbClr val="005C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8" name="Round Diagonal Corner Rectangle 37"/>
          <p:cNvSpPr/>
          <p:nvPr userDrawn="1"/>
        </p:nvSpPr>
        <p:spPr>
          <a:xfrm>
            <a:off x="230188" y="914400"/>
            <a:ext cx="2112264" cy="2862072"/>
          </a:xfrm>
          <a:prstGeom prst="round2DiagRect">
            <a:avLst>
              <a:gd name="adj1" fmla="val 0"/>
              <a:gd name="adj2" fmla="val 10818"/>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7A87"/>
              </a:solidFill>
            </a:endParaRPr>
          </a:p>
        </p:txBody>
      </p:sp>
      <p:sp>
        <p:nvSpPr>
          <p:cNvPr id="22" name="Picture Placeholder 21"/>
          <p:cNvSpPr>
            <a:spLocks noGrp="1"/>
          </p:cNvSpPr>
          <p:nvPr>
            <p:ph type="pic" sz="quarter" idx="14"/>
          </p:nvPr>
        </p:nvSpPr>
        <p:spPr>
          <a:xfrm>
            <a:off x="6803136" y="914400"/>
            <a:ext cx="2112264" cy="1828800"/>
          </a:xfrm>
          <a:prstGeom prst="round2DiagRect">
            <a:avLst>
              <a:gd name="adj1" fmla="val 10996"/>
              <a:gd name="adj2" fmla="val 0"/>
            </a:avLst>
          </a:prstGeom>
        </p:spPr>
        <p:txBody>
          <a:bodyPr/>
          <a:lstStyle/>
          <a:p>
            <a:r>
              <a:rPr lang="en-US" dirty="0"/>
              <a:t>Click icon to add picture</a:t>
            </a:r>
          </a:p>
        </p:txBody>
      </p:sp>
      <p:sp>
        <p:nvSpPr>
          <p:cNvPr id="20" name="Picture Placeholder 19"/>
          <p:cNvSpPr>
            <a:spLocks noGrp="1"/>
          </p:cNvSpPr>
          <p:nvPr>
            <p:ph type="pic" sz="quarter" idx="13"/>
          </p:nvPr>
        </p:nvSpPr>
        <p:spPr>
          <a:xfrm>
            <a:off x="2459736" y="914400"/>
            <a:ext cx="2057400" cy="1828800"/>
          </a:xfrm>
          <a:prstGeom prst="round2DiagRect">
            <a:avLst>
              <a:gd name="adj1" fmla="val 0"/>
              <a:gd name="adj2" fmla="val 14555"/>
            </a:avLst>
          </a:prstGeom>
        </p:spPr>
        <p:txBody>
          <a:bodyPr/>
          <a:lstStyle/>
          <a:p>
            <a:r>
              <a:rPr lang="en-US" dirty="0"/>
              <a:t>Click icon to add picture</a:t>
            </a:r>
          </a:p>
        </p:txBody>
      </p:sp>
      <p:sp>
        <p:nvSpPr>
          <p:cNvPr id="16" name="Picture Placeholder 15"/>
          <p:cNvSpPr>
            <a:spLocks noGrp="1"/>
          </p:cNvSpPr>
          <p:nvPr>
            <p:ph type="pic" sz="quarter" idx="12"/>
          </p:nvPr>
        </p:nvSpPr>
        <p:spPr>
          <a:xfrm>
            <a:off x="4626864" y="3886200"/>
            <a:ext cx="2057400" cy="1828800"/>
          </a:xfrm>
          <a:prstGeom prst="round2DiagRect">
            <a:avLst>
              <a:gd name="adj1" fmla="val 0"/>
              <a:gd name="adj2" fmla="val 12589"/>
            </a:avLst>
          </a:prstGeom>
        </p:spPr>
        <p:txBody>
          <a:bodyPr/>
          <a:lstStyle/>
          <a:p>
            <a:r>
              <a:rPr lang="en-US" dirty="0"/>
              <a:t>Click icon to add picture</a:t>
            </a:r>
          </a:p>
        </p:txBody>
      </p:sp>
      <p:sp>
        <p:nvSpPr>
          <p:cNvPr id="14" name="Picture Placeholder 13"/>
          <p:cNvSpPr>
            <a:spLocks noGrp="1"/>
          </p:cNvSpPr>
          <p:nvPr>
            <p:ph type="pic" sz="quarter" idx="11"/>
          </p:nvPr>
        </p:nvSpPr>
        <p:spPr>
          <a:xfrm>
            <a:off x="228600" y="3886200"/>
            <a:ext cx="2112264" cy="1828800"/>
          </a:xfrm>
          <a:prstGeom prst="round2DiagRect">
            <a:avLst>
              <a:gd name="adj1" fmla="val 12993"/>
              <a:gd name="adj2" fmla="val 0"/>
            </a:avLst>
          </a:prstGeom>
        </p:spPr>
        <p:txBody>
          <a:bodyPr/>
          <a:lstStyle/>
          <a:p>
            <a:r>
              <a:rPr lang="en-US" dirty="0"/>
              <a:t>Click icon to add picture</a:t>
            </a:r>
          </a:p>
        </p:txBody>
      </p:sp>
      <p:sp>
        <p:nvSpPr>
          <p:cNvPr id="24" name="Text Placeholder 23"/>
          <p:cNvSpPr>
            <a:spLocks noGrp="1"/>
          </p:cNvSpPr>
          <p:nvPr>
            <p:ph type="body" sz="quarter" idx="15"/>
          </p:nvPr>
        </p:nvSpPr>
        <p:spPr bwMode="gray">
          <a:xfrm>
            <a:off x="4855464" y="1010984"/>
            <a:ext cx="1600200" cy="1783080"/>
          </a:xfrm>
        </p:spPr>
        <p:txBody>
          <a:bodyPr tIns="0" bIns="0" anchor="b">
            <a:noAutofit/>
          </a:bodyPr>
          <a:lstStyle>
            <a:lvl1pPr marL="0" indent="0">
              <a:lnSpc>
                <a:spcPts val="2900"/>
              </a:lnSpc>
              <a:spcBef>
                <a:spcPts val="0"/>
              </a:spcBef>
              <a:buNone/>
              <a:defRPr sz="2400" b="1">
                <a:solidFill>
                  <a:schemeClr val="bg1"/>
                </a:solidFill>
              </a:defRPr>
            </a:lvl1pPr>
          </a:lstStyle>
          <a:p>
            <a:pPr lvl="0"/>
            <a:r>
              <a:rPr lang="en-US"/>
              <a:t>Click to edit Master text styles</a:t>
            </a:r>
          </a:p>
        </p:txBody>
      </p:sp>
      <p:sp>
        <p:nvSpPr>
          <p:cNvPr id="26" name="Text Placeholder 25"/>
          <p:cNvSpPr>
            <a:spLocks noGrp="1"/>
          </p:cNvSpPr>
          <p:nvPr>
            <p:ph type="body" sz="quarter" idx="16"/>
          </p:nvPr>
        </p:nvSpPr>
        <p:spPr bwMode="gray">
          <a:xfrm>
            <a:off x="4855464" y="2930461"/>
            <a:ext cx="1600200" cy="804672"/>
          </a:xfrm>
        </p:spPr>
        <p:txBody>
          <a:bodyPr tIns="0" bIns="0">
            <a:normAutofit/>
          </a:bodyPr>
          <a:lstStyle>
            <a:lvl1pPr marL="0" indent="0">
              <a:lnSpc>
                <a:spcPts val="1600"/>
              </a:lnSpc>
              <a:spcBef>
                <a:spcPts val="0"/>
              </a:spcBef>
              <a:buNone/>
              <a:defRPr sz="1400">
                <a:solidFill>
                  <a:schemeClr val="bg1"/>
                </a:solidFill>
              </a:defRPr>
            </a:lvl1pPr>
          </a:lstStyle>
          <a:p>
            <a:pPr lvl="0"/>
            <a:r>
              <a:rPr lang="en-US"/>
              <a:t>Click to edit Master text styles</a:t>
            </a:r>
          </a:p>
        </p:txBody>
      </p:sp>
      <p:sp>
        <p:nvSpPr>
          <p:cNvPr id="21" name="Text Placeholder 23"/>
          <p:cNvSpPr>
            <a:spLocks noGrp="1"/>
          </p:cNvSpPr>
          <p:nvPr>
            <p:ph type="body" sz="quarter" idx="23"/>
          </p:nvPr>
        </p:nvSpPr>
        <p:spPr bwMode="gray">
          <a:xfrm>
            <a:off x="7031736" y="2952519"/>
            <a:ext cx="1600200" cy="1747381"/>
          </a:xfrm>
        </p:spPr>
        <p:txBody>
          <a:bodyPr tIns="0" bIns="0" anchor="b">
            <a:noAutofit/>
          </a:bodyPr>
          <a:lstStyle>
            <a:lvl1pPr marL="0" indent="0">
              <a:lnSpc>
                <a:spcPts val="5900"/>
              </a:lnSpc>
              <a:spcBef>
                <a:spcPts val="0"/>
              </a:spcBef>
              <a:buNone/>
              <a:defRPr sz="7200" b="1">
                <a:solidFill>
                  <a:schemeClr val="bg1"/>
                </a:solidFill>
              </a:defRPr>
            </a:lvl1pPr>
          </a:lstStyle>
          <a:p>
            <a:pPr lvl="0"/>
            <a:r>
              <a:rPr lang="en-US"/>
              <a:t>Click to edit Master text styles</a:t>
            </a:r>
          </a:p>
        </p:txBody>
      </p:sp>
      <p:sp>
        <p:nvSpPr>
          <p:cNvPr id="23" name="Text Placeholder 25"/>
          <p:cNvSpPr>
            <a:spLocks noGrp="1"/>
          </p:cNvSpPr>
          <p:nvPr>
            <p:ph type="body" sz="quarter" idx="24"/>
          </p:nvPr>
        </p:nvSpPr>
        <p:spPr bwMode="gray">
          <a:xfrm>
            <a:off x="7031736" y="4814125"/>
            <a:ext cx="1600200" cy="801415"/>
          </a:xfrm>
        </p:spPr>
        <p:txBody>
          <a:bodyPr tIns="0" bIns="0">
            <a:normAutofit/>
          </a:bodyPr>
          <a:lstStyle>
            <a:lvl1pPr marL="0" indent="0">
              <a:lnSpc>
                <a:spcPts val="1600"/>
              </a:lnSpc>
              <a:spcBef>
                <a:spcPts val="0"/>
              </a:spcBef>
              <a:buNone/>
              <a:defRPr sz="1400">
                <a:solidFill>
                  <a:schemeClr val="bg1"/>
                </a:solidFill>
              </a:defRPr>
            </a:lvl1pPr>
          </a:lstStyle>
          <a:p>
            <a:pPr lvl="0"/>
            <a:r>
              <a:rPr lang="en-US"/>
              <a:t>Click to edit Master text styles</a:t>
            </a:r>
          </a:p>
        </p:txBody>
      </p:sp>
      <p:sp>
        <p:nvSpPr>
          <p:cNvPr id="25" name="Text Placeholder 23"/>
          <p:cNvSpPr>
            <a:spLocks noGrp="1"/>
          </p:cNvSpPr>
          <p:nvPr>
            <p:ph type="body" sz="quarter" idx="25"/>
          </p:nvPr>
        </p:nvSpPr>
        <p:spPr bwMode="gray">
          <a:xfrm>
            <a:off x="457200" y="1010984"/>
            <a:ext cx="1600200" cy="1783080"/>
          </a:xfrm>
        </p:spPr>
        <p:txBody>
          <a:bodyPr tIns="0" bIns="0" anchor="b">
            <a:noAutofit/>
          </a:bodyPr>
          <a:lstStyle>
            <a:lvl1pPr marL="0" indent="0">
              <a:lnSpc>
                <a:spcPts val="3900"/>
              </a:lnSpc>
              <a:spcBef>
                <a:spcPts val="0"/>
              </a:spcBef>
              <a:buNone/>
              <a:defRPr sz="3600" b="1">
                <a:solidFill>
                  <a:schemeClr val="bg1"/>
                </a:solidFill>
              </a:defRPr>
            </a:lvl1pPr>
          </a:lstStyle>
          <a:p>
            <a:pPr lvl="0"/>
            <a:r>
              <a:rPr lang="en-US"/>
              <a:t>Click to edit Master text styles</a:t>
            </a:r>
          </a:p>
        </p:txBody>
      </p:sp>
      <p:sp>
        <p:nvSpPr>
          <p:cNvPr id="33" name="Text Placeholder 25"/>
          <p:cNvSpPr>
            <a:spLocks noGrp="1"/>
          </p:cNvSpPr>
          <p:nvPr>
            <p:ph type="body" sz="quarter" idx="26"/>
          </p:nvPr>
        </p:nvSpPr>
        <p:spPr bwMode="gray">
          <a:xfrm>
            <a:off x="457200" y="2930461"/>
            <a:ext cx="1600200" cy="801415"/>
          </a:xfrm>
        </p:spPr>
        <p:txBody>
          <a:bodyPr tIns="0" bIns="0">
            <a:normAutofit/>
          </a:bodyPr>
          <a:lstStyle>
            <a:lvl1pPr marL="0" indent="0">
              <a:lnSpc>
                <a:spcPts val="1600"/>
              </a:lnSpc>
              <a:spcBef>
                <a:spcPts val="0"/>
              </a:spcBef>
              <a:buNone/>
              <a:defRPr sz="1400">
                <a:solidFill>
                  <a:schemeClr val="bg1"/>
                </a:solidFill>
              </a:defRPr>
            </a:lvl1pPr>
          </a:lstStyle>
          <a:p>
            <a:pPr lvl="0"/>
            <a:r>
              <a:rPr lang="en-US"/>
              <a:t>Click to edit Master text styles</a:t>
            </a:r>
          </a:p>
        </p:txBody>
      </p:sp>
      <p:sp>
        <p:nvSpPr>
          <p:cNvPr id="34" name="Text Placeholder 23"/>
          <p:cNvSpPr>
            <a:spLocks noGrp="1"/>
          </p:cNvSpPr>
          <p:nvPr>
            <p:ph type="body" sz="quarter" idx="27"/>
          </p:nvPr>
        </p:nvSpPr>
        <p:spPr bwMode="gray">
          <a:xfrm>
            <a:off x="2679192" y="2952519"/>
            <a:ext cx="1600200" cy="1747381"/>
          </a:xfrm>
        </p:spPr>
        <p:txBody>
          <a:bodyPr tIns="0" bIns="0" anchor="b">
            <a:noAutofit/>
          </a:bodyPr>
          <a:lstStyle>
            <a:lvl1pPr marL="0" indent="0">
              <a:lnSpc>
                <a:spcPts val="3900"/>
              </a:lnSpc>
              <a:spcBef>
                <a:spcPts val="0"/>
              </a:spcBef>
              <a:buNone/>
              <a:defRPr sz="4800" b="1">
                <a:solidFill>
                  <a:schemeClr val="bg1"/>
                </a:solidFill>
              </a:defRPr>
            </a:lvl1pPr>
          </a:lstStyle>
          <a:p>
            <a:pPr lvl="0"/>
            <a:r>
              <a:rPr lang="en-US"/>
              <a:t>Click to edit Master text styles</a:t>
            </a:r>
          </a:p>
        </p:txBody>
      </p:sp>
      <p:sp>
        <p:nvSpPr>
          <p:cNvPr id="35" name="Text Placeholder 25"/>
          <p:cNvSpPr>
            <a:spLocks noGrp="1"/>
          </p:cNvSpPr>
          <p:nvPr>
            <p:ph type="body" sz="quarter" idx="28"/>
          </p:nvPr>
        </p:nvSpPr>
        <p:spPr bwMode="gray">
          <a:xfrm>
            <a:off x="2679192" y="4814125"/>
            <a:ext cx="1757580" cy="801415"/>
          </a:xfrm>
        </p:spPr>
        <p:txBody>
          <a:bodyPr tIns="0" bIns="0">
            <a:noAutofit/>
          </a:bodyPr>
          <a:lstStyle>
            <a:lvl1pPr marL="0" indent="0">
              <a:lnSpc>
                <a:spcPts val="1700"/>
              </a:lnSpc>
              <a:spcBef>
                <a:spcPts val="0"/>
              </a:spcBef>
              <a:buNone/>
              <a:defRPr lang="en-US" sz="1600" kern="1200" dirty="0" smtClean="0">
                <a:solidFill>
                  <a:schemeClr val="bg1"/>
                </a:solidFill>
                <a:latin typeface="+mn-lt"/>
                <a:ea typeface="+mn-ea"/>
                <a:cs typeface="+mn-cs"/>
              </a:defRPr>
            </a:lvl1pPr>
          </a:lstStyle>
          <a:p>
            <a:pPr lvl="0"/>
            <a:r>
              <a:rPr lang="en-US"/>
              <a:t>Click to edit Master text styles</a:t>
            </a:r>
          </a:p>
        </p:txBody>
      </p:sp>
      <p:sp>
        <p:nvSpPr>
          <p:cNvPr id="27"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95654616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MosaicThreeColumn_Blue">
    <p:spTree>
      <p:nvGrpSpPr>
        <p:cNvPr id="1" name=""/>
        <p:cNvGrpSpPr/>
        <p:nvPr/>
      </p:nvGrpSpPr>
      <p:grpSpPr>
        <a:xfrm>
          <a:off x="0" y="0"/>
          <a:ext cx="0" cy="0"/>
          <a:chOff x="0" y="0"/>
          <a:chExt cx="0" cy="0"/>
        </a:xfrm>
      </p:grpSpPr>
      <p:sp>
        <p:nvSpPr>
          <p:cNvPr id="36" name="Round Diagonal Corner Rectangle 35"/>
          <p:cNvSpPr/>
          <p:nvPr userDrawn="1"/>
        </p:nvSpPr>
        <p:spPr>
          <a:xfrm>
            <a:off x="3172968" y="3118104"/>
            <a:ext cx="2798064" cy="2596896"/>
          </a:xfrm>
          <a:prstGeom prst="round2DiagRect">
            <a:avLst>
              <a:gd name="adj1" fmla="val 9144"/>
              <a:gd name="adj2" fmla="val 0"/>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7" name="Round Diagonal Corner Rectangle 36"/>
          <p:cNvSpPr/>
          <p:nvPr userDrawn="1"/>
        </p:nvSpPr>
        <p:spPr>
          <a:xfrm>
            <a:off x="6117336" y="4069080"/>
            <a:ext cx="2798064" cy="1645920"/>
          </a:xfrm>
          <a:prstGeom prst="round2DiagRect">
            <a:avLst>
              <a:gd name="adj1" fmla="val 0"/>
              <a:gd name="adj2" fmla="val 14623"/>
            </a:avLst>
          </a:prstGeom>
          <a:solidFill>
            <a:srgbClr val="005C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8" name="Round Diagonal Corner Rectangle 37"/>
          <p:cNvSpPr/>
          <p:nvPr userDrawn="1"/>
        </p:nvSpPr>
        <p:spPr>
          <a:xfrm>
            <a:off x="230188" y="907961"/>
            <a:ext cx="2798064" cy="2816352"/>
          </a:xfrm>
          <a:prstGeom prst="round2DiagRect">
            <a:avLst>
              <a:gd name="adj1" fmla="val 0"/>
              <a:gd name="adj2" fmla="val 7684"/>
            </a:avLst>
          </a:prstGeom>
          <a:solidFill>
            <a:srgbClr val="005C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2" name="Picture Placeholder 21"/>
          <p:cNvSpPr>
            <a:spLocks noGrp="1"/>
          </p:cNvSpPr>
          <p:nvPr>
            <p:ph type="pic" sz="quarter" idx="14"/>
          </p:nvPr>
        </p:nvSpPr>
        <p:spPr>
          <a:xfrm>
            <a:off x="6117336" y="914400"/>
            <a:ext cx="2798064" cy="2999232"/>
          </a:xfrm>
          <a:prstGeom prst="round2DiagRect">
            <a:avLst>
              <a:gd name="adj1" fmla="val 7862"/>
              <a:gd name="adj2" fmla="val 0"/>
            </a:avLst>
          </a:prstGeom>
        </p:spPr>
        <p:txBody>
          <a:bodyPr/>
          <a:lstStyle/>
          <a:p>
            <a:r>
              <a:rPr lang="en-US" dirty="0"/>
              <a:t>Click icon to add picture</a:t>
            </a:r>
          </a:p>
        </p:txBody>
      </p:sp>
      <p:sp>
        <p:nvSpPr>
          <p:cNvPr id="20" name="Picture Placeholder 19"/>
          <p:cNvSpPr>
            <a:spLocks noGrp="1"/>
          </p:cNvSpPr>
          <p:nvPr>
            <p:ph type="pic" sz="quarter" idx="13"/>
          </p:nvPr>
        </p:nvSpPr>
        <p:spPr>
          <a:xfrm>
            <a:off x="3172968" y="914400"/>
            <a:ext cx="2798064" cy="2048256"/>
          </a:xfrm>
          <a:prstGeom prst="round2DiagRect">
            <a:avLst>
              <a:gd name="adj1" fmla="val 0"/>
              <a:gd name="adj2" fmla="val 10067"/>
            </a:avLst>
          </a:prstGeom>
        </p:spPr>
        <p:txBody>
          <a:bodyPr/>
          <a:lstStyle/>
          <a:p>
            <a:r>
              <a:rPr lang="en-US" dirty="0"/>
              <a:t>Click icon to add picture</a:t>
            </a:r>
          </a:p>
        </p:txBody>
      </p:sp>
      <p:sp>
        <p:nvSpPr>
          <p:cNvPr id="14" name="Picture Placeholder 13"/>
          <p:cNvSpPr>
            <a:spLocks noGrp="1"/>
          </p:cNvSpPr>
          <p:nvPr>
            <p:ph type="pic" sz="quarter" idx="11"/>
          </p:nvPr>
        </p:nvSpPr>
        <p:spPr>
          <a:xfrm>
            <a:off x="228600" y="3886200"/>
            <a:ext cx="2798064" cy="1828800"/>
          </a:xfrm>
          <a:prstGeom prst="round2DiagRect">
            <a:avLst>
              <a:gd name="adj1" fmla="val 14020"/>
              <a:gd name="adj2" fmla="val 0"/>
            </a:avLst>
          </a:prstGeom>
        </p:spPr>
        <p:txBody>
          <a:bodyPr/>
          <a:lstStyle/>
          <a:p>
            <a:r>
              <a:rPr lang="en-US" dirty="0"/>
              <a:t>Click icon to add picture</a:t>
            </a:r>
          </a:p>
        </p:txBody>
      </p:sp>
      <p:sp>
        <p:nvSpPr>
          <p:cNvPr id="21" name="Text Placeholder 23"/>
          <p:cNvSpPr>
            <a:spLocks noGrp="1"/>
          </p:cNvSpPr>
          <p:nvPr>
            <p:ph type="body" sz="quarter" idx="23"/>
          </p:nvPr>
        </p:nvSpPr>
        <p:spPr bwMode="gray">
          <a:xfrm>
            <a:off x="6355080" y="4161281"/>
            <a:ext cx="2286000" cy="563671"/>
          </a:xfrm>
        </p:spPr>
        <p:txBody>
          <a:bodyPr tIns="0" bIns="0" anchor="b">
            <a:noAutofit/>
          </a:bodyPr>
          <a:lstStyle>
            <a:lvl1pPr marL="0" indent="0">
              <a:lnSpc>
                <a:spcPts val="2900"/>
              </a:lnSpc>
              <a:spcBef>
                <a:spcPts val="0"/>
              </a:spcBef>
              <a:buNone/>
              <a:defRPr sz="2400" b="1">
                <a:solidFill>
                  <a:schemeClr val="bg1"/>
                </a:solidFill>
              </a:defRPr>
            </a:lvl1pPr>
          </a:lstStyle>
          <a:p>
            <a:pPr lvl="0"/>
            <a:r>
              <a:rPr lang="en-US"/>
              <a:t>Click to edit Master text styles</a:t>
            </a:r>
          </a:p>
        </p:txBody>
      </p:sp>
      <p:sp>
        <p:nvSpPr>
          <p:cNvPr id="23" name="Text Placeholder 25"/>
          <p:cNvSpPr>
            <a:spLocks noGrp="1"/>
          </p:cNvSpPr>
          <p:nvPr>
            <p:ph type="body" sz="quarter" idx="24"/>
          </p:nvPr>
        </p:nvSpPr>
        <p:spPr bwMode="gray">
          <a:xfrm>
            <a:off x="6355080" y="4846967"/>
            <a:ext cx="2286000" cy="801415"/>
          </a:xfrm>
        </p:spPr>
        <p:txBody>
          <a:bodyPr tIns="0" bIns="0">
            <a:normAutofit/>
          </a:bodyPr>
          <a:lstStyle>
            <a:lvl1pPr marL="0" indent="0">
              <a:lnSpc>
                <a:spcPts val="1600"/>
              </a:lnSpc>
              <a:spcBef>
                <a:spcPts val="0"/>
              </a:spcBef>
              <a:buNone/>
              <a:defRPr sz="1400">
                <a:solidFill>
                  <a:schemeClr val="bg1"/>
                </a:solidFill>
              </a:defRPr>
            </a:lvl1pPr>
          </a:lstStyle>
          <a:p>
            <a:pPr lvl="0"/>
            <a:r>
              <a:rPr lang="en-US"/>
              <a:t>Click to edit Master text styles</a:t>
            </a:r>
          </a:p>
        </p:txBody>
      </p:sp>
      <p:sp>
        <p:nvSpPr>
          <p:cNvPr id="25" name="Text Placeholder 23"/>
          <p:cNvSpPr>
            <a:spLocks noGrp="1"/>
          </p:cNvSpPr>
          <p:nvPr>
            <p:ph type="body" sz="quarter" idx="25"/>
          </p:nvPr>
        </p:nvSpPr>
        <p:spPr bwMode="gray">
          <a:xfrm>
            <a:off x="457200" y="1010984"/>
            <a:ext cx="2286000" cy="1283919"/>
          </a:xfrm>
        </p:spPr>
        <p:txBody>
          <a:bodyPr tIns="0" bIns="0" anchor="b">
            <a:noAutofit/>
          </a:bodyPr>
          <a:lstStyle>
            <a:lvl1pPr marL="0" indent="0">
              <a:lnSpc>
                <a:spcPts val="3900"/>
              </a:lnSpc>
              <a:spcBef>
                <a:spcPts val="0"/>
              </a:spcBef>
              <a:buNone/>
              <a:defRPr sz="3600" b="1">
                <a:solidFill>
                  <a:schemeClr val="bg1"/>
                </a:solidFill>
              </a:defRPr>
            </a:lvl1pPr>
          </a:lstStyle>
          <a:p>
            <a:pPr lvl="0"/>
            <a:r>
              <a:rPr lang="en-US"/>
              <a:t>Click to edit Master text styles</a:t>
            </a:r>
          </a:p>
        </p:txBody>
      </p:sp>
      <p:sp>
        <p:nvSpPr>
          <p:cNvPr id="33" name="Text Placeholder 25"/>
          <p:cNvSpPr>
            <a:spLocks noGrp="1"/>
          </p:cNvSpPr>
          <p:nvPr>
            <p:ph type="body" sz="quarter" idx="26"/>
          </p:nvPr>
        </p:nvSpPr>
        <p:spPr bwMode="gray">
          <a:xfrm>
            <a:off x="457200" y="2430246"/>
            <a:ext cx="2286000" cy="1069723"/>
          </a:xfrm>
        </p:spPr>
        <p:txBody>
          <a:bodyPr tIns="0" bIns="0">
            <a:normAutofit/>
          </a:bodyPr>
          <a:lstStyle>
            <a:lvl1pPr marL="0" indent="0">
              <a:lnSpc>
                <a:spcPts val="1600"/>
              </a:lnSpc>
              <a:spcBef>
                <a:spcPts val="0"/>
              </a:spcBef>
              <a:buNone/>
              <a:defRPr sz="1400">
                <a:solidFill>
                  <a:schemeClr val="bg1"/>
                </a:solidFill>
              </a:defRPr>
            </a:lvl1pPr>
          </a:lstStyle>
          <a:p>
            <a:pPr lvl="0"/>
            <a:r>
              <a:rPr lang="en-US"/>
              <a:t>Click to edit Master text styles</a:t>
            </a:r>
          </a:p>
        </p:txBody>
      </p:sp>
      <p:sp>
        <p:nvSpPr>
          <p:cNvPr id="34" name="Text Placeholder 23"/>
          <p:cNvSpPr>
            <a:spLocks noGrp="1"/>
          </p:cNvSpPr>
          <p:nvPr>
            <p:ph type="body" sz="quarter" idx="27"/>
          </p:nvPr>
        </p:nvSpPr>
        <p:spPr bwMode="gray">
          <a:xfrm>
            <a:off x="3410712" y="3221829"/>
            <a:ext cx="2286000" cy="870560"/>
          </a:xfrm>
        </p:spPr>
        <p:txBody>
          <a:bodyPr tIns="0" bIns="0" anchor="b">
            <a:noAutofit/>
          </a:bodyPr>
          <a:lstStyle>
            <a:lvl1pPr marL="0" indent="0">
              <a:lnSpc>
                <a:spcPts val="3900"/>
              </a:lnSpc>
              <a:spcBef>
                <a:spcPts val="0"/>
              </a:spcBef>
              <a:buNone/>
              <a:defRPr sz="4800" b="1">
                <a:solidFill>
                  <a:schemeClr val="bg1"/>
                </a:solidFill>
              </a:defRPr>
            </a:lvl1pPr>
          </a:lstStyle>
          <a:p>
            <a:pPr lvl="0"/>
            <a:r>
              <a:rPr lang="en-US"/>
              <a:t>Click to edit Master text styles</a:t>
            </a:r>
          </a:p>
        </p:txBody>
      </p:sp>
      <p:sp>
        <p:nvSpPr>
          <p:cNvPr id="35" name="Text Placeholder 25"/>
          <p:cNvSpPr>
            <a:spLocks noGrp="1"/>
          </p:cNvSpPr>
          <p:nvPr>
            <p:ph type="body" sz="quarter" idx="28"/>
          </p:nvPr>
        </p:nvSpPr>
        <p:spPr bwMode="gray">
          <a:xfrm>
            <a:off x="3410712" y="4206887"/>
            <a:ext cx="2286000" cy="1234440"/>
          </a:xfrm>
        </p:spPr>
        <p:txBody>
          <a:bodyPr tIns="0" bIns="0">
            <a:normAutofit/>
          </a:bodyPr>
          <a:lstStyle>
            <a:lvl1pPr marL="0" indent="0">
              <a:lnSpc>
                <a:spcPts val="2000"/>
              </a:lnSpc>
              <a:spcBef>
                <a:spcPts val="0"/>
              </a:spcBef>
              <a:buNone/>
              <a:defRPr sz="1800">
                <a:solidFill>
                  <a:schemeClr val="bg1"/>
                </a:solidFill>
              </a:defRPr>
            </a:lvl1pPr>
          </a:lstStyle>
          <a:p>
            <a:pPr lvl="0"/>
            <a:r>
              <a:rPr lang="en-US"/>
              <a:t>Click to edit Master text styles</a:t>
            </a:r>
          </a:p>
        </p:txBody>
      </p:sp>
      <p:sp>
        <p:nvSpPr>
          <p:cNvPr id="18"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3491606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MosaicTwoColumn_Blue">
    <p:spTree>
      <p:nvGrpSpPr>
        <p:cNvPr id="1" name=""/>
        <p:cNvGrpSpPr/>
        <p:nvPr/>
      </p:nvGrpSpPr>
      <p:grpSpPr>
        <a:xfrm>
          <a:off x="0" y="0"/>
          <a:ext cx="0" cy="0"/>
          <a:chOff x="0" y="0"/>
          <a:chExt cx="0" cy="0"/>
        </a:xfrm>
      </p:grpSpPr>
      <p:sp>
        <p:nvSpPr>
          <p:cNvPr id="37" name="Round Diagonal Corner Rectangle 36"/>
          <p:cNvSpPr/>
          <p:nvPr userDrawn="1"/>
        </p:nvSpPr>
        <p:spPr>
          <a:xfrm>
            <a:off x="4645152" y="4069080"/>
            <a:ext cx="4270248" cy="2057400"/>
          </a:xfrm>
          <a:prstGeom prst="round2DiagRect">
            <a:avLst>
              <a:gd name="adj1" fmla="val 10959"/>
              <a:gd name="adj2" fmla="val 0"/>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8" name="Round Diagonal Corner Rectangle 37"/>
          <p:cNvSpPr/>
          <p:nvPr userDrawn="1"/>
        </p:nvSpPr>
        <p:spPr>
          <a:xfrm>
            <a:off x="230188" y="914400"/>
            <a:ext cx="4270248" cy="1764792"/>
          </a:xfrm>
          <a:prstGeom prst="round2DiagRect">
            <a:avLst>
              <a:gd name="adj1" fmla="val 0"/>
              <a:gd name="adj2" fmla="val 11943"/>
            </a:avLst>
          </a:prstGeom>
          <a:solidFill>
            <a:srgbClr val="1E9D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2" name="Picture Placeholder 21"/>
          <p:cNvSpPr>
            <a:spLocks noGrp="1"/>
          </p:cNvSpPr>
          <p:nvPr>
            <p:ph type="pic" sz="quarter" idx="14"/>
          </p:nvPr>
        </p:nvSpPr>
        <p:spPr>
          <a:xfrm>
            <a:off x="4645152" y="914400"/>
            <a:ext cx="4270248" cy="3017520"/>
          </a:xfrm>
          <a:prstGeom prst="round2DiagRect">
            <a:avLst>
              <a:gd name="adj1" fmla="val 0"/>
              <a:gd name="adj2" fmla="val 7057"/>
            </a:avLst>
          </a:prstGeom>
        </p:spPr>
        <p:txBody>
          <a:bodyPr/>
          <a:lstStyle/>
          <a:p>
            <a:r>
              <a:rPr lang="en-US" dirty="0"/>
              <a:t>Click icon to add picture</a:t>
            </a:r>
          </a:p>
        </p:txBody>
      </p:sp>
      <p:sp>
        <p:nvSpPr>
          <p:cNvPr id="14" name="Picture Placeholder 13"/>
          <p:cNvSpPr>
            <a:spLocks noGrp="1"/>
          </p:cNvSpPr>
          <p:nvPr>
            <p:ph type="pic" sz="quarter" idx="11"/>
          </p:nvPr>
        </p:nvSpPr>
        <p:spPr>
          <a:xfrm>
            <a:off x="228600" y="2862072"/>
            <a:ext cx="4270248" cy="3264408"/>
          </a:xfrm>
          <a:prstGeom prst="round2DiagRect">
            <a:avLst>
              <a:gd name="adj1" fmla="val 7497"/>
              <a:gd name="adj2" fmla="val 0"/>
            </a:avLst>
          </a:prstGeom>
        </p:spPr>
        <p:txBody>
          <a:bodyPr/>
          <a:lstStyle/>
          <a:p>
            <a:r>
              <a:rPr lang="en-US" dirty="0"/>
              <a:t>Click icon to add picture</a:t>
            </a:r>
          </a:p>
        </p:txBody>
      </p:sp>
      <p:sp>
        <p:nvSpPr>
          <p:cNvPr id="21" name="Text Placeholder 23"/>
          <p:cNvSpPr>
            <a:spLocks noGrp="1"/>
          </p:cNvSpPr>
          <p:nvPr>
            <p:ph type="body" sz="quarter" idx="23"/>
          </p:nvPr>
        </p:nvSpPr>
        <p:spPr bwMode="gray">
          <a:xfrm>
            <a:off x="4882896" y="4161281"/>
            <a:ext cx="3840480" cy="1127342"/>
          </a:xfrm>
        </p:spPr>
        <p:txBody>
          <a:bodyPr tIns="0" bIns="0" anchor="b">
            <a:noAutofit/>
          </a:bodyPr>
          <a:lstStyle>
            <a:lvl1pPr marL="0" indent="0">
              <a:lnSpc>
                <a:spcPts val="3900"/>
              </a:lnSpc>
              <a:spcBef>
                <a:spcPts val="0"/>
              </a:spcBef>
              <a:buNone/>
              <a:defRPr sz="4800" b="1">
                <a:solidFill>
                  <a:schemeClr val="bg1"/>
                </a:solidFill>
              </a:defRPr>
            </a:lvl1pPr>
          </a:lstStyle>
          <a:p>
            <a:pPr lvl="0"/>
            <a:r>
              <a:rPr lang="en-US"/>
              <a:t>Click to edit Master text styles</a:t>
            </a:r>
          </a:p>
        </p:txBody>
      </p:sp>
      <p:sp>
        <p:nvSpPr>
          <p:cNvPr id="23" name="Text Placeholder 25"/>
          <p:cNvSpPr>
            <a:spLocks noGrp="1"/>
          </p:cNvSpPr>
          <p:nvPr>
            <p:ph type="body" sz="quarter" idx="24"/>
          </p:nvPr>
        </p:nvSpPr>
        <p:spPr bwMode="gray">
          <a:xfrm>
            <a:off x="4882895" y="5445061"/>
            <a:ext cx="3840480" cy="463169"/>
          </a:xfrm>
        </p:spPr>
        <p:txBody>
          <a:bodyPr tIns="0" bIns="0">
            <a:normAutofit/>
          </a:bodyPr>
          <a:lstStyle>
            <a:lvl1pPr marL="0" indent="0">
              <a:lnSpc>
                <a:spcPts val="1600"/>
              </a:lnSpc>
              <a:spcBef>
                <a:spcPts val="0"/>
              </a:spcBef>
              <a:buNone/>
              <a:defRPr sz="1400">
                <a:solidFill>
                  <a:schemeClr val="bg1"/>
                </a:solidFill>
              </a:defRPr>
            </a:lvl1pPr>
          </a:lstStyle>
          <a:p>
            <a:pPr lvl="0"/>
            <a:r>
              <a:rPr lang="en-US"/>
              <a:t>Click to edit Master text styles</a:t>
            </a:r>
          </a:p>
        </p:txBody>
      </p:sp>
      <p:sp>
        <p:nvSpPr>
          <p:cNvPr id="25" name="Text Placeholder 23"/>
          <p:cNvSpPr>
            <a:spLocks noGrp="1"/>
          </p:cNvSpPr>
          <p:nvPr>
            <p:ph type="body" sz="quarter" idx="25"/>
          </p:nvPr>
        </p:nvSpPr>
        <p:spPr>
          <a:xfrm>
            <a:off x="457200" y="1010984"/>
            <a:ext cx="3840480" cy="688933"/>
          </a:xfrm>
        </p:spPr>
        <p:txBody>
          <a:bodyPr tIns="0" bIns="0" anchor="b">
            <a:noAutofit/>
          </a:bodyPr>
          <a:lstStyle>
            <a:lvl1pPr marL="0" indent="0">
              <a:lnSpc>
                <a:spcPts val="3900"/>
              </a:lnSpc>
              <a:spcBef>
                <a:spcPts val="0"/>
              </a:spcBef>
              <a:buNone/>
              <a:defRPr sz="3600" b="1">
                <a:solidFill>
                  <a:schemeClr val="bg1"/>
                </a:solidFill>
              </a:defRPr>
            </a:lvl1pPr>
          </a:lstStyle>
          <a:p>
            <a:pPr lvl="0"/>
            <a:r>
              <a:rPr lang="en-US"/>
              <a:t>Click to edit Master text styles</a:t>
            </a:r>
          </a:p>
        </p:txBody>
      </p:sp>
      <p:sp>
        <p:nvSpPr>
          <p:cNvPr id="33" name="Text Placeholder 25"/>
          <p:cNvSpPr>
            <a:spLocks noGrp="1"/>
          </p:cNvSpPr>
          <p:nvPr>
            <p:ph type="body" sz="quarter" idx="26"/>
          </p:nvPr>
        </p:nvSpPr>
        <p:spPr>
          <a:xfrm>
            <a:off x="457200" y="1824038"/>
            <a:ext cx="3840480" cy="674025"/>
          </a:xfrm>
        </p:spPr>
        <p:txBody>
          <a:bodyPr tIns="0" bIns="0">
            <a:normAutofit/>
          </a:bodyPr>
          <a:lstStyle>
            <a:lvl1pPr marL="0" indent="0">
              <a:lnSpc>
                <a:spcPts val="1600"/>
              </a:lnSpc>
              <a:spcBef>
                <a:spcPts val="0"/>
              </a:spcBef>
              <a:buNone/>
              <a:defRPr sz="1400">
                <a:solidFill>
                  <a:schemeClr val="bg1"/>
                </a:solidFill>
              </a:defRPr>
            </a:lvl1pPr>
          </a:lstStyle>
          <a:p>
            <a:pPr lvl="0"/>
            <a:r>
              <a:rPr lang="en-US"/>
              <a:t>Click to edit Master text styles</a:t>
            </a:r>
          </a:p>
        </p:txBody>
      </p:sp>
      <p:sp>
        <p:nvSpPr>
          <p:cNvPr id="12"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47529160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Closer">
    <p:spTree>
      <p:nvGrpSpPr>
        <p:cNvPr id="1" name=""/>
        <p:cNvGrpSpPr/>
        <p:nvPr/>
      </p:nvGrpSpPr>
      <p:grpSpPr>
        <a:xfrm>
          <a:off x="0" y="0"/>
          <a:ext cx="0" cy="0"/>
          <a:chOff x="0" y="0"/>
          <a:chExt cx="0" cy="0"/>
        </a:xfrm>
      </p:grpSpPr>
      <p:sp>
        <p:nvSpPr>
          <p:cNvPr id="5" name="Rectangle 4"/>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pic>
        <p:nvPicPr>
          <p:cNvPr id="3" name="Picture 2" descr="Cargill_Webinar_graphics-87.png"/>
          <p:cNvPicPr>
            <a:picLocks noChangeAspect="1"/>
          </p:cNvPicPr>
          <p:nvPr userDrawn="1"/>
        </p:nvPicPr>
        <p:blipFill>
          <a:blip r:embed="rId2" cstate="print"/>
          <a:stretch>
            <a:fillRect/>
          </a:stretch>
        </p:blipFill>
        <p:spPr>
          <a:xfrm>
            <a:off x="3200513" y="2816402"/>
            <a:ext cx="2742973" cy="1225195"/>
          </a:xfrm>
          <a:prstGeom prst="rect">
            <a:avLst/>
          </a:prstGeom>
        </p:spPr>
      </p:pic>
    </p:spTree>
    <p:extLst>
      <p:ext uri="{BB962C8B-B14F-4D97-AF65-F5344CB8AC3E}">
        <p14:creationId xmlns:p14="http://schemas.microsoft.com/office/powerpoint/2010/main" val="90665629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 Column">
    <p:spTree>
      <p:nvGrpSpPr>
        <p:cNvPr id="1" name=""/>
        <p:cNvGrpSpPr/>
        <p:nvPr/>
      </p:nvGrpSpPr>
      <p:grpSpPr>
        <a:xfrm>
          <a:off x="0" y="0"/>
          <a:ext cx="0" cy="0"/>
          <a:chOff x="0" y="0"/>
          <a:chExt cx="0" cy="0"/>
        </a:xfrm>
      </p:grpSpPr>
      <p:sp>
        <p:nvSpPr>
          <p:cNvPr id="10" name="Content Placeholder 20"/>
          <p:cNvSpPr>
            <a:spLocks noGrp="1"/>
          </p:cNvSpPr>
          <p:nvPr>
            <p:ph sz="quarter" idx="12"/>
          </p:nvPr>
        </p:nvSpPr>
        <p:spPr bwMode="gray">
          <a:xfrm>
            <a:off x="411479" y="1399032"/>
            <a:ext cx="8330184" cy="4983480"/>
          </a:xfrm>
          <a:prstGeom prst="rect">
            <a:avLst/>
          </a:prstGeom>
        </p:spPr>
        <p:txBody>
          <a:bodyPr vert="horz" lIns="0" tIns="0" rIns="0" bIns="0" rtlCol="0">
            <a:noAutofit/>
          </a:bodyPr>
          <a:lstStyle>
            <a:lvl1pPr marL="0" marR="0" indent="0" algn="l" defTabSz="914400" rtl="0" eaLnBrk="1" fontAlgn="base" latinLnBrk="0" hangingPunct="1">
              <a:lnSpc>
                <a:spcPct val="100000"/>
              </a:lnSpc>
              <a:spcBef>
                <a:spcPts val="2200"/>
              </a:spcBef>
              <a:spcAft>
                <a:spcPct val="0"/>
              </a:spcAft>
              <a:buClrTx/>
              <a:buSzTx/>
              <a:buFont typeface="Arial" pitchFamily="34" charset="0"/>
              <a:buNone/>
              <a:tabLst/>
              <a:defRPr kumimoji="0" lang="en-US" sz="1400" b="0" i="0" u="none" strike="noStrike" kern="1200" cap="none" normalizeH="0" baseline="0" dirty="0" smtClean="0">
                <a:ln>
                  <a:noFill/>
                </a:ln>
                <a:solidFill>
                  <a:schemeClr val="accent1"/>
                </a:solidFill>
                <a:effectLst/>
                <a:latin typeface="+mn-lt"/>
                <a:ea typeface="+mn-ea"/>
                <a:cs typeface="Arial" pitchFamily="34" charset="0"/>
              </a:defRPr>
            </a:lvl1pPr>
            <a:lvl2pPr marL="174625" marR="0" indent="-173038" algn="l" defTabSz="914400" rtl="0" eaLnBrk="1" fontAlgn="base" latinLnBrk="0" hangingPunct="1">
              <a:lnSpc>
                <a:spcPct val="100000"/>
              </a:lnSpc>
              <a:spcAft>
                <a:spcPct val="0"/>
              </a:spcAft>
              <a:buFont typeface="Arial" pitchFamily="34" charset="0"/>
              <a:tabLst/>
              <a:defRPr kumimoji="0" lang="en-US" sz="1400" b="0" i="0" u="none" strike="noStrike" kern="1200" cap="none" normalizeH="0" baseline="0" dirty="0" smtClean="0">
                <a:ln>
                  <a:noFill/>
                </a:ln>
                <a:solidFill>
                  <a:schemeClr val="accent1"/>
                </a:solidFill>
                <a:effectLst/>
                <a:latin typeface="+mn-lt"/>
                <a:ea typeface="+mn-ea"/>
                <a:cs typeface="Arial" pitchFamily="34" charset="0"/>
              </a:defRPr>
            </a:lvl2pPr>
            <a:lvl3pPr marR="0" algn="l" defTabSz="914400" rtl="0" eaLnBrk="1" fontAlgn="base" latinLnBrk="0" hangingPunct="1">
              <a:lnSpc>
                <a:spcPct val="100000"/>
              </a:lnSpc>
              <a:spcAft>
                <a:spcPct val="0"/>
              </a:spcAft>
              <a:buFont typeface="Arial" pitchFamily="34" charset="0"/>
              <a:tabLst/>
              <a:defRPr kumimoji="0" lang="en-US" sz="1200" b="0" i="0" u="none" strike="noStrike" kern="1200" cap="none" normalizeH="0" baseline="0" dirty="0" smtClean="0">
                <a:ln>
                  <a:noFill/>
                </a:ln>
                <a:solidFill>
                  <a:schemeClr val="accent1"/>
                </a:solidFill>
                <a:effectLst/>
                <a:latin typeface="Arial" pitchFamily="34" charset="0"/>
                <a:ea typeface="+mn-ea"/>
                <a:cs typeface="Arial" pitchFamily="34" charset="0"/>
              </a:defRPr>
            </a:lvl3pPr>
            <a:lvl4pPr marR="0" algn="l" defTabSz="914400" rtl="0" eaLnBrk="1" fontAlgn="base" latinLnBrk="0" hangingPunct="1">
              <a:lnSpc>
                <a:spcPct val="100000"/>
              </a:lnSpc>
              <a:spcAft>
                <a:spcPct val="0"/>
              </a:spcAft>
              <a:buFont typeface="Arial" pitchFamily="34" charset="0"/>
              <a:tabLst/>
              <a:defRPr kumimoji="0" lang="en-US" sz="1200" b="0" i="0" u="none" strike="noStrike" kern="1200" cap="none" normalizeH="0" baseline="0" dirty="0" smtClean="0">
                <a:ln>
                  <a:noFill/>
                </a:ln>
                <a:solidFill>
                  <a:schemeClr val="accent1"/>
                </a:solidFill>
                <a:effectLst/>
                <a:latin typeface="+mn-lt"/>
                <a:ea typeface="+mn-ea"/>
                <a:cs typeface="Arial" pitchFamily="34" charset="0"/>
              </a:defRPr>
            </a:lvl4pPr>
            <a:lvl5pPr marR="0" algn="l" defTabSz="914400" rtl="0" eaLnBrk="1" fontAlgn="base" latinLnBrk="0" hangingPunct="1">
              <a:lnSpc>
                <a:spcPct val="100000"/>
              </a:lnSpc>
              <a:spcAft>
                <a:spcPct val="0"/>
              </a:spcAft>
              <a:buFont typeface="Arial" pitchFamily="34" charset="0"/>
              <a:tabLst/>
              <a:defRPr kumimoji="0" lang="en-US" sz="1200" b="0" i="0" u="none" strike="noStrike" kern="1200" cap="none" normalizeH="0" baseline="0" dirty="0" smtClean="0">
                <a:ln>
                  <a:noFill/>
                </a:ln>
                <a:solidFill>
                  <a:schemeClr val="accent1"/>
                </a:solidFill>
                <a:effectLst/>
                <a:latin typeface="+mn-lt"/>
                <a:ea typeface="+mn-ea"/>
                <a:cs typeface="Arial" pitchFamily="34" charset="0"/>
              </a:defRPr>
            </a:lvl5pPr>
            <a:lvl6pPr marR="0" algn="l" defTabSz="914400" rtl="0" eaLnBrk="1" fontAlgn="base" latinLnBrk="0" hangingPunct="1">
              <a:lnSpc>
                <a:spcPct val="100000"/>
              </a:lnSpc>
              <a:spcAft>
                <a:spcPct val="0"/>
              </a:spcAft>
              <a:buFont typeface="Arial" pitchFamily="34" charset="0"/>
              <a:tabLst/>
              <a:defRPr kumimoji="0" lang="en-US" sz="1800" b="0" i="0" u="none" strike="noStrike" kern="1200" cap="none" normalizeH="0" baseline="0" dirty="0" smtClean="0">
                <a:ln>
                  <a:noFill/>
                </a:ln>
                <a:solidFill>
                  <a:schemeClr val="tx2"/>
                </a:solidFill>
                <a:effectLst/>
                <a:latin typeface="+mn-lt"/>
                <a:ea typeface="+mn-ea"/>
                <a:cs typeface="Arial" pitchFamily="34" charset="0"/>
              </a:defRPr>
            </a:lvl6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9" name="Text Placeholder 18"/>
          <p:cNvSpPr>
            <a:spLocks noGrp="1"/>
          </p:cNvSpPr>
          <p:nvPr>
            <p:ph type="body" sz="quarter" idx="13"/>
          </p:nvPr>
        </p:nvSpPr>
        <p:spPr bwMode="gray">
          <a:xfrm>
            <a:off x="414338" y="779463"/>
            <a:ext cx="8330184" cy="246221"/>
          </a:xfrm>
          <a:prstGeom prst="rect">
            <a:avLst/>
          </a:prstGeom>
          <a:noFill/>
          <a:ln w="9525" algn="ctr">
            <a:noFill/>
            <a:miter lim="800000"/>
            <a:headEnd/>
            <a:tailEnd/>
          </a:ln>
          <a:effectLst/>
        </p:spPr>
        <p:txBody>
          <a:bodyPr vert="horz" wrap="square" lIns="0" tIns="0" rIns="0" bIns="0" numCol="1" anchor="t" anchorCtr="0" compatLnSpc="1">
            <a:prstTxWarp prst="textNoShape">
              <a:avLst/>
            </a:prstTxWarp>
            <a:spAutoFit/>
          </a:bodyPr>
          <a:lstStyle>
            <a:lvl1pPr>
              <a:defRPr kumimoji="0" lang="en-US" sz="1600" b="0" i="0" u="none" strike="noStrike" kern="1200" cap="none" spc="0" normalizeH="0" baseline="0" noProof="0" dirty="0" smtClean="0">
                <a:ln>
                  <a:noFill/>
                </a:ln>
                <a:solidFill>
                  <a:schemeClr val="accent1"/>
                </a:solidFill>
                <a:effectLst/>
                <a:uLnTx/>
                <a:uFillTx/>
                <a:latin typeface="+mj-lt"/>
                <a:ea typeface="+mn-ea"/>
                <a:cs typeface="Arial" pitchFamily="34" charset="0"/>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dirty="0"/>
              <a:t>Click to edit Master text styles</a:t>
            </a:r>
          </a:p>
        </p:txBody>
      </p:sp>
      <p:sp>
        <p:nvSpPr>
          <p:cNvPr id="5" name="Title Placeholder 10"/>
          <p:cNvSpPr>
            <a:spLocks noGrp="1"/>
          </p:cNvSpPr>
          <p:nvPr>
            <p:ph type="title"/>
          </p:nvPr>
        </p:nvSpPr>
        <p:spPr bwMode="gray">
          <a:xfrm>
            <a:off x="414338" y="450279"/>
            <a:ext cx="8330184" cy="329184"/>
          </a:xfrm>
          <a:prstGeom prst="rect">
            <a:avLst/>
          </a:prstGeom>
        </p:spPr>
        <p:txBody>
          <a:bodyPr lIns="0" tIns="0" rIns="0" bIns="0" anchor="b" anchorCtr="0">
            <a:spAutoFit/>
          </a:bodyPr>
          <a:lstStyle/>
          <a:p>
            <a:pPr marL="0" marR="0" lvl="0" indent="0" algn="l" defTabSz="914400" rtl="0" eaLnBrk="0" fontAlgn="base" latinLnBrk="0" hangingPunct="0">
              <a:lnSpc>
                <a:spcPct val="90000"/>
              </a:lnSpc>
              <a:spcBef>
                <a:spcPct val="0"/>
              </a:spcBef>
              <a:spcAft>
                <a:spcPct val="0"/>
              </a:spcAft>
              <a:buClrTx/>
              <a:buSzTx/>
              <a:buFontTx/>
              <a:buNone/>
              <a:tabLst/>
              <a:defRPr/>
            </a:pPr>
            <a:r>
              <a:rPr lang="en-US" dirty="0"/>
              <a:t>Click to edit Master title style</a:t>
            </a:r>
          </a:p>
        </p:txBody>
      </p:sp>
      <p:sp>
        <p:nvSpPr>
          <p:cNvPr id="6" name="Slide Number Placeholder 5"/>
          <p:cNvSpPr>
            <a:spLocks noGrp="1"/>
          </p:cNvSpPr>
          <p:nvPr>
            <p:ph type="sldNum" sz="quarter" idx="14"/>
          </p:nvPr>
        </p:nvSpPr>
        <p:spPr>
          <a:xfrm>
            <a:off x="239714" y="6286104"/>
            <a:ext cx="378392" cy="365125"/>
          </a:xfrm>
        </p:spPr>
        <p:txBody>
          <a:bodyPr/>
          <a:lstStyle>
            <a:lvl1pPr>
              <a:defRPr>
                <a:solidFill>
                  <a:schemeClr val="bg1"/>
                </a:solidFill>
              </a:defRPr>
            </a:lvl1pPr>
          </a:lstStyle>
          <a:p>
            <a:fld id="{56E0FF23-D086-4821-B275-7B151A753CC8}" type="slidenum">
              <a:rPr lang="en-US" smtClean="0"/>
              <a:pPr/>
              <a:t>‹#›</a:t>
            </a:fld>
            <a:endParaRPr lang="en-US" dirty="0"/>
          </a:p>
        </p:txBody>
      </p:sp>
    </p:spTree>
    <p:extLst>
      <p:ext uri="{BB962C8B-B14F-4D97-AF65-F5344CB8AC3E}">
        <p14:creationId xmlns:p14="http://schemas.microsoft.com/office/powerpoint/2010/main" val="427198398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itleThrive_Blue">
    <p:spTree>
      <p:nvGrpSpPr>
        <p:cNvPr id="1" name=""/>
        <p:cNvGrpSpPr/>
        <p:nvPr/>
      </p:nvGrpSpPr>
      <p:grpSpPr>
        <a:xfrm>
          <a:off x="0" y="0"/>
          <a:ext cx="0" cy="0"/>
          <a:chOff x="0" y="0"/>
          <a:chExt cx="0" cy="0"/>
        </a:xfrm>
      </p:grpSpPr>
      <p:sp>
        <p:nvSpPr>
          <p:cNvPr id="15" name="Rectangle 14"/>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ound Diagonal Corner Rectangle 19"/>
          <p:cNvSpPr/>
          <p:nvPr/>
        </p:nvSpPr>
        <p:spPr>
          <a:xfrm>
            <a:off x="6092679" y="457200"/>
            <a:ext cx="2359152" cy="1600200"/>
          </a:xfrm>
          <a:prstGeom prst="round2DiagRect">
            <a:avLst>
              <a:gd name="adj1" fmla="val 12797"/>
              <a:gd name="adj2" fmla="val 0"/>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Picture Placeholder 16"/>
          <p:cNvSpPr>
            <a:spLocks noGrp="1"/>
          </p:cNvSpPr>
          <p:nvPr>
            <p:ph type="pic" sz="quarter" idx="14"/>
          </p:nvPr>
        </p:nvSpPr>
        <p:spPr>
          <a:xfrm>
            <a:off x="0" y="228600"/>
            <a:ext cx="5980176" cy="5715000"/>
          </a:xfrm>
          <a:prstGeom prst="rect">
            <a:avLst/>
          </a:prstGeom>
          <a:solidFill>
            <a:schemeClr val="bg1"/>
          </a:solidFill>
        </p:spPr>
        <p:txBody>
          <a:bodyPr/>
          <a:lstStyle/>
          <a:p>
            <a:r>
              <a:rPr lang="en-US"/>
              <a:t>Click icon to add picture</a:t>
            </a:r>
            <a:endParaRPr lang="en-US" dirty="0"/>
          </a:p>
        </p:txBody>
      </p:sp>
      <p:sp>
        <p:nvSpPr>
          <p:cNvPr id="16" name="Round Diagonal Corner Rectangle 15"/>
          <p:cNvSpPr/>
          <p:nvPr/>
        </p:nvSpPr>
        <p:spPr>
          <a:xfrm>
            <a:off x="6092679" y="2167128"/>
            <a:ext cx="2817960" cy="3775052"/>
          </a:xfrm>
          <a:prstGeom prst="round2DiagRect">
            <a:avLst>
              <a:gd name="adj1" fmla="val 0"/>
              <a:gd name="adj2" fmla="val 8742"/>
            </a:avLst>
          </a:prstGeom>
          <a:solidFill>
            <a:srgbClr val="005F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ubtitle 2"/>
          <p:cNvSpPr>
            <a:spLocks noGrp="1"/>
          </p:cNvSpPr>
          <p:nvPr>
            <p:ph type="subTitle" idx="1"/>
          </p:nvPr>
        </p:nvSpPr>
        <p:spPr bwMode="gray">
          <a:xfrm>
            <a:off x="6382511" y="2697480"/>
            <a:ext cx="2249424" cy="1619459"/>
          </a:xfrm>
        </p:spPr>
        <p:txBody>
          <a:bodyPr lIns="0" tIns="0" rIns="0" bIns="0" anchor="t" anchorCtr="0">
            <a:noAutofit/>
          </a:bodyPr>
          <a:lstStyle>
            <a:lvl1pPr marL="0" indent="0" algn="l">
              <a:lnSpc>
                <a:spcPts val="3200"/>
              </a:lnSpc>
              <a:spcBef>
                <a:spcPts val="0"/>
              </a:spcBef>
              <a:buNone/>
              <a:defRPr sz="2400" b="1">
                <a:solidFill>
                  <a:schemeClr val="bg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4" name="Text Placeholder 13"/>
          <p:cNvSpPr>
            <a:spLocks noGrp="1"/>
          </p:cNvSpPr>
          <p:nvPr>
            <p:ph type="body" sz="quarter" idx="13"/>
          </p:nvPr>
        </p:nvSpPr>
        <p:spPr>
          <a:xfrm>
            <a:off x="230188" y="6354053"/>
            <a:ext cx="2151062" cy="293688"/>
          </a:xfrm>
        </p:spPr>
        <p:txBody>
          <a:bodyPr lIns="0" tIns="0" rIns="0" bIns="0" anchor="b">
            <a:noAutofit/>
          </a:bodyPr>
          <a:lstStyle>
            <a:lvl1pPr marL="0" indent="0">
              <a:spcBef>
                <a:spcPts val="0"/>
              </a:spcBef>
              <a:buNone/>
              <a:defRPr sz="1000" b="1"/>
            </a:lvl1pPr>
            <a:lvl2pPr>
              <a:defRPr sz="1100" b="1"/>
            </a:lvl2pPr>
            <a:lvl3pPr>
              <a:defRPr sz="1100" b="1"/>
            </a:lvl3pPr>
            <a:lvl4pPr>
              <a:defRPr sz="1100" b="1"/>
            </a:lvl4pPr>
            <a:lvl5pPr>
              <a:defRPr sz="1100" b="1"/>
            </a:lvl5pPr>
          </a:lstStyle>
          <a:p>
            <a:pPr lvl="0"/>
            <a:r>
              <a:rPr lang="en-US"/>
              <a:t>Click to edit Master text styles</a:t>
            </a:r>
          </a:p>
        </p:txBody>
      </p:sp>
      <p:pic>
        <p:nvPicPr>
          <p:cNvPr id="18" name="Picture 17" descr="Cargill_graphics-02.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829661" y="6187350"/>
            <a:ext cx="1145953" cy="512022"/>
          </a:xfrm>
          <a:prstGeom prst="rect">
            <a:avLst/>
          </a:prstGeom>
        </p:spPr>
      </p:pic>
      <p:sp>
        <p:nvSpPr>
          <p:cNvPr id="22" name="TextBox 21"/>
          <p:cNvSpPr txBox="1"/>
          <p:nvPr/>
        </p:nvSpPr>
        <p:spPr>
          <a:xfrm>
            <a:off x="2541319" y="6510642"/>
            <a:ext cx="3331030" cy="143629"/>
          </a:xfrm>
          <a:prstGeom prst="rect">
            <a:avLst/>
          </a:prstGeom>
          <a:noFill/>
        </p:spPr>
        <p:txBody>
          <a:bodyPr wrap="square" lIns="0" tIns="0" rIns="0" bIns="0"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700" kern="1200" baseline="30000" dirty="0">
                <a:solidFill>
                  <a:srgbClr val="959595"/>
                </a:solidFill>
                <a:latin typeface="+mn-lt"/>
                <a:ea typeface="+mn-ea"/>
                <a:cs typeface="+mn-cs"/>
              </a:rPr>
              <a:t>CONFIDENTIAL. This document contains trade secret information. Disclosure, use or reproduction outside Cargill or inside Cargill, to or by those employees who do not have a need to know is prohibited except as authorized by Cargill in writing.</a:t>
            </a:r>
          </a:p>
        </p:txBody>
      </p:sp>
      <p:sp>
        <p:nvSpPr>
          <p:cNvPr id="21" name="Text Placeholder 20"/>
          <p:cNvSpPr>
            <a:spLocks noGrp="1"/>
          </p:cNvSpPr>
          <p:nvPr>
            <p:ph type="body" sz="quarter" idx="16"/>
          </p:nvPr>
        </p:nvSpPr>
        <p:spPr bwMode="gray">
          <a:xfrm>
            <a:off x="6382511" y="4206240"/>
            <a:ext cx="2249424" cy="1317625"/>
          </a:xfrm>
        </p:spPr>
        <p:txBody>
          <a:bodyPr tIns="0" bIns="0">
            <a:noAutofit/>
          </a:bodyPr>
          <a:lstStyle>
            <a:lvl1pPr>
              <a:buFontTx/>
              <a:buNone/>
              <a:defRPr sz="1400" b="1" baseline="0">
                <a:solidFill>
                  <a:schemeClr val="bg1"/>
                </a:solidFill>
                <a:latin typeface="+mn-lt"/>
              </a:defRPr>
            </a:lvl1pPr>
            <a:lvl5pPr>
              <a:defRPr/>
            </a:lvl5pPr>
          </a:lstStyle>
          <a:p>
            <a:pPr lvl="0"/>
            <a:r>
              <a:rPr lang="en-US"/>
              <a:t>Click to edit Master text styles</a:t>
            </a:r>
          </a:p>
        </p:txBody>
      </p:sp>
    </p:spTree>
    <p:extLst>
      <p:ext uri="{BB962C8B-B14F-4D97-AF65-F5344CB8AC3E}">
        <p14:creationId xmlns:p14="http://schemas.microsoft.com/office/powerpoint/2010/main" val="413640671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itleNoThrive_Blue">
    <p:spTree>
      <p:nvGrpSpPr>
        <p:cNvPr id="1" name=""/>
        <p:cNvGrpSpPr/>
        <p:nvPr/>
      </p:nvGrpSpPr>
      <p:grpSpPr>
        <a:xfrm>
          <a:off x="0" y="0"/>
          <a:ext cx="0" cy="0"/>
          <a:chOff x="0" y="0"/>
          <a:chExt cx="0" cy="0"/>
        </a:xfrm>
      </p:grpSpPr>
      <p:sp>
        <p:nvSpPr>
          <p:cNvPr id="15" name="Rectangle 14"/>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Picture Placeholder 16"/>
          <p:cNvSpPr>
            <a:spLocks noGrp="1"/>
          </p:cNvSpPr>
          <p:nvPr>
            <p:ph type="pic" sz="quarter" idx="14"/>
          </p:nvPr>
        </p:nvSpPr>
        <p:spPr>
          <a:xfrm>
            <a:off x="230188" y="228600"/>
            <a:ext cx="5751576" cy="5715000"/>
          </a:xfrm>
          <a:prstGeom prst="round2DiagRect">
            <a:avLst>
              <a:gd name="adj1" fmla="val 3724"/>
              <a:gd name="adj2" fmla="val 0"/>
            </a:avLst>
          </a:prstGeom>
          <a:solidFill>
            <a:schemeClr val="bg1"/>
          </a:solidFill>
        </p:spPr>
        <p:txBody>
          <a:bodyPr/>
          <a:lstStyle/>
          <a:p>
            <a:r>
              <a:rPr lang="en-US"/>
              <a:t>Click icon to add picture</a:t>
            </a:r>
            <a:endParaRPr lang="en-US" dirty="0"/>
          </a:p>
        </p:txBody>
      </p:sp>
      <p:sp>
        <p:nvSpPr>
          <p:cNvPr id="16" name="Round Diagonal Corner Rectangle 15"/>
          <p:cNvSpPr/>
          <p:nvPr/>
        </p:nvSpPr>
        <p:spPr>
          <a:xfrm>
            <a:off x="6092679" y="2368296"/>
            <a:ext cx="2817960" cy="3575304"/>
          </a:xfrm>
          <a:prstGeom prst="round2DiagRect">
            <a:avLst>
              <a:gd name="adj1" fmla="val 0"/>
              <a:gd name="adj2" fmla="val 8742"/>
            </a:avLst>
          </a:prstGeom>
          <a:solidFill>
            <a:srgbClr val="005F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ubtitle 2"/>
          <p:cNvSpPr>
            <a:spLocks noGrp="1"/>
          </p:cNvSpPr>
          <p:nvPr>
            <p:ph type="subTitle" idx="1"/>
          </p:nvPr>
        </p:nvSpPr>
        <p:spPr bwMode="gray">
          <a:xfrm>
            <a:off x="6382511" y="2697480"/>
            <a:ext cx="2249424" cy="1619459"/>
          </a:xfrm>
        </p:spPr>
        <p:txBody>
          <a:bodyPr lIns="0" tIns="0" rIns="0" bIns="0" anchor="t" anchorCtr="0">
            <a:noAutofit/>
          </a:bodyPr>
          <a:lstStyle>
            <a:lvl1pPr marL="0" indent="0" algn="l">
              <a:lnSpc>
                <a:spcPts val="3200"/>
              </a:lnSpc>
              <a:spcBef>
                <a:spcPts val="0"/>
              </a:spcBef>
              <a:buNone/>
              <a:defRPr sz="2400" b="1">
                <a:solidFill>
                  <a:schemeClr val="bg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4" name="Text Placeholder 13"/>
          <p:cNvSpPr>
            <a:spLocks noGrp="1"/>
          </p:cNvSpPr>
          <p:nvPr>
            <p:ph type="body" sz="quarter" idx="13"/>
          </p:nvPr>
        </p:nvSpPr>
        <p:spPr>
          <a:xfrm>
            <a:off x="230188" y="6354053"/>
            <a:ext cx="2151062" cy="293688"/>
          </a:xfrm>
        </p:spPr>
        <p:txBody>
          <a:bodyPr lIns="0" tIns="0" rIns="0" bIns="0" anchor="b">
            <a:noAutofit/>
          </a:bodyPr>
          <a:lstStyle>
            <a:lvl1pPr marL="0" indent="0">
              <a:spcBef>
                <a:spcPts val="0"/>
              </a:spcBef>
              <a:buNone/>
              <a:defRPr sz="1000" b="1"/>
            </a:lvl1pPr>
            <a:lvl2pPr>
              <a:defRPr sz="1100" b="1"/>
            </a:lvl2pPr>
            <a:lvl3pPr>
              <a:defRPr sz="1100" b="1"/>
            </a:lvl3pPr>
            <a:lvl4pPr>
              <a:defRPr sz="1100" b="1"/>
            </a:lvl4pPr>
            <a:lvl5pPr>
              <a:defRPr sz="1100" b="1"/>
            </a:lvl5pPr>
          </a:lstStyle>
          <a:p>
            <a:pPr lvl="0"/>
            <a:r>
              <a:rPr lang="en-US"/>
              <a:t>Click to edit Master text styles</a:t>
            </a:r>
          </a:p>
        </p:txBody>
      </p:sp>
      <p:pic>
        <p:nvPicPr>
          <p:cNvPr id="18" name="Picture 17" descr="Cargill_graphics-02.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829661" y="6187350"/>
            <a:ext cx="1145953" cy="512022"/>
          </a:xfrm>
          <a:prstGeom prst="rect">
            <a:avLst/>
          </a:prstGeom>
        </p:spPr>
      </p:pic>
      <p:sp>
        <p:nvSpPr>
          <p:cNvPr id="22" name="TextBox 21"/>
          <p:cNvSpPr txBox="1"/>
          <p:nvPr/>
        </p:nvSpPr>
        <p:spPr>
          <a:xfrm>
            <a:off x="2541319" y="6510642"/>
            <a:ext cx="3331030" cy="143629"/>
          </a:xfrm>
          <a:prstGeom prst="rect">
            <a:avLst/>
          </a:prstGeom>
          <a:noFill/>
        </p:spPr>
        <p:txBody>
          <a:bodyPr wrap="square" lIns="0" tIns="0" rIns="0" bIns="0"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700" kern="1200" baseline="30000" dirty="0">
                <a:solidFill>
                  <a:srgbClr val="959595"/>
                </a:solidFill>
                <a:latin typeface="+mn-lt"/>
                <a:ea typeface="+mn-ea"/>
                <a:cs typeface="+mn-cs"/>
              </a:rPr>
              <a:t>CONFIDENTIAL. This document contains trade secret information. Disclosure, use or reproduction outside Cargill or inside Cargill, to or by those employees who do not have a need to know is prohibited except as authorized by Cargill in writing.</a:t>
            </a:r>
          </a:p>
        </p:txBody>
      </p:sp>
      <p:sp>
        <p:nvSpPr>
          <p:cNvPr id="21" name="Text Placeholder 20"/>
          <p:cNvSpPr>
            <a:spLocks noGrp="1"/>
          </p:cNvSpPr>
          <p:nvPr>
            <p:ph type="body" sz="quarter" idx="16"/>
          </p:nvPr>
        </p:nvSpPr>
        <p:spPr bwMode="gray">
          <a:xfrm>
            <a:off x="6382512" y="4206240"/>
            <a:ext cx="2249424" cy="1317625"/>
          </a:xfrm>
        </p:spPr>
        <p:txBody>
          <a:bodyPr tIns="0" bIns="0">
            <a:noAutofit/>
          </a:bodyPr>
          <a:lstStyle>
            <a:lvl1pPr>
              <a:buFontTx/>
              <a:buNone/>
              <a:defRPr sz="1400" b="1" baseline="0">
                <a:solidFill>
                  <a:schemeClr val="bg1"/>
                </a:solidFill>
                <a:latin typeface="+mn-lt"/>
              </a:defRPr>
            </a:lvl1pPr>
            <a:lvl5pPr>
              <a:defRPr/>
            </a:lvl5pPr>
          </a:lstStyle>
          <a:p>
            <a:pPr lvl="0"/>
            <a:r>
              <a:rPr lang="en-US"/>
              <a:t>Click to edit Master text styles</a:t>
            </a:r>
          </a:p>
        </p:txBody>
      </p:sp>
      <p:sp>
        <p:nvSpPr>
          <p:cNvPr id="24" name="Round Diagonal Corner Rectangle 23"/>
          <p:cNvSpPr/>
          <p:nvPr/>
        </p:nvSpPr>
        <p:spPr>
          <a:xfrm>
            <a:off x="6085856" y="685800"/>
            <a:ext cx="2355284" cy="1572768"/>
          </a:xfrm>
          <a:prstGeom prst="round2DiagRect">
            <a:avLst>
              <a:gd name="adj1" fmla="val 12797"/>
              <a:gd name="adj2" fmla="val 0"/>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6541211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leNoPhoto_Blue">
    <p:spTree>
      <p:nvGrpSpPr>
        <p:cNvPr id="1" name=""/>
        <p:cNvGrpSpPr/>
        <p:nvPr/>
      </p:nvGrpSpPr>
      <p:grpSpPr>
        <a:xfrm>
          <a:off x="0" y="0"/>
          <a:ext cx="0" cy="0"/>
          <a:chOff x="0" y="0"/>
          <a:chExt cx="0" cy="0"/>
        </a:xfrm>
      </p:grpSpPr>
      <p:sp>
        <p:nvSpPr>
          <p:cNvPr id="15" name="Rectangle 14"/>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 Diagonal Corner Rectangle 10"/>
          <p:cNvSpPr/>
          <p:nvPr/>
        </p:nvSpPr>
        <p:spPr>
          <a:xfrm>
            <a:off x="230188" y="228599"/>
            <a:ext cx="7223760" cy="5711825"/>
          </a:xfrm>
          <a:prstGeom prst="round2DiagRect">
            <a:avLst>
              <a:gd name="adj1" fmla="val 0"/>
              <a:gd name="adj2" fmla="val 4027"/>
            </a:avLst>
          </a:prstGeom>
          <a:solidFill>
            <a:srgbClr val="005F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ound Diagonal Corner Rectangle 15"/>
          <p:cNvSpPr/>
          <p:nvPr/>
        </p:nvSpPr>
        <p:spPr>
          <a:xfrm>
            <a:off x="7562088" y="3078353"/>
            <a:ext cx="1353312" cy="2862072"/>
          </a:xfrm>
          <a:prstGeom prst="round2DiagRect">
            <a:avLst>
              <a:gd name="adj1" fmla="val 612"/>
              <a:gd name="adj2" fmla="val 16610"/>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ubtitle 2"/>
          <p:cNvSpPr>
            <a:spLocks noGrp="1"/>
          </p:cNvSpPr>
          <p:nvPr>
            <p:ph type="subTitle" idx="1"/>
          </p:nvPr>
        </p:nvSpPr>
        <p:spPr bwMode="gray">
          <a:xfrm>
            <a:off x="740664" y="1170432"/>
            <a:ext cx="5029200" cy="1828800"/>
          </a:xfrm>
        </p:spPr>
        <p:txBody>
          <a:bodyPr lIns="0" tIns="0" rIns="0" bIns="0" anchor="t" anchorCtr="0">
            <a:noAutofit/>
          </a:bodyPr>
          <a:lstStyle>
            <a:lvl1pPr marL="0" indent="0" algn="l">
              <a:lnSpc>
                <a:spcPts val="5000"/>
              </a:lnSpc>
              <a:spcBef>
                <a:spcPts val="0"/>
              </a:spcBef>
              <a:buNone/>
              <a:defRPr sz="4800" b="1">
                <a:solidFill>
                  <a:schemeClr val="bg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4" name="Text Placeholder 13"/>
          <p:cNvSpPr>
            <a:spLocks noGrp="1"/>
          </p:cNvSpPr>
          <p:nvPr>
            <p:ph type="body" sz="quarter" idx="13"/>
          </p:nvPr>
        </p:nvSpPr>
        <p:spPr>
          <a:xfrm>
            <a:off x="230188" y="6354053"/>
            <a:ext cx="2151062" cy="293688"/>
          </a:xfrm>
        </p:spPr>
        <p:txBody>
          <a:bodyPr lIns="0" tIns="0" rIns="0" bIns="0" anchor="b">
            <a:noAutofit/>
          </a:bodyPr>
          <a:lstStyle>
            <a:lvl1pPr marL="0" indent="0">
              <a:spcBef>
                <a:spcPts val="0"/>
              </a:spcBef>
              <a:buNone/>
              <a:defRPr sz="1000" b="1"/>
            </a:lvl1pPr>
            <a:lvl2pPr>
              <a:defRPr sz="1100" b="1"/>
            </a:lvl2pPr>
            <a:lvl3pPr>
              <a:defRPr sz="1100" b="1"/>
            </a:lvl3pPr>
            <a:lvl4pPr>
              <a:defRPr sz="1100" b="1"/>
            </a:lvl4pPr>
            <a:lvl5pPr>
              <a:defRPr sz="1100" b="1"/>
            </a:lvl5pPr>
          </a:lstStyle>
          <a:p>
            <a:pPr lvl="0"/>
            <a:r>
              <a:rPr lang="en-US"/>
              <a:t>Click to edit Master text styles</a:t>
            </a:r>
          </a:p>
        </p:txBody>
      </p:sp>
      <p:pic>
        <p:nvPicPr>
          <p:cNvPr id="18" name="Picture 17" descr="Cargill_graphics-02.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829661" y="6187350"/>
            <a:ext cx="1145953" cy="512022"/>
          </a:xfrm>
          <a:prstGeom prst="rect">
            <a:avLst/>
          </a:prstGeom>
        </p:spPr>
      </p:pic>
      <p:sp>
        <p:nvSpPr>
          <p:cNvPr id="22" name="TextBox 21"/>
          <p:cNvSpPr txBox="1"/>
          <p:nvPr/>
        </p:nvSpPr>
        <p:spPr>
          <a:xfrm>
            <a:off x="2541319" y="6510642"/>
            <a:ext cx="3331030" cy="143629"/>
          </a:xfrm>
          <a:prstGeom prst="rect">
            <a:avLst/>
          </a:prstGeom>
          <a:noFill/>
        </p:spPr>
        <p:txBody>
          <a:bodyPr wrap="square" lIns="0" tIns="0" rIns="0" bIns="0"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700" kern="1200" baseline="30000" dirty="0">
                <a:solidFill>
                  <a:srgbClr val="959595"/>
                </a:solidFill>
                <a:latin typeface="+mn-lt"/>
                <a:ea typeface="+mn-ea"/>
                <a:cs typeface="+mn-cs"/>
              </a:rPr>
              <a:t>CONFIDENTIAL. This document contains trade secret information. Disclosure, use or reproduction outside Cargill or inside Cargill, to or by those employees who do not have a need to know is prohibited except as authorized by Cargill in writing.</a:t>
            </a:r>
          </a:p>
        </p:txBody>
      </p:sp>
      <p:sp>
        <p:nvSpPr>
          <p:cNvPr id="21" name="Text Placeholder 20"/>
          <p:cNvSpPr>
            <a:spLocks noGrp="1"/>
          </p:cNvSpPr>
          <p:nvPr>
            <p:ph type="body" sz="quarter" idx="16"/>
          </p:nvPr>
        </p:nvSpPr>
        <p:spPr bwMode="gray">
          <a:xfrm>
            <a:off x="740664" y="3430587"/>
            <a:ext cx="5029200" cy="914400"/>
          </a:xfrm>
        </p:spPr>
        <p:txBody>
          <a:bodyPr tIns="0" bIns="0">
            <a:noAutofit/>
          </a:bodyPr>
          <a:lstStyle>
            <a:lvl1pPr>
              <a:lnSpc>
                <a:spcPts val="3000"/>
              </a:lnSpc>
              <a:buFontTx/>
              <a:buNone/>
              <a:defRPr sz="2400" b="1" baseline="0">
                <a:solidFill>
                  <a:schemeClr val="bg1"/>
                </a:solidFill>
                <a:latin typeface="+mn-lt"/>
              </a:defRPr>
            </a:lvl1pPr>
            <a:lvl5pPr>
              <a:defRPr/>
            </a:lvl5pPr>
          </a:lstStyle>
          <a:p>
            <a:pPr lvl="0"/>
            <a:r>
              <a:rPr lang="en-US"/>
              <a:t>Click to edit Master text styles</a:t>
            </a:r>
          </a:p>
        </p:txBody>
      </p:sp>
      <p:sp>
        <p:nvSpPr>
          <p:cNvPr id="24" name="Round Diagonal Corner Rectangle 23"/>
          <p:cNvSpPr/>
          <p:nvPr/>
        </p:nvSpPr>
        <p:spPr>
          <a:xfrm>
            <a:off x="7562088" y="1828800"/>
            <a:ext cx="1353312" cy="1143000"/>
          </a:xfrm>
          <a:prstGeom prst="round2DiagRect">
            <a:avLst>
              <a:gd name="adj1" fmla="val 20468"/>
              <a:gd name="adj2" fmla="val 0"/>
            </a:avLst>
          </a:prstGeom>
          <a:solidFill>
            <a:srgbClr val="1E9D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6518751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itleLowInk_Blue">
    <p:spTree>
      <p:nvGrpSpPr>
        <p:cNvPr id="1" name=""/>
        <p:cNvGrpSpPr/>
        <p:nvPr/>
      </p:nvGrpSpPr>
      <p:grpSpPr>
        <a:xfrm>
          <a:off x="0" y="0"/>
          <a:ext cx="0" cy="0"/>
          <a:chOff x="0" y="0"/>
          <a:chExt cx="0" cy="0"/>
        </a:xfrm>
      </p:grpSpPr>
      <p:sp>
        <p:nvSpPr>
          <p:cNvPr id="15" name="Rectangle 14"/>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ound Diagonal Corner Rectangle 15"/>
          <p:cNvSpPr/>
          <p:nvPr/>
        </p:nvSpPr>
        <p:spPr>
          <a:xfrm>
            <a:off x="758952" y="228600"/>
            <a:ext cx="978408" cy="603504"/>
          </a:xfrm>
          <a:prstGeom prst="round2DiagRect">
            <a:avLst>
              <a:gd name="adj1" fmla="val 0"/>
              <a:gd name="adj2" fmla="val 20819"/>
            </a:avLst>
          </a:prstGeom>
          <a:solidFill>
            <a:srgbClr val="005C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ubtitle 2"/>
          <p:cNvSpPr>
            <a:spLocks noGrp="1"/>
          </p:cNvSpPr>
          <p:nvPr>
            <p:ph type="subTitle" idx="1" hasCustomPrompt="1"/>
          </p:nvPr>
        </p:nvSpPr>
        <p:spPr>
          <a:xfrm>
            <a:off x="740664" y="2258568"/>
            <a:ext cx="7040880" cy="2057400"/>
          </a:xfrm>
          <a:noFill/>
        </p:spPr>
        <p:txBody>
          <a:bodyPr lIns="0" tIns="0" rIns="0" bIns="0" anchor="t" anchorCtr="0">
            <a:noAutofit/>
          </a:bodyPr>
          <a:lstStyle>
            <a:lvl1pPr marL="0" indent="0" algn="l">
              <a:lnSpc>
                <a:spcPts val="7900"/>
              </a:lnSpc>
              <a:spcBef>
                <a:spcPts val="0"/>
              </a:spcBef>
              <a:buNone/>
              <a:defRPr sz="6900" b="1">
                <a:solidFill>
                  <a:srgbClr val="005C84"/>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Cover Slide Primary</a:t>
            </a:r>
          </a:p>
        </p:txBody>
      </p:sp>
      <p:sp>
        <p:nvSpPr>
          <p:cNvPr id="14" name="Text Placeholder 13"/>
          <p:cNvSpPr>
            <a:spLocks noGrp="1"/>
          </p:cNvSpPr>
          <p:nvPr>
            <p:ph type="body" sz="quarter" idx="13"/>
          </p:nvPr>
        </p:nvSpPr>
        <p:spPr>
          <a:xfrm>
            <a:off x="230188" y="6354053"/>
            <a:ext cx="2151062" cy="293688"/>
          </a:xfrm>
        </p:spPr>
        <p:txBody>
          <a:bodyPr lIns="0" tIns="0" rIns="0" bIns="0" anchor="b">
            <a:noAutofit/>
          </a:bodyPr>
          <a:lstStyle>
            <a:lvl1pPr marL="0" indent="0">
              <a:spcBef>
                <a:spcPts val="0"/>
              </a:spcBef>
              <a:buNone/>
              <a:defRPr sz="1000" b="1"/>
            </a:lvl1pPr>
            <a:lvl2pPr>
              <a:defRPr sz="1100" b="1"/>
            </a:lvl2pPr>
            <a:lvl3pPr>
              <a:defRPr sz="1100" b="1"/>
            </a:lvl3pPr>
            <a:lvl4pPr>
              <a:defRPr sz="1100" b="1"/>
            </a:lvl4pPr>
            <a:lvl5pPr>
              <a:defRPr sz="1100" b="1"/>
            </a:lvl5pPr>
          </a:lstStyle>
          <a:p>
            <a:pPr lvl="0"/>
            <a:r>
              <a:rPr lang="en-US"/>
              <a:t>Click to edit Master text styles</a:t>
            </a:r>
          </a:p>
        </p:txBody>
      </p:sp>
      <p:pic>
        <p:nvPicPr>
          <p:cNvPr id="18" name="Picture 17" descr="Cargill_graphics-02.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829661" y="6187350"/>
            <a:ext cx="1145953" cy="512022"/>
          </a:xfrm>
          <a:prstGeom prst="rect">
            <a:avLst/>
          </a:prstGeom>
        </p:spPr>
      </p:pic>
      <p:sp>
        <p:nvSpPr>
          <p:cNvPr id="22" name="TextBox 21"/>
          <p:cNvSpPr txBox="1"/>
          <p:nvPr/>
        </p:nvSpPr>
        <p:spPr>
          <a:xfrm>
            <a:off x="2541319" y="6510642"/>
            <a:ext cx="3331030" cy="143629"/>
          </a:xfrm>
          <a:prstGeom prst="rect">
            <a:avLst/>
          </a:prstGeom>
          <a:noFill/>
        </p:spPr>
        <p:txBody>
          <a:bodyPr wrap="square" lIns="0" tIns="0" rIns="0" bIns="0" rtlCol="0">
            <a:no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700" kern="1200" baseline="30000" dirty="0">
                <a:solidFill>
                  <a:srgbClr val="959595"/>
                </a:solidFill>
                <a:latin typeface="+mn-lt"/>
                <a:ea typeface="+mn-ea"/>
                <a:cs typeface="+mn-cs"/>
              </a:rPr>
              <a:t>CONFIDENTIAL. This document contains trade secret information. Disclosure, use or reproduction outside Cargill or inside Cargill, to or by those employees who do not have a need to know is prohibited except as authorized by Cargill in writing.</a:t>
            </a:r>
          </a:p>
        </p:txBody>
      </p:sp>
      <p:sp>
        <p:nvSpPr>
          <p:cNvPr id="21" name="Text Placeholder 20"/>
          <p:cNvSpPr>
            <a:spLocks noGrp="1"/>
          </p:cNvSpPr>
          <p:nvPr>
            <p:ph type="body" sz="quarter" idx="16" hasCustomPrompt="1"/>
          </p:nvPr>
        </p:nvSpPr>
        <p:spPr>
          <a:xfrm>
            <a:off x="740664" y="4791456"/>
            <a:ext cx="5486400" cy="1271016"/>
          </a:xfrm>
          <a:noFill/>
        </p:spPr>
        <p:txBody>
          <a:bodyPr tIns="0" bIns="0">
            <a:noAutofit/>
          </a:bodyPr>
          <a:lstStyle>
            <a:lvl1pPr>
              <a:lnSpc>
                <a:spcPts val="3000"/>
              </a:lnSpc>
              <a:buFontTx/>
              <a:buNone/>
              <a:defRPr sz="2400" b="1" baseline="0">
                <a:solidFill>
                  <a:srgbClr val="007A87"/>
                </a:solidFill>
                <a:latin typeface="+mn-lt"/>
              </a:defRPr>
            </a:lvl1pPr>
            <a:lvl5pPr>
              <a:defRPr/>
            </a:lvl5pPr>
          </a:lstStyle>
          <a:p>
            <a:pPr lvl="0"/>
            <a:r>
              <a:rPr lang="en-US" dirty="0"/>
              <a:t>Secondary Information</a:t>
            </a:r>
          </a:p>
        </p:txBody>
      </p:sp>
      <p:sp>
        <p:nvSpPr>
          <p:cNvPr id="24" name="Round Diagonal Corner Rectangle 23"/>
          <p:cNvSpPr/>
          <p:nvPr/>
        </p:nvSpPr>
        <p:spPr>
          <a:xfrm>
            <a:off x="758952" y="914400"/>
            <a:ext cx="530352" cy="292608"/>
          </a:xfrm>
          <a:prstGeom prst="round2DiagRect">
            <a:avLst>
              <a:gd name="adj1" fmla="val 36979"/>
              <a:gd name="adj2" fmla="val 0"/>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58952" y="4562856"/>
            <a:ext cx="630936" cy="153987"/>
          </a:xfrm>
          <a:prstGeom prst="rect">
            <a:avLst/>
          </a:prstGeom>
          <a:solidFill>
            <a:srgbClr val="1E9D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93731799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BreakerLarge_Blue">
    <p:spTree>
      <p:nvGrpSpPr>
        <p:cNvPr id="1" name=""/>
        <p:cNvGrpSpPr/>
        <p:nvPr/>
      </p:nvGrpSpPr>
      <p:grpSpPr>
        <a:xfrm>
          <a:off x="0" y="0"/>
          <a:ext cx="0" cy="0"/>
          <a:chOff x="0" y="0"/>
          <a:chExt cx="0" cy="0"/>
        </a:xfrm>
      </p:grpSpPr>
      <p:sp>
        <p:nvSpPr>
          <p:cNvPr id="6" name="Round Diagonal Corner Rectangle 5"/>
          <p:cNvSpPr/>
          <p:nvPr/>
        </p:nvSpPr>
        <p:spPr>
          <a:xfrm>
            <a:off x="230188" y="228599"/>
            <a:ext cx="8686800" cy="5711825"/>
          </a:xfrm>
          <a:prstGeom prst="round2DiagRect">
            <a:avLst>
              <a:gd name="adj1" fmla="val 0"/>
              <a:gd name="adj2" fmla="val 3917"/>
            </a:avLst>
          </a:prstGeom>
          <a:solidFill>
            <a:srgbClr val="005C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schemeClr val="bg1"/>
              </a:solidFill>
              <a:latin typeface="+mj-lt"/>
            </a:endParaRPr>
          </a:p>
        </p:txBody>
      </p:sp>
      <p:sp>
        <p:nvSpPr>
          <p:cNvPr id="2" name="Title 1"/>
          <p:cNvSpPr>
            <a:spLocks noGrp="1"/>
          </p:cNvSpPr>
          <p:nvPr>
            <p:ph type="title"/>
          </p:nvPr>
        </p:nvSpPr>
        <p:spPr bwMode="gray">
          <a:xfrm>
            <a:off x="740664" y="1847088"/>
            <a:ext cx="7424928" cy="2340864"/>
          </a:xfrm>
        </p:spPr>
        <p:txBody>
          <a:bodyPr/>
          <a:lstStyle>
            <a:lvl1pPr>
              <a:lnSpc>
                <a:spcPts val="6300"/>
              </a:lnSpc>
              <a:defRPr sz="6000">
                <a:solidFill>
                  <a:schemeClr val="bg1"/>
                </a:solidFill>
              </a:defRPr>
            </a:lvl1pPr>
          </a:lstStyle>
          <a:p>
            <a:r>
              <a:rPr lang="en-US"/>
              <a:t>Click to edit Master title style</a:t>
            </a:r>
            <a:endParaRPr lang="en-US" dirty="0"/>
          </a:p>
        </p:txBody>
      </p:sp>
      <p:sp>
        <p:nvSpPr>
          <p:cNvPr id="9"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pPr>
              <a:defRPr/>
            </a:pPr>
            <a:fld id="{A5F6CFCA-077D-4F5D-92A8-FCC832BE61EB}" type="slidenum">
              <a:rPr lang="en-US" smtClean="0"/>
              <a:pPr>
                <a:defRPr/>
              </a:pPr>
              <a:t>‹#›</a:t>
            </a:fld>
            <a:endParaRPr lang="en-US"/>
          </a:p>
        </p:txBody>
      </p:sp>
    </p:spTree>
    <p:extLst>
      <p:ext uri="{BB962C8B-B14F-4D97-AF65-F5344CB8AC3E}">
        <p14:creationId xmlns:p14="http://schemas.microsoft.com/office/powerpoint/2010/main" val="3525384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BreakerLarge_LightBlue">
    <p:spTree>
      <p:nvGrpSpPr>
        <p:cNvPr id="1" name=""/>
        <p:cNvGrpSpPr/>
        <p:nvPr/>
      </p:nvGrpSpPr>
      <p:grpSpPr>
        <a:xfrm>
          <a:off x="0" y="0"/>
          <a:ext cx="0" cy="0"/>
          <a:chOff x="0" y="0"/>
          <a:chExt cx="0" cy="0"/>
        </a:xfrm>
      </p:grpSpPr>
      <p:sp>
        <p:nvSpPr>
          <p:cNvPr id="6" name="Round Diagonal Corner Rectangle 5"/>
          <p:cNvSpPr/>
          <p:nvPr/>
        </p:nvSpPr>
        <p:spPr>
          <a:xfrm>
            <a:off x="230188" y="228599"/>
            <a:ext cx="8686800" cy="5711825"/>
          </a:xfrm>
          <a:prstGeom prst="round2DiagRect">
            <a:avLst>
              <a:gd name="adj1" fmla="val 0"/>
              <a:gd name="adj2" fmla="val 3917"/>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schemeClr val="bg1"/>
              </a:solidFill>
              <a:latin typeface="+mj-lt"/>
            </a:endParaRPr>
          </a:p>
        </p:txBody>
      </p:sp>
      <p:sp>
        <p:nvSpPr>
          <p:cNvPr id="2" name="Title 1"/>
          <p:cNvSpPr>
            <a:spLocks noGrp="1"/>
          </p:cNvSpPr>
          <p:nvPr>
            <p:ph type="title"/>
          </p:nvPr>
        </p:nvSpPr>
        <p:spPr bwMode="gray">
          <a:xfrm>
            <a:off x="740664" y="1847088"/>
            <a:ext cx="7424928" cy="2340864"/>
          </a:xfrm>
        </p:spPr>
        <p:txBody>
          <a:bodyPr/>
          <a:lstStyle>
            <a:lvl1pPr>
              <a:lnSpc>
                <a:spcPts val="6300"/>
              </a:lnSpc>
              <a:defRPr sz="6000">
                <a:solidFill>
                  <a:schemeClr val="bg1"/>
                </a:solidFill>
              </a:defRPr>
            </a:lvl1pPr>
          </a:lstStyle>
          <a:p>
            <a:r>
              <a:rPr lang="en-US"/>
              <a:t>Click to edit Master title style</a:t>
            </a:r>
            <a:endParaRPr lang="en-US" dirty="0"/>
          </a:p>
        </p:txBody>
      </p:sp>
      <p:sp>
        <p:nvSpPr>
          <p:cNvPr id="9"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pPr>
              <a:defRPr/>
            </a:pPr>
            <a:fld id="{A5F6CFCA-077D-4F5D-92A8-FCC832BE61EB}" type="slidenum">
              <a:rPr lang="en-US" smtClean="0"/>
              <a:pPr>
                <a:defRPr/>
              </a:pPr>
              <a:t>‹#›</a:t>
            </a:fld>
            <a:endParaRPr lang="en-US"/>
          </a:p>
        </p:txBody>
      </p:sp>
    </p:spTree>
    <p:extLst>
      <p:ext uri="{BB962C8B-B14F-4D97-AF65-F5344CB8AC3E}">
        <p14:creationId xmlns:p14="http://schemas.microsoft.com/office/powerpoint/2010/main" val="104862513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BreakerLarge_Aqua">
    <p:bg bwMode="gray">
      <p:bgRef idx="1001">
        <a:schemeClr val="bg1"/>
      </p:bgRef>
    </p:bg>
    <p:spTree>
      <p:nvGrpSpPr>
        <p:cNvPr id="1" name=""/>
        <p:cNvGrpSpPr/>
        <p:nvPr/>
      </p:nvGrpSpPr>
      <p:grpSpPr>
        <a:xfrm>
          <a:off x="0" y="0"/>
          <a:ext cx="0" cy="0"/>
          <a:chOff x="0" y="0"/>
          <a:chExt cx="0" cy="0"/>
        </a:xfrm>
      </p:grpSpPr>
      <p:sp>
        <p:nvSpPr>
          <p:cNvPr id="6" name="Round Diagonal Corner Rectangle 5"/>
          <p:cNvSpPr/>
          <p:nvPr/>
        </p:nvSpPr>
        <p:spPr>
          <a:xfrm>
            <a:off x="230188" y="228599"/>
            <a:ext cx="8686800" cy="5711825"/>
          </a:xfrm>
          <a:prstGeom prst="round2DiagRect">
            <a:avLst>
              <a:gd name="adj1" fmla="val 0"/>
              <a:gd name="adj2" fmla="val 3917"/>
            </a:avLst>
          </a:prstGeom>
          <a:solidFill>
            <a:srgbClr val="1E9D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schemeClr val="bg1"/>
              </a:solidFill>
              <a:latin typeface="+mj-lt"/>
            </a:endParaRPr>
          </a:p>
        </p:txBody>
      </p:sp>
      <p:sp>
        <p:nvSpPr>
          <p:cNvPr id="2" name="Title 1"/>
          <p:cNvSpPr>
            <a:spLocks noGrp="1"/>
          </p:cNvSpPr>
          <p:nvPr>
            <p:ph type="title"/>
          </p:nvPr>
        </p:nvSpPr>
        <p:spPr bwMode="gray">
          <a:xfrm>
            <a:off x="740664" y="1847088"/>
            <a:ext cx="7424928" cy="2340864"/>
          </a:xfrm>
        </p:spPr>
        <p:txBody>
          <a:bodyPr/>
          <a:lstStyle>
            <a:lvl1pPr>
              <a:lnSpc>
                <a:spcPts val="6300"/>
              </a:lnSpc>
              <a:defRPr sz="6000">
                <a:solidFill>
                  <a:schemeClr val="bg1"/>
                </a:solidFill>
              </a:defRPr>
            </a:lvl1pPr>
          </a:lstStyle>
          <a:p>
            <a:r>
              <a:rPr lang="en-US"/>
              <a:t>Click to edit Master title style</a:t>
            </a:r>
            <a:endParaRPr lang="en-US" dirty="0"/>
          </a:p>
        </p:txBody>
      </p:sp>
      <p:sp>
        <p:nvSpPr>
          <p:cNvPr id="9"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pPr>
              <a:defRPr/>
            </a:pPr>
            <a:fld id="{A5F6CFCA-077D-4F5D-92A8-FCC832BE61EB}" type="slidenum">
              <a:rPr lang="en-US" smtClean="0"/>
              <a:pPr>
                <a:defRPr/>
              </a:pPr>
              <a:t>‹#›</a:t>
            </a:fld>
            <a:endParaRPr lang="en-US"/>
          </a:p>
        </p:txBody>
      </p:sp>
    </p:spTree>
    <p:extLst>
      <p:ext uri="{BB962C8B-B14F-4D97-AF65-F5344CB8AC3E}">
        <p14:creationId xmlns:p14="http://schemas.microsoft.com/office/powerpoint/2010/main" val="398002737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BreakerBullet_Blue">
    <p:spTree>
      <p:nvGrpSpPr>
        <p:cNvPr id="1" name=""/>
        <p:cNvGrpSpPr/>
        <p:nvPr/>
      </p:nvGrpSpPr>
      <p:grpSpPr>
        <a:xfrm>
          <a:off x="0" y="0"/>
          <a:ext cx="0" cy="0"/>
          <a:chOff x="0" y="0"/>
          <a:chExt cx="0" cy="0"/>
        </a:xfrm>
      </p:grpSpPr>
      <p:sp>
        <p:nvSpPr>
          <p:cNvPr id="6" name="Round Diagonal Corner Rectangle 5"/>
          <p:cNvSpPr/>
          <p:nvPr/>
        </p:nvSpPr>
        <p:spPr>
          <a:xfrm>
            <a:off x="230188" y="228599"/>
            <a:ext cx="8686800" cy="5711825"/>
          </a:xfrm>
          <a:prstGeom prst="round2DiagRect">
            <a:avLst>
              <a:gd name="adj1" fmla="val 0"/>
              <a:gd name="adj2" fmla="val 3917"/>
            </a:avLst>
          </a:prstGeom>
          <a:solidFill>
            <a:srgbClr val="005C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schemeClr val="bg1"/>
              </a:solidFill>
              <a:latin typeface="+mj-lt"/>
            </a:endParaRPr>
          </a:p>
        </p:txBody>
      </p:sp>
      <p:sp>
        <p:nvSpPr>
          <p:cNvPr id="2" name="Title 1"/>
          <p:cNvSpPr>
            <a:spLocks noGrp="1"/>
          </p:cNvSpPr>
          <p:nvPr>
            <p:ph type="title"/>
          </p:nvPr>
        </p:nvSpPr>
        <p:spPr bwMode="gray">
          <a:xfrm>
            <a:off x="744538" y="1691640"/>
            <a:ext cx="7589520" cy="594360"/>
          </a:xfrm>
        </p:spPr>
        <p:txBody>
          <a:bodyPr/>
          <a:lstStyle>
            <a:lvl1pPr>
              <a:lnSpc>
                <a:spcPts val="5500"/>
              </a:lnSpc>
              <a:defRPr sz="4800">
                <a:solidFill>
                  <a:schemeClr val="bg1"/>
                </a:solidFill>
              </a:defRPr>
            </a:lvl1pPr>
          </a:lstStyle>
          <a:p>
            <a:r>
              <a:rPr lang="en-US"/>
              <a:t>Click to edit Master title style</a:t>
            </a:r>
            <a:endParaRPr lang="en-US" dirty="0"/>
          </a:p>
        </p:txBody>
      </p:sp>
      <p:sp>
        <p:nvSpPr>
          <p:cNvPr id="9" name="Text Placeholder 8"/>
          <p:cNvSpPr>
            <a:spLocks noGrp="1"/>
          </p:cNvSpPr>
          <p:nvPr>
            <p:ph type="body" sz="quarter" idx="12"/>
          </p:nvPr>
        </p:nvSpPr>
        <p:spPr bwMode="gray">
          <a:xfrm>
            <a:off x="744538" y="2606040"/>
            <a:ext cx="8166100" cy="1691640"/>
          </a:xfrm>
        </p:spPr>
        <p:txBody>
          <a:bodyPr numCol="2">
            <a:noAutofit/>
          </a:bodyPr>
          <a:lstStyle>
            <a:lvl1pPr marL="173736" indent="-173736">
              <a:lnSpc>
                <a:spcPts val="3200"/>
              </a:lnSpc>
              <a:spcBef>
                <a:spcPts val="0"/>
              </a:spcBef>
              <a:buFont typeface="Arial" pitchFamily="34" charset="0"/>
              <a:buChar char="•"/>
              <a:defRPr sz="2400" b="1">
                <a:solidFill>
                  <a:schemeClr val="bg1"/>
                </a:solidFill>
              </a:defRPr>
            </a:lvl1pPr>
            <a:lvl2pPr marL="173736" indent="-173736">
              <a:lnSpc>
                <a:spcPts val="3200"/>
              </a:lnSpc>
              <a:spcBef>
                <a:spcPts val="0"/>
              </a:spcBef>
              <a:buFont typeface="Arial" pitchFamily="34" charset="0"/>
              <a:buChar char="•"/>
              <a:defRPr sz="2400" b="1">
                <a:solidFill>
                  <a:schemeClr val="bg1"/>
                </a:solidFill>
              </a:defRPr>
            </a:lvl2pPr>
            <a:lvl3pPr marL="173736" indent="-173736">
              <a:lnSpc>
                <a:spcPts val="3200"/>
              </a:lnSpc>
              <a:spcBef>
                <a:spcPts val="0"/>
              </a:spcBef>
              <a:buFont typeface="Arial" pitchFamily="34" charset="0"/>
              <a:buChar char="•"/>
              <a:defRPr sz="2400" b="1">
                <a:solidFill>
                  <a:schemeClr val="bg1"/>
                </a:solidFill>
              </a:defRPr>
            </a:lvl3pPr>
            <a:lvl4pPr marL="173736" indent="-173736">
              <a:lnSpc>
                <a:spcPts val="3200"/>
              </a:lnSpc>
              <a:spcBef>
                <a:spcPts val="0"/>
              </a:spcBef>
              <a:buFont typeface="Arial" pitchFamily="34" charset="0"/>
              <a:buChar char="•"/>
              <a:defRPr sz="2400" b="1">
                <a:solidFill>
                  <a:schemeClr val="bg1"/>
                </a:solidFill>
              </a:defRPr>
            </a:lvl4pPr>
            <a:lvl5pPr marL="173736" indent="-173736">
              <a:lnSpc>
                <a:spcPts val="3200"/>
              </a:lnSpc>
              <a:spcBef>
                <a:spcPts val="0"/>
              </a:spcBef>
              <a:buFont typeface="Arial" pitchFamily="34" charset="0"/>
              <a:buChar char="•"/>
              <a:defRPr sz="2400" b="1">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pPr>
              <a:defRPr/>
            </a:pPr>
            <a:fld id="{A5F6CFCA-077D-4F5D-92A8-FCC832BE61EB}" type="slidenum">
              <a:rPr lang="en-US" smtClean="0"/>
              <a:pPr>
                <a:defRPr/>
              </a:pPr>
              <a:t>‹#›</a:t>
            </a:fld>
            <a:endParaRPr lang="en-US"/>
          </a:p>
        </p:txBody>
      </p:sp>
    </p:spTree>
    <p:extLst>
      <p:ext uri="{BB962C8B-B14F-4D97-AF65-F5344CB8AC3E}">
        <p14:creationId xmlns:p14="http://schemas.microsoft.com/office/powerpoint/2010/main" val="308437449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BreakerBullet_LightBlue">
    <p:spTree>
      <p:nvGrpSpPr>
        <p:cNvPr id="1" name=""/>
        <p:cNvGrpSpPr/>
        <p:nvPr/>
      </p:nvGrpSpPr>
      <p:grpSpPr>
        <a:xfrm>
          <a:off x="0" y="0"/>
          <a:ext cx="0" cy="0"/>
          <a:chOff x="0" y="0"/>
          <a:chExt cx="0" cy="0"/>
        </a:xfrm>
      </p:grpSpPr>
      <p:sp>
        <p:nvSpPr>
          <p:cNvPr id="6" name="Round Diagonal Corner Rectangle 5"/>
          <p:cNvSpPr/>
          <p:nvPr/>
        </p:nvSpPr>
        <p:spPr>
          <a:xfrm>
            <a:off x="230188" y="228599"/>
            <a:ext cx="8686800" cy="5711825"/>
          </a:xfrm>
          <a:prstGeom prst="round2DiagRect">
            <a:avLst>
              <a:gd name="adj1" fmla="val 0"/>
              <a:gd name="adj2" fmla="val 3917"/>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schemeClr val="bg1"/>
              </a:solidFill>
              <a:latin typeface="+mj-lt"/>
            </a:endParaRPr>
          </a:p>
        </p:txBody>
      </p:sp>
      <p:sp>
        <p:nvSpPr>
          <p:cNvPr id="2" name="Title 1"/>
          <p:cNvSpPr>
            <a:spLocks noGrp="1"/>
          </p:cNvSpPr>
          <p:nvPr>
            <p:ph type="title"/>
          </p:nvPr>
        </p:nvSpPr>
        <p:spPr bwMode="gray">
          <a:xfrm>
            <a:off x="744538" y="1691640"/>
            <a:ext cx="7589520" cy="594360"/>
          </a:xfrm>
        </p:spPr>
        <p:txBody>
          <a:bodyPr/>
          <a:lstStyle>
            <a:lvl1pPr>
              <a:lnSpc>
                <a:spcPts val="5500"/>
              </a:lnSpc>
              <a:defRPr sz="4800">
                <a:solidFill>
                  <a:schemeClr val="bg1"/>
                </a:solidFill>
              </a:defRPr>
            </a:lvl1pPr>
          </a:lstStyle>
          <a:p>
            <a:r>
              <a:rPr lang="en-US"/>
              <a:t>Click to edit Master title style</a:t>
            </a:r>
            <a:endParaRPr lang="en-US" dirty="0"/>
          </a:p>
        </p:txBody>
      </p:sp>
      <p:sp>
        <p:nvSpPr>
          <p:cNvPr id="9" name="Text Placeholder 8"/>
          <p:cNvSpPr>
            <a:spLocks noGrp="1"/>
          </p:cNvSpPr>
          <p:nvPr>
            <p:ph type="body" sz="quarter" idx="12"/>
          </p:nvPr>
        </p:nvSpPr>
        <p:spPr bwMode="gray">
          <a:xfrm>
            <a:off x="744538" y="2606040"/>
            <a:ext cx="8166100" cy="1691640"/>
          </a:xfrm>
        </p:spPr>
        <p:txBody>
          <a:bodyPr numCol="2">
            <a:noAutofit/>
          </a:bodyPr>
          <a:lstStyle>
            <a:lvl1pPr marL="173736" indent="-173736">
              <a:lnSpc>
                <a:spcPts val="3200"/>
              </a:lnSpc>
              <a:spcBef>
                <a:spcPts val="0"/>
              </a:spcBef>
              <a:buFont typeface="Arial" pitchFamily="34" charset="0"/>
              <a:buChar char="•"/>
              <a:defRPr sz="2400" b="1">
                <a:solidFill>
                  <a:schemeClr val="bg1"/>
                </a:solidFill>
              </a:defRPr>
            </a:lvl1pPr>
            <a:lvl2pPr marL="173736" indent="-173736">
              <a:lnSpc>
                <a:spcPts val="3200"/>
              </a:lnSpc>
              <a:spcBef>
                <a:spcPts val="0"/>
              </a:spcBef>
              <a:buFont typeface="Arial" pitchFamily="34" charset="0"/>
              <a:buChar char="•"/>
              <a:defRPr sz="2400" b="1">
                <a:solidFill>
                  <a:schemeClr val="bg1"/>
                </a:solidFill>
              </a:defRPr>
            </a:lvl2pPr>
            <a:lvl3pPr marL="173736" indent="-173736">
              <a:lnSpc>
                <a:spcPts val="3200"/>
              </a:lnSpc>
              <a:spcBef>
                <a:spcPts val="0"/>
              </a:spcBef>
              <a:buFont typeface="Arial" pitchFamily="34" charset="0"/>
              <a:buChar char="•"/>
              <a:defRPr sz="2400" b="1">
                <a:solidFill>
                  <a:schemeClr val="bg1"/>
                </a:solidFill>
              </a:defRPr>
            </a:lvl3pPr>
            <a:lvl4pPr marL="173736" indent="-173736">
              <a:lnSpc>
                <a:spcPts val="3200"/>
              </a:lnSpc>
              <a:spcBef>
                <a:spcPts val="0"/>
              </a:spcBef>
              <a:buFont typeface="Arial" pitchFamily="34" charset="0"/>
              <a:buChar char="•"/>
              <a:defRPr sz="2400" b="1">
                <a:solidFill>
                  <a:schemeClr val="bg1"/>
                </a:solidFill>
              </a:defRPr>
            </a:lvl4pPr>
            <a:lvl5pPr marL="173736" indent="-173736">
              <a:lnSpc>
                <a:spcPts val="3200"/>
              </a:lnSpc>
              <a:spcBef>
                <a:spcPts val="0"/>
              </a:spcBef>
              <a:buFont typeface="Arial" pitchFamily="34" charset="0"/>
              <a:buChar char="•"/>
              <a:defRPr sz="2400" b="1">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pPr>
              <a:defRPr/>
            </a:pPr>
            <a:fld id="{A5F6CFCA-077D-4F5D-92A8-FCC832BE61EB}" type="slidenum">
              <a:rPr lang="en-US" smtClean="0"/>
              <a:pPr>
                <a:defRPr/>
              </a:pPr>
              <a:t>‹#›</a:t>
            </a:fld>
            <a:endParaRPr lang="en-US"/>
          </a:p>
        </p:txBody>
      </p:sp>
    </p:spTree>
    <p:extLst>
      <p:ext uri="{BB962C8B-B14F-4D97-AF65-F5344CB8AC3E}">
        <p14:creationId xmlns:p14="http://schemas.microsoft.com/office/powerpoint/2010/main" val="353009560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BreakerBullet_Aqua">
    <p:spTree>
      <p:nvGrpSpPr>
        <p:cNvPr id="1" name=""/>
        <p:cNvGrpSpPr/>
        <p:nvPr/>
      </p:nvGrpSpPr>
      <p:grpSpPr>
        <a:xfrm>
          <a:off x="0" y="0"/>
          <a:ext cx="0" cy="0"/>
          <a:chOff x="0" y="0"/>
          <a:chExt cx="0" cy="0"/>
        </a:xfrm>
      </p:grpSpPr>
      <p:sp>
        <p:nvSpPr>
          <p:cNvPr id="6" name="Round Diagonal Corner Rectangle 5"/>
          <p:cNvSpPr/>
          <p:nvPr/>
        </p:nvSpPr>
        <p:spPr>
          <a:xfrm>
            <a:off x="230188" y="228599"/>
            <a:ext cx="8686800" cy="5711825"/>
          </a:xfrm>
          <a:prstGeom prst="round2DiagRect">
            <a:avLst>
              <a:gd name="adj1" fmla="val 0"/>
              <a:gd name="adj2" fmla="val 3917"/>
            </a:avLst>
          </a:prstGeom>
          <a:solidFill>
            <a:srgbClr val="1E9D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schemeClr val="bg1"/>
              </a:solidFill>
              <a:latin typeface="+mj-lt"/>
            </a:endParaRPr>
          </a:p>
        </p:txBody>
      </p:sp>
      <p:sp>
        <p:nvSpPr>
          <p:cNvPr id="2" name="Title 1"/>
          <p:cNvSpPr>
            <a:spLocks noGrp="1"/>
          </p:cNvSpPr>
          <p:nvPr>
            <p:ph type="title"/>
          </p:nvPr>
        </p:nvSpPr>
        <p:spPr bwMode="gray">
          <a:xfrm>
            <a:off x="744538" y="1691640"/>
            <a:ext cx="7589520" cy="594360"/>
          </a:xfrm>
        </p:spPr>
        <p:txBody>
          <a:bodyPr/>
          <a:lstStyle>
            <a:lvl1pPr>
              <a:lnSpc>
                <a:spcPts val="5500"/>
              </a:lnSpc>
              <a:defRPr sz="4800">
                <a:solidFill>
                  <a:schemeClr val="bg1"/>
                </a:solidFill>
              </a:defRPr>
            </a:lvl1pPr>
          </a:lstStyle>
          <a:p>
            <a:r>
              <a:rPr lang="en-US"/>
              <a:t>Click to edit Master title style</a:t>
            </a:r>
            <a:endParaRPr lang="en-US" dirty="0"/>
          </a:p>
        </p:txBody>
      </p:sp>
      <p:sp>
        <p:nvSpPr>
          <p:cNvPr id="9" name="Text Placeholder 8"/>
          <p:cNvSpPr>
            <a:spLocks noGrp="1"/>
          </p:cNvSpPr>
          <p:nvPr>
            <p:ph type="body" sz="quarter" idx="12"/>
          </p:nvPr>
        </p:nvSpPr>
        <p:spPr bwMode="gray">
          <a:xfrm>
            <a:off x="744538" y="2606040"/>
            <a:ext cx="8166100" cy="1691640"/>
          </a:xfrm>
        </p:spPr>
        <p:txBody>
          <a:bodyPr numCol="2">
            <a:noAutofit/>
          </a:bodyPr>
          <a:lstStyle>
            <a:lvl1pPr marL="173736" indent="-173736">
              <a:lnSpc>
                <a:spcPts val="3200"/>
              </a:lnSpc>
              <a:spcBef>
                <a:spcPts val="0"/>
              </a:spcBef>
              <a:buFont typeface="Arial" pitchFamily="34" charset="0"/>
              <a:buChar char="•"/>
              <a:defRPr sz="2400" b="1">
                <a:solidFill>
                  <a:schemeClr val="bg1"/>
                </a:solidFill>
              </a:defRPr>
            </a:lvl1pPr>
            <a:lvl2pPr marL="173736" indent="-173736">
              <a:lnSpc>
                <a:spcPts val="3200"/>
              </a:lnSpc>
              <a:spcBef>
                <a:spcPts val="0"/>
              </a:spcBef>
              <a:buFont typeface="Arial" pitchFamily="34" charset="0"/>
              <a:buChar char="•"/>
              <a:defRPr sz="2400" b="1">
                <a:solidFill>
                  <a:schemeClr val="bg1"/>
                </a:solidFill>
              </a:defRPr>
            </a:lvl2pPr>
            <a:lvl3pPr marL="173736" indent="-173736">
              <a:lnSpc>
                <a:spcPts val="3200"/>
              </a:lnSpc>
              <a:spcBef>
                <a:spcPts val="0"/>
              </a:spcBef>
              <a:buFont typeface="Arial" pitchFamily="34" charset="0"/>
              <a:buChar char="•"/>
              <a:defRPr sz="2400" b="1">
                <a:solidFill>
                  <a:schemeClr val="bg1"/>
                </a:solidFill>
              </a:defRPr>
            </a:lvl3pPr>
            <a:lvl4pPr marL="173736" indent="-173736">
              <a:lnSpc>
                <a:spcPts val="3200"/>
              </a:lnSpc>
              <a:spcBef>
                <a:spcPts val="0"/>
              </a:spcBef>
              <a:buFont typeface="Arial" pitchFamily="34" charset="0"/>
              <a:buChar char="•"/>
              <a:defRPr sz="2400" b="1">
                <a:solidFill>
                  <a:schemeClr val="bg1"/>
                </a:solidFill>
              </a:defRPr>
            </a:lvl4pPr>
            <a:lvl5pPr marL="173736" indent="-173736">
              <a:lnSpc>
                <a:spcPts val="3200"/>
              </a:lnSpc>
              <a:spcBef>
                <a:spcPts val="0"/>
              </a:spcBef>
              <a:buFont typeface="Arial" pitchFamily="34" charset="0"/>
              <a:buChar char="•"/>
              <a:defRPr sz="2400" b="1">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pPr>
              <a:defRPr/>
            </a:pPr>
            <a:fld id="{A5F6CFCA-077D-4F5D-92A8-FCC832BE61EB}" type="slidenum">
              <a:rPr lang="en-US" smtClean="0"/>
              <a:pPr>
                <a:defRPr/>
              </a:pPr>
              <a:t>‹#›</a:t>
            </a:fld>
            <a:endParaRPr lang="en-US"/>
          </a:p>
        </p:txBody>
      </p:sp>
    </p:spTree>
    <p:extLst>
      <p:ext uri="{BB962C8B-B14F-4D97-AF65-F5344CB8AC3E}">
        <p14:creationId xmlns:p14="http://schemas.microsoft.com/office/powerpoint/2010/main" val="107865309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Breaker_Photo">
    <p:spTree>
      <p:nvGrpSpPr>
        <p:cNvPr id="1" name=""/>
        <p:cNvGrpSpPr/>
        <p:nvPr/>
      </p:nvGrpSpPr>
      <p:grpSpPr>
        <a:xfrm>
          <a:off x="0" y="0"/>
          <a:ext cx="0" cy="0"/>
          <a:chOff x="0" y="0"/>
          <a:chExt cx="0" cy="0"/>
        </a:xfrm>
      </p:grpSpPr>
      <p:sp>
        <p:nvSpPr>
          <p:cNvPr id="9" name="Picture Placeholder 7"/>
          <p:cNvSpPr>
            <a:spLocks noGrp="1"/>
          </p:cNvSpPr>
          <p:nvPr>
            <p:ph type="pic" sz="quarter" idx="13"/>
          </p:nvPr>
        </p:nvSpPr>
        <p:spPr>
          <a:xfrm>
            <a:off x="0" y="0"/>
            <a:ext cx="9144000" cy="6858000"/>
          </a:xfrm>
          <a:solidFill>
            <a:srgbClr val="959595"/>
          </a:solidFill>
        </p:spPr>
        <p:txBody>
          <a:bodyPr/>
          <a:lstStyle/>
          <a:p>
            <a:r>
              <a:rPr lang="en-US"/>
              <a:t>Click icon to add picture</a:t>
            </a:r>
            <a:endParaRPr lang="en-US" dirty="0"/>
          </a:p>
        </p:txBody>
      </p:sp>
      <p:sp>
        <p:nvSpPr>
          <p:cNvPr id="10" name="Title 1"/>
          <p:cNvSpPr>
            <a:spLocks noGrp="1"/>
          </p:cNvSpPr>
          <p:nvPr>
            <p:ph type="title"/>
          </p:nvPr>
        </p:nvSpPr>
        <p:spPr bwMode="gray">
          <a:xfrm>
            <a:off x="740664" y="1005840"/>
            <a:ext cx="7772400" cy="1993392"/>
          </a:xfrm>
        </p:spPr>
        <p:txBody>
          <a:bodyPr/>
          <a:lstStyle>
            <a:lvl1pPr>
              <a:lnSpc>
                <a:spcPts val="5000"/>
              </a:lnSpc>
              <a:defRPr sz="4600">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404683009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BreakerMosaicBullet_Blue">
    <p:spTree>
      <p:nvGrpSpPr>
        <p:cNvPr id="1" name=""/>
        <p:cNvGrpSpPr/>
        <p:nvPr/>
      </p:nvGrpSpPr>
      <p:grpSpPr>
        <a:xfrm>
          <a:off x="0" y="0"/>
          <a:ext cx="0" cy="0"/>
          <a:chOff x="0" y="0"/>
          <a:chExt cx="0" cy="0"/>
        </a:xfrm>
      </p:grpSpPr>
      <p:sp>
        <p:nvSpPr>
          <p:cNvPr id="8" name="Round Diagonal Corner Rectangle 7"/>
          <p:cNvSpPr/>
          <p:nvPr/>
        </p:nvSpPr>
        <p:spPr>
          <a:xfrm>
            <a:off x="228600" y="228600"/>
            <a:ext cx="6949440" cy="2487168"/>
          </a:xfrm>
          <a:prstGeom prst="round2DiagRect">
            <a:avLst>
              <a:gd name="adj1" fmla="val 8670"/>
              <a:gd name="adj2" fmla="val 0"/>
            </a:avLst>
          </a:prstGeom>
          <a:solidFill>
            <a:srgbClr val="005C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bwMode="gray">
          <a:xfrm>
            <a:off x="740664" y="694944"/>
            <a:ext cx="5029200" cy="1371600"/>
          </a:xfrm>
        </p:spPr>
        <p:txBody>
          <a:bodyPr/>
          <a:lstStyle>
            <a:lvl1pPr>
              <a:lnSpc>
                <a:spcPts val="5500"/>
              </a:lnSpc>
              <a:defRPr sz="4800">
                <a:solidFill>
                  <a:schemeClr val="bg1"/>
                </a:solidFill>
              </a:defRPr>
            </a:lvl1pPr>
          </a:lstStyle>
          <a:p>
            <a:r>
              <a:rPr lang="en-US"/>
              <a:t>Click to edit Master title style</a:t>
            </a:r>
            <a:endParaRPr lang="en-US" dirty="0"/>
          </a:p>
        </p:txBody>
      </p:sp>
      <p:sp>
        <p:nvSpPr>
          <p:cNvPr id="9" name="Text Placeholder 8"/>
          <p:cNvSpPr>
            <a:spLocks noGrp="1"/>
          </p:cNvSpPr>
          <p:nvPr>
            <p:ph type="body" sz="quarter" idx="12"/>
          </p:nvPr>
        </p:nvSpPr>
        <p:spPr>
          <a:xfrm>
            <a:off x="744538" y="3026664"/>
            <a:ext cx="7567612" cy="3142404"/>
          </a:xfrm>
        </p:spPr>
        <p:txBody>
          <a:bodyPr numCol="1">
            <a:noAutofit/>
          </a:bodyPr>
          <a:lstStyle>
            <a:lvl1pPr marL="173736" indent="-173736">
              <a:lnSpc>
                <a:spcPts val="3200"/>
              </a:lnSpc>
              <a:spcBef>
                <a:spcPts val="0"/>
              </a:spcBef>
              <a:buFont typeface="Arial" pitchFamily="34" charset="0"/>
              <a:buChar char="•"/>
              <a:defRPr sz="2400" b="1">
                <a:solidFill>
                  <a:schemeClr val="tx1"/>
                </a:solidFill>
              </a:defRPr>
            </a:lvl1pPr>
            <a:lvl2pPr marL="173736" indent="-173736">
              <a:lnSpc>
                <a:spcPts val="3200"/>
              </a:lnSpc>
              <a:spcBef>
                <a:spcPts val="0"/>
              </a:spcBef>
              <a:buFont typeface="Arial" pitchFamily="34" charset="0"/>
              <a:buChar char="•"/>
              <a:defRPr sz="2400" b="1">
                <a:solidFill>
                  <a:schemeClr val="tx1"/>
                </a:solidFill>
              </a:defRPr>
            </a:lvl2pPr>
            <a:lvl3pPr marL="173736" indent="-173736">
              <a:lnSpc>
                <a:spcPts val="3200"/>
              </a:lnSpc>
              <a:spcBef>
                <a:spcPts val="0"/>
              </a:spcBef>
              <a:buFont typeface="Arial" pitchFamily="34" charset="0"/>
              <a:buChar char="•"/>
              <a:defRPr sz="2400" b="1">
                <a:solidFill>
                  <a:schemeClr val="tx1"/>
                </a:solidFill>
              </a:defRPr>
            </a:lvl3pPr>
            <a:lvl4pPr marL="173736" indent="-173736">
              <a:lnSpc>
                <a:spcPts val="3200"/>
              </a:lnSpc>
              <a:spcBef>
                <a:spcPts val="0"/>
              </a:spcBef>
              <a:buFont typeface="Arial" pitchFamily="34" charset="0"/>
              <a:buChar char="•"/>
              <a:defRPr sz="2400" b="1">
                <a:solidFill>
                  <a:schemeClr val="tx1"/>
                </a:solidFill>
              </a:defRPr>
            </a:lvl4pPr>
            <a:lvl5pPr marL="173736" indent="-173736">
              <a:lnSpc>
                <a:spcPts val="3200"/>
              </a:lnSpc>
              <a:spcBef>
                <a:spcPts val="0"/>
              </a:spcBef>
              <a:buFont typeface="Arial" pitchFamily="34" charset="0"/>
              <a:buChar char="•"/>
              <a:defRPr sz="2400" b="1">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Round Diagonal Corner Rectangle 9"/>
          <p:cNvSpPr/>
          <p:nvPr/>
        </p:nvSpPr>
        <p:spPr>
          <a:xfrm>
            <a:off x="7296912" y="1115568"/>
            <a:ext cx="877824" cy="493776"/>
          </a:xfrm>
          <a:prstGeom prst="round2DiagRect">
            <a:avLst>
              <a:gd name="adj1" fmla="val 38584"/>
              <a:gd name="adj2" fmla="val 0"/>
            </a:avLst>
          </a:prstGeom>
          <a:solidFill>
            <a:srgbClr val="1E9D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 Diagonal Corner Rectangle 10"/>
          <p:cNvSpPr/>
          <p:nvPr/>
        </p:nvSpPr>
        <p:spPr>
          <a:xfrm>
            <a:off x="7296912" y="1719072"/>
            <a:ext cx="1627632" cy="996696"/>
          </a:xfrm>
          <a:prstGeom prst="round2DiagRect">
            <a:avLst>
              <a:gd name="adj1" fmla="val 612"/>
              <a:gd name="adj2" fmla="val 21637"/>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pPr>
              <a:defRPr/>
            </a:pPr>
            <a:fld id="{A5F6CFCA-077D-4F5D-92A8-FCC832BE61EB}" type="slidenum">
              <a:rPr lang="en-US" smtClean="0"/>
              <a:pPr>
                <a:defRPr/>
              </a:pPr>
              <a:t>‹#›</a:t>
            </a:fld>
            <a:endParaRPr lang="en-US"/>
          </a:p>
        </p:txBody>
      </p:sp>
    </p:spTree>
    <p:extLst>
      <p:ext uri="{BB962C8B-B14F-4D97-AF65-F5344CB8AC3E}">
        <p14:creationId xmlns:p14="http://schemas.microsoft.com/office/powerpoint/2010/main" val="411948743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ContentBullet_Blue">
    <p:spTree>
      <p:nvGrpSpPr>
        <p:cNvPr id="1" name=""/>
        <p:cNvGrpSpPr/>
        <p:nvPr/>
      </p:nvGrpSpPr>
      <p:grpSpPr>
        <a:xfrm>
          <a:off x="0" y="0"/>
          <a:ext cx="0" cy="0"/>
          <a:chOff x="0" y="0"/>
          <a:chExt cx="0" cy="0"/>
        </a:xfrm>
      </p:grpSpPr>
      <p:sp>
        <p:nvSpPr>
          <p:cNvPr id="7" name="Title 1"/>
          <p:cNvSpPr>
            <a:spLocks noGrp="1"/>
          </p:cNvSpPr>
          <p:nvPr>
            <p:ph type="title"/>
          </p:nvPr>
        </p:nvSpPr>
        <p:spPr>
          <a:xfrm>
            <a:off x="744538" y="502920"/>
            <a:ext cx="7567612" cy="1154927"/>
          </a:xfrm>
        </p:spPr>
        <p:txBody>
          <a:bodyPr/>
          <a:lstStyle>
            <a:lvl1pPr>
              <a:lnSpc>
                <a:spcPts val="4000"/>
              </a:lnSpc>
              <a:defRPr sz="3600">
                <a:solidFill>
                  <a:srgbClr val="005C84"/>
                </a:solidFill>
              </a:defRPr>
            </a:lvl1pPr>
          </a:lstStyle>
          <a:p>
            <a:r>
              <a:rPr lang="en-US"/>
              <a:t>Click to edit Master title style</a:t>
            </a:r>
            <a:endParaRPr lang="en-US" dirty="0"/>
          </a:p>
        </p:txBody>
      </p:sp>
      <p:sp>
        <p:nvSpPr>
          <p:cNvPr id="11" name="Text Placeholder 5"/>
          <p:cNvSpPr>
            <a:spLocks noGrp="1"/>
          </p:cNvSpPr>
          <p:nvPr>
            <p:ph type="body" sz="quarter" idx="12" hasCustomPrompt="1"/>
          </p:nvPr>
        </p:nvSpPr>
        <p:spPr>
          <a:xfrm>
            <a:off x="740662" y="1945300"/>
            <a:ext cx="7571488" cy="397952"/>
          </a:xfrm>
        </p:spPr>
        <p:txBody>
          <a:bodyPr/>
          <a:lstStyle>
            <a:lvl1pPr marL="0" indent="0">
              <a:lnSpc>
                <a:spcPts val="2100"/>
              </a:lnSpc>
              <a:spcBef>
                <a:spcPts val="0"/>
              </a:spcBef>
              <a:buFontTx/>
              <a:buNone/>
              <a:defRPr b="1" cap="all" baseline="0">
                <a:solidFill>
                  <a:srgbClr val="1E9D8B"/>
                </a:solidFill>
              </a:defRPr>
            </a:lvl1pPr>
          </a:lstStyle>
          <a:p>
            <a:pPr lvl="0"/>
            <a:r>
              <a:rPr lang="en-US" dirty="0"/>
              <a:t>CLICK TO EDIT MASTER TEXT STYLES</a:t>
            </a:r>
          </a:p>
        </p:txBody>
      </p:sp>
      <p:sp>
        <p:nvSpPr>
          <p:cNvPr id="12" name="Text Placeholder 8"/>
          <p:cNvSpPr>
            <a:spLocks noGrp="1"/>
          </p:cNvSpPr>
          <p:nvPr>
            <p:ph type="body" sz="quarter" idx="13"/>
          </p:nvPr>
        </p:nvSpPr>
        <p:spPr>
          <a:xfrm>
            <a:off x="744538" y="2347635"/>
            <a:ext cx="7567612" cy="3592789"/>
          </a:xfrm>
        </p:spPr>
        <p:txBody>
          <a:bodyPr numCol="1">
            <a:noAutofit/>
          </a:bodyPr>
          <a:lstStyle>
            <a:lvl1pPr marL="173736" indent="-173736">
              <a:lnSpc>
                <a:spcPts val="1900"/>
              </a:lnSpc>
              <a:spcBef>
                <a:spcPts val="0"/>
              </a:spcBef>
              <a:spcAft>
                <a:spcPts val="900"/>
              </a:spcAft>
              <a:buFont typeface="Arial" pitchFamily="34" charset="0"/>
              <a:buChar char="•"/>
              <a:defRPr sz="1400" b="0">
                <a:solidFill>
                  <a:schemeClr val="tx1"/>
                </a:solidFill>
              </a:defRPr>
            </a:lvl1pPr>
            <a:lvl2pPr marL="173736" indent="-173736">
              <a:lnSpc>
                <a:spcPts val="1900"/>
              </a:lnSpc>
              <a:spcBef>
                <a:spcPts val="0"/>
              </a:spcBef>
              <a:spcAft>
                <a:spcPts val="900"/>
              </a:spcAft>
              <a:buFont typeface="Arial" pitchFamily="34" charset="0"/>
              <a:buChar char="•"/>
              <a:defRPr sz="1400" b="0">
                <a:solidFill>
                  <a:schemeClr val="tx1"/>
                </a:solidFill>
              </a:defRPr>
            </a:lvl2pPr>
            <a:lvl3pPr marL="173736" indent="-173736">
              <a:lnSpc>
                <a:spcPts val="1900"/>
              </a:lnSpc>
              <a:spcBef>
                <a:spcPts val="0"/>
              </a:spcBef>
              <a:spcAft>
                <a:spcPts val="900"/>
              </a:spcAft>
              <a:buFont typeface="Arial" pitchFamily="34" charset="0"/>
              <a:buChar char="•"/>
              <a:defRPr sz="1400" b="0">
                <a:solidFill>
                  <a:schemeClr val="tx1"/>
                </a:solidFill>
              </a:defRPr>
            </a:lvl3pPr>
            <a:lvl4pPr marL="173736" indent="-173736">
              <a:lnSpc>
                <a:spcPts val="1900"/>
              </a:lnSpc>
              <a:spcBef>
                <a:spcPts val="0"/>
              </a:spcBef>
              <a:spcAft>
                <a:spcPts val="900"/>
              </a:spcAft>
              <a:buFont typeface="Arial" pitchFamily="34" charset="0"/>
              <a:buChar char="•"/>
              <a:defRPr sz="1400" b="0">
                <a:solidFill>
                  <a:schemeClr val="tx1"/>
                </a:solidFill>
              </a:defRPr>
            </a:lvl4pPr>
            <a:lvl5pPr marL="173736" indent="-173736">
              <a:lnSpc>
                <a:spcPts val="1900"/>
              </a:lnSpc>
              <a:spcBef>
                <a:spcPts val="0"/>
              </a:spcBef>
              <a:spcAft>
                <a:spcPts val="900"/>
              </a:spcAft>
              <a:buFont typeface="Arial" pitchFamily="34" charset="0"/>
              <a:buChar char="•"/>
              <a:defRPr sz="1400" b="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pPr>
              <a:defRPr/>
            </a:pPr>
            <a:fld id="{A5F6CFCA-077D-4F5D-92A8-FCC832BE61EB}" type="slidenum">
              <a:rPr lang="en-US" smtClean="0"/>
              <a:pPr>
                <a:defRPr/>
              </a:pPr>
              <a:t>‹#›</a:t>
            </a:fld>
            <a:endParaRPr lang="en-US"/>
          </a:p>
        </p:txBody>
      </p:sp>
    </p:spTree>
    <p:extLst>
      <p:ext uri="{BB962C8B-B14F-4D97-AF65-F5344CB8AC3E}">
        <p14:creationId xmlns:p14="http://schemas.microsoft.com/office/powerpoint/2010/main" val="101781456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ContentOneColumn_Blue">
    <p:spTree>
      <p:nvGrpSpPr>
        <p:cNvPr id="1" name=""/>
        <p:cNvGrpSpPr/>
        <p:nvPr/>
      </p:nvGrpSpPr>
      <p:grpSpPr>
        <a:xfrm>
          <a:off x="0" y="0"/>
          <a:ext cx="0" cy="0"/>
          <a:chOff x="0" y="0"/>
          <a:chExt cx="0" cy="0"/>
        </a:xfrm>
      </p:grpSpPr>
      <p:sp>
        <p:nvSpPr>
          <p:cNvPr id="7" name="Title 1"/>
          <p:cNvSpPr>
            <a:spLocks noGrp="1"/>
          </p:cNvSpPr>
          <p:nvPr>
            <p:ph type="title"/>
          </p:nvPr>
        </p:nvSpPr>
        <p:spPr>
          <a:xfrm>
            <a:off x="744539" y="502920"/>
            <a:ext cx="7567612" cy="859028"/>
          </a:xfrm>
        </p:spPr>
        <p:txBody>
          <a:bodyPr/>
          <a:lstStyle>
            <a:lvl1pPr>
              <a:lnSpc>
                <a:spcPts val="4000"/>
              </a:lnSpc>
              <a:defRPr sz="3600">
                <a:solidFill>
                  <a:srgbClr val="005C84"/>
                </a:solidFill>
              </a:defRPr>
            </a:lvl1pPr>
          </a:lstStyle>
          <a:p>
            <a:r>
              <a:rPr lang="en-US"/>
              <a:t>Click to edit Master title style</a:t>
            </a:r>
            <a:endParaRPr lang="en-US" dirty="0"/>
          </a:p>
        </p:txBody>
      </p:sp>
      <p:sp>
        <p:nvSpPr>
          <p:cNvPr id="11" name="Text Placeholder 5"/>
          <p:cNvSpPr>
            <a:spLocks noGrp="1"/>
          </p:cNvSpPr>
          <p:nvPr>
            <p:ph type="body" sz="quarter" idx="12" hasCustomPrompt="1"/>
          </p:nvPr>
        </p:nvSpPr>
        <p:spPr>
          <a:xfrm>
            <a:off x="740661" y="1368513"/>
            <a:ext cx="7571489" cy="685800"/>
          </a:xfrm>
        </p:spPr>
        <p:txBody>
          <a:bodyPr>
            <a:noAutofit/>
          </a:bodyPr>
          <a:lstStyle>
            <a:lvl1pPr marL="0" indent="0">
              <a:lnSpc>
                <a:spcPts val="2900"/>
              </a:lnSpc>
              <a:spcBef>
                <a:spcPts val="0"/>
              </a:spcBef>
              <a:buFontTx/>
              <a:buNone/>
              <a:defRPr sz="2400" b="1">
                <a:solidFill>
                  <a:srgbClr val="1E9D8B"/>
                </a:solidFill>
              </a:defRPr>
            </a:lvl1pPr>
          </a:lstStyle>
          <a:p>
            <a:pPr lvl="0"/>
            <a:r>
              <a:rPr lang="en-US" dirty="0"/>
              <a:t>Click to edit master text styles</a:t>
            </a:r>
          </a:p>
        </p:txBody>
      </p:sp>
      <p:sp>
        <p:nvSpPr>
          <p:cNvPr id="12" name="Text Placeholder 8"/>
          <p:cNvSpPr>
            <a:spLocks noGrp="1"/>
          </p:cNvSpPr>
          <p:nvPr>
            <p:ph type="body" sz="quarter" idx="13" hasCustomPrompt="1"/>
          </p:nvPr>
        </p:nvSpPr>
        <p:spPr>
          <a:xfrm>
            <a:off x="744538" y="2410930"/>
            <a:ext cx="7567612" cy="1425258"/>
          </a:xfrm>
        </p:spPr>
        <p:txBody>
          <a:bodyPr numCol="1">
            <a:noAutofit/>
          </a:bodyPr>
          <a:lstStyle>
            <a:lvl1pPr marL="0" indent="0">
              <a:lnSpc>
                <a:spcPts val="1800"/>
              </a:lnSpc>
              <a:spcBef>
                <a:spcPts val="0"/>
              </a:spcBef>
              <a:spcAft>
                <a:spcPts val="900"/>
              </a:spcAft>
              <a:buFontTx/>
              <a:buNone/>
              <a:defRPr sz="1400" b="1" cap="all" baseline="0">
                <a:solidFill>
                  <a:srgbClr val="007A87"/>
                </a:solidFill>
              </a:defRPr>
            </a:lvl1pPr>
            <a:lvl2pPr marL="0" indent="0">
              <a:lnSpc>
                <a:spcPts val="1800"/>
              </a:lnSpc>
              <a:spcBef>
                <a:spcPts val="0"/>
              </a:spcBef>
              <a:buFontTx/>
              <a:buNone/>
              <a:defRPr sz="1400" b="0">
                <a:solidFill>
                  <a:schemeClr val="tx1"/>
                </a:solidFill>
              </a:defRPr>
            </a:lvl2pPr>
            <a:lvl3pPr marL="0" indent="0">
              <a:lnSpc>
                <a:spcPts val="1800"/>
              </a:lnSpc>
              <a:spcBef>
                <a:spcPts val="0"/>
              </a:spcBef>
              <a:buFontTx/>
              <a:buNone/>
              <a:defRPr sz="1400" b="0">
                <a:solidFill>
                  <a:schemeClr val="tx1"/>
                </a:solidFill>
              </a:defRPr>
            </a:lvl3pPr>
            <a:lvl4pPr marL="0" indent="0">
              <a:lnSpc>
                <a:spcPts val="1800"/>
              </a:lnSpc>
              <a:spcBef>
                <a:spcPts val="0"/>
              </a:spcBef>
              <a:buFontTx/>
              <a:buNone/>
              <a:defRPr sz="1400" b="0">
                <a:solidFill>
                  <a:schemeClr val="tx1"/>
                </a:solidFill>
              </a:defRPr>
            </a:lvl4pPr>
            <a:lvl5pPr marL="0" indent="0">
              <a:lnSpc>
                <a:spcPts val="1800"/>
              </a:lnSpc>
              <a:spcBef>
                <a:spcPts val="0"/>
              </a:spcBef>
              <a:buFontTx/>
              <a:buNone/>
              <a:defRPr sz="1400" b="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12"/>
          <p:cNvSpPr>
            <a:spLocks noGrp="1"/>
          </p:cNvSpPr>
          <p:nvPr>
            <p:ph type="body" sz="quarter" idx="14" hasCustomPrompt="1"/>
          </p:nvPr>
        </p:nvSpPr>
        <p:spPr>
          <a:xfrm>
            <a:off x="744539" y="3937977"/>
            <a:ext cx="7567611" cy="1426464"/>
          </a:xfrm>
        </p:spPr>
        <p:txBody>
          <a:bodyPr>
            <a:noAutofit/>
          </a:bodyPr>
          <a:lstStyle>
            <a:lvl1pPr marL="0" indent="0">
              <a:lnSpc>
                <a:spcPts val="1800"/>
              </a:lnSpc>
              <a:spcBef>
                <a:spcPts val="0"/>
              </a:spcBef>
              <a:spcAft>
                <a:spcPts val="900"/>
              </a:spcAft>
              <a:buFontTx/>
              <a:buNone/>
              <a:tabLst/>
              <a:defRPr sz="1400" b="1" cap="all" baseline="0">
                <a:solidFill>
                  <a:srgbClr val="007A87"/>
                </a:solidFill>
              </a:defRPr>
            </a:lvl1pPr>
            <a:lvl2pPr marL="0" indent="0">
              <a:lnSpc>
                <a:spcPts val="1800"/>
              </a:lnSpc>
              <a:spcBef>
                <a:spcPts val="0"/>
              </a:spcBef>
              <a:buFontTx/>
              <a:buNone/>
              <a:tabLst/>
              <a:defRPr sz="1400"/>
            </a:lvl2pPr>
            <a:lvl3pPr marL="0" indent="0">
              <a:lnSpc>
                <a:spcPts val="1800"/>
              </a:lnSpc>
              <a:spcBef>
                <a:spcPts val="0"/>
              </a:spcBef>
              <a:buFontTx/>
              <a:buNone/>
              <a:tabLst/>
              <a:defRPr sz="1400"/>
            </a:lvl3pPr>
            <a:lvl4pPr marL="0" indent="0">
              <a:lnSpc>
                <a:spcPts val="1800"/>
              </a:lnSpc>
              <a:spcBef>
                <a:spcPts val="0"/>
              </a:spcBef>
              <a:buFontTx/>
              <a:buNone/>
              <a:tabLst/>
              <a:defRPr sz="1400"/>
            </a:lvl4pPr>
            <a:lvl5pPr marL="0" indent="0">
              <a:lnSpc>
                <a:spcPts val="1800"/>
              </a:lnSpc>
              <a:spcBef>
                <a:spcPts val="0"/>
              </a:spcBef>
              <a:buFontTx/>
              <a:buNone/>
              <a:tabLst/>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pPr>
              <a:defRPr/>
            </a:pPr>
            <a:fld id="{A5F6CFCA-077D-4F5D-92A8-FCC832BE61EB}" type="slidenum">
              <a:rPr lang="en-US" smtClean="0"/>
              <a:pPr>
                <a:defRPr/>
              </a:pPr>
              <a:t>‹#›</a:t>
            </a:fld>
            <a:endParaRPr lang="en-US"/>
          </a:p>
        </p:txBody>
      </p:sp>
    </p:spTree>
    <p:extLst>
      <p:ext uri="{BB962C8B-B14F-4D97-AF65-F5344CB8AC3E}">
        <p14:creationId xmlns:p14="http://schemas.microsoft.com/office/powerpoint/2010/main" val="15443072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ContentTwoColumn_Blue">
    <p:spTree>
      <p:nvGrpSpPr>
        <p:cNvPr id="1" name=""/>
        <p:cNvGrpSpPr/>
        <p:nvPr/>
      </p:nvGrpSpPr>
      <p:grpSpPr>
        <a:xfrm>
          <a:off x="0" y="0"/>
          <a:ext cx="0" cy="0"/>
          <a:chOff x="0" y="0"/>
          <a:chExt cx="0" cy="0"/>
        </a:xfrm>
      </p:grpSpPr>
      <p:sp>
        <p:nvSpPr>
          <p:cNvPr id="7" name="Title 1"/>
          <p:cNvSpPr>
            <a:spLocks noGrp="1"/>
          </p:cNvSpPr>
          <p:nvPr>
            <p:ph type="title"/>
          </p:nvPr>
        </p:nvSpPr>
        <p:spPr>
          <a:xfrm>
            <a:off x="744538" y="502920"/>
            <a:ext cx="7567612" cy="859028"/>
          </a:xfrm>
        </p:spPr>
        <p:txBody>
          <a:bodyPr/>
          <a:lstStyle>
            <a:lvl1pPr>
              <a:lnSpc>
                <a:spcPts val="4000"/>
              </a:lnSpc>
              <a:defRPr sz="3600">
                <a:solidFill>
                  <a:srgbClr val="005C84"/>
                </a:solidFill>
              </a:defRPr>
            </a:lvl1pPr>
          </a:lstStyle>
          <a:p>
            <a:r>
              <a:rPr lang="en-US"/>
              <a:t>Click to edit Master title style</a:t>
            </a:r>
            <a:endParaRPr lang="en-US" dirty="0"/>
          </a:p>
        </p:txBody>
      </p:sp>
      <p:sp>
        <p:nvSpPr>
          <p:cNvPr id="11" name="Text Placeholder 5"/>
          <p:cNvSpPr>
            <a:spLocks noGrp="1"/>
          </p:cNvSpPr>
          <p:nvPr>
            <p:ph type="body" sz="quarter" idx="12" hasCustomPrompt="1"/>
          </p:nvPr>
        </p:nvSpPr>
        <p:spPr>
          <a:xfrm>
            <a:off x="740660" y="1368513"/>
            <a:ext cx="7571489" cy="685800"/>
          </a:xfrm>
        </p:spPr>
        <p:txBody>
          <a:bodyPr>
            <a:noAutofit/>
          </a:bodyPr>
          <a:lstStyle>
            <a:lvl1pPr marL="0" indent="0">
              <a:lnSpc>
                <a:spcPts val="2900"/>
              </a:lnSpc>
              <a:spcBef>
                <a:spcPts val="0"/>
              </a:spcBef>
              <a:buFontTx/>
              <a:buNone/>
              <a:defRPr sz="2400" b="1">
                <a:solidFill>
                  <a:srgbClr val="1E9D8B"/>
                </a:solidFill>
              </a:defRPr>
            </a:lvl1pPr>
          </a:lstStyle>
          <a:p>
            <a:pPr lvl="0"/>
            <a:r>
              <a:rPr lang="en-US" dirty="0"/>
              <a:t>Click to edit master text styles</a:t>
            </a:r>
          </a:p>
        </p:txBody>
      </p:sp>
      <p:sp>
        <p:nvSpPr>
          <p:cNvPr id="12" name="Text Placeholder 8"/>
          <p:cNvSpPr>
            <a:spLocks noGrp="1"/>
          </p:cNvSpPr>
          <p:nvPr>
            <p:ph type="body" sz="quarter" idx="13" hasCustomPrompt="1"/>
          </p:nvPr>
        </p:nvSpPr>
        <p:spPr>
          <a:xfrm>
            <a:off x="744538" y="2410929"/>
            <a:ext cx="3639312" cy="3529495"/>
          </a:xfrm>
        </p:spPr>
        <p:txBody>
          <a:bodyPr numCol="1">
            <a:noAutofit/>
          </a:bodyPr>
          <a:lstStyle>
            <a:lvl1pPr marL="0" indent="0">
              <a:lnSpc>
                <a:spcPts val="1800"/>
              </a:lnSpc>
              <a:spcBef>
                <a:spcPts val="0"/>
              </a:spcBef>
              <a:spcAft>
                <a:spcPts val="900"/>
              </a:spcAft>
              <a:buFontTx/>
              <a:buNone/>
              <a:tabLst/>
              <a:defRPr sz="1400" b="1" cap="all" baseline="0">
                <a:solidFill>
                  <a:srgbClr val="007A87"/>
                </a:solidFill>
              </a:defRPr>
            </a:lvl1pPr>
            <a:lvl2pPr marL="0" indent="0">
              <a:lnSpc>
                <a:spcPts val="1800"/>
              </a:lnSpc>
              <a:spcBef>
                <a:spcPts val="0"/>
              </a:spcBef>
              <a:buFontTx/>
              <a:buNone/>
              <a:tabLst/>
              <a:defRPr sz="1400" b="0">
                <a:solidFill>
                  <a:schemeClr val="tx1"/>
                </a:solidFill>
              </a:defRPr>
            </a:lvl2pPr>
            <a:lvl3pPr marL="0" indent="0">
              <a:lnSpc>
                <a:spcPts val="1800"/>
              </a:lnSpc>
              <a:spcBef>
                <a:spcPts val="0"/>
              </a:spcBef>
              <a:buFontTx/>
              <a:buNone/>
              <a:tabLst/>
              <a:defRPr sz="1400" b="0">
                <a:solidFill>
                  <a:schemeClr val="tx1"/>
                </a:solidFill>
              </a:defRPr>
            </a:lvl3pPr>
            <a:lvl4pPr marL="0" indent="0">
              <a:lnSpc>
                <a:spcPts val="1800"/>
              </a:lnSpc>
              <a:spcBef>
                <a:spcPts val="0"/>
              </a:spcBef>
              <a:buFontTx/>
              <a:buNone/>
              <a:tabLst/>
              <a:defRPr sz="1400" b="0">
                <a:solidFill>
                  <a:schemeClr val="tx1"/>
                </a:solidFill>
              </a:defRPr>
            </a:lvl4pPr>
            <a:lvl5pPr marL="0" indent="0">
              <a:lnSpc>
                <a:spcPts val="1800"/>
              </a:lnSpc>
              <a:spcBef>
                <a:spcPts val="0"/>
              </a:spcBef>
              <a:buFontTx/>
              <a:buNone/>
              <a:tabLst/>
              <a:defRPr sz="1400" b="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12"/>
          <p:cNvSpPr>
            <a:spLocks noGrp="1"/>
          </p:cNvSpPr>
          <p:nvPr>
            <p:ph type="body" sz="quarter" idx="14" hasCustomPrompt="1"/>
          </p:nvPr>
        </p:nvSpPr>
        <p:spPr>
          <a:xfrm>
            <a:off x="4671884" y="2409722"/>
            <a:ext cx="3640265" cy="3530703"/>
          </a:xfrm>
        </p:spPr>
        <p:txBody>
          <a:bodyPr>
            <a:noAutofit/>
          </a:bodyPr>
          <a:lstStyle>
            <a:lvl1pPr marL="0" indent="0">
              <a:lnSpc>
                <a:spcPts val="1800"/>
              </a:lnSpc>
              <a:spcBef>
                <a:spcPts val="0"/>
              </a:spcBef>
              <a:spcAft>
                <a:spcPts val="900"/>
              </a:spcAft>
              <a:buFontTx/>
              <a:buNone/>
              <a:defRPr sz="1400" b="1" cap="all" baseline="0">
                <a:solidFill>
                  <a:srgbClr val="007A87"/>
                </a:solidFill>
              </a:defRPr>
            </a:lvl1pPr>
            <a:lvl2pPr marL="0" indent="0">
              <a:lnSpc>
                <a:spcPts val="1800"/>
              </a:lnSpc>
              <a:spcBef>
                <a:spcPts val="0"/>
              </a:spcBef>
              <a:buFontTx/>
              <a:buNone/>
              <a:defRPr sz="1400"/>
            </a:lvl2pPr>
            <a:lvl3pPr marL="0" indent="0">
              <a:lnSpc>
                <a:spcPts val="1800"/>
              </a:lnSpc>
              <a:spcBef>
                <a:spcPts val="0"/>
              </a:spcBef>
              <a:buFontTx/>
              <a:buNone/>
              <a:defRPr sz="1400"/>
            </a:lvl3pPr>
            <a:lvl4pPr marL="0" indent="0">
              <a:lnSpc>
                <a:spcPts val="1800"/>
              </a:lnSpc>
              <a:spcBef>
                <a:spcPts val="0"/>
              </a:spcBef>
              <a:buFontTx/>
              <a:buNone/>
              <a:defRPr sz="1400"/>
            </a:lvl4pPr>
            <a:lvl5pPr marL="0" indent="0">
              <a:lnSpc>
                <a:spcPts val="1800"/>
              </a:lnSpc>
              <a:spcBef>
                <a:spcPts val="0"/>
              </a:spcBef>
              <a:buFontTx/>
              <a:buNone/>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pPr>
              <a:defRPr/>
            </a:pPr>
            <a:fld id="{A5F6CFCA-077D-4F5D-92A8-FCC832BE61EB}" type="slidenum">
              <a:rPr lang="en-US" smtClean="0"/>
              <a:pPr>
                <a:defRPr/>
              </a:pPr>
              <a:t>‹#›</a:t>
            </a:fld>
            <a:endParaRPr lang="en-US"/>
          </a:p>
        </p:txBody>
      </p:sp>
    </p:spTree>
    <p:extLst>
      <p:ext uri="{BB962C8B-B14F-4D97-AF65-F5344CB8AC3E}">
        <p14:creationId xmlns:p14="http://schemas.microsoft.com/office/powerpoint/2010/main" val="60505707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ContentTwoColumnPhoto_Blue">
    <p:spTree>
      <p:nvGrpSpPr>
        <p:cNvPr id="1" name=""/>
        <p:cNvGrpSpPr/>
        <p:nvPr/>
      </p:nvGrpSpPr>
      <p:grpSpPr>
        <a:xfrm>
          <a:off x="0" y="0"/>
          <a:ext cx="0" cy="0"/>
          <a:chOff x="0" y="0"/>
          <a:chExt cx="0" cy="0"/>
        </a:xfrm>
      </p:grpSpPr>
      <p:sp>
        <p:nvSpPr>
          <p:cNvPr id="7" name="Title 1"/>
          <p:cNvSpPr>
            <a:spLocks noGrp="1"/>
          </p:cNvSpPr>
          <p:nvPr>
            <p:ph type="title"/>
          </p:nvPr>
        </p:nvSpPr>
        <p:spPr>
          <a:xfrm>
            <a:off x="744539" y="502920"/>
            <a:ext cx="7567612" cy="859028"/>
          </a:xfrm>
        </p:spPr>
        <p:txBody>
          <a:bodyPr/>
          <a:lstStyle>
            <a:lvl1pPr>
              <a:lnSpc>
                <a:spcPts val="4000"/>
              </a:lnSpc>
              <a:defRPr sz="3600">
                <a:solidFill>
                  <a:srgbClr val="005C84"/>
                </a:solidFill>
              </a:defRPr>
            </a:lvl1pPr>
          </a:lstStyle>
          <a:p>
            <a:r>
              <a:rPr lang="en-US"/>
              <a:t>Click to edit Master title style</a:t>
            </a:r>
            <a:endParaRPr lang="en-US" dirty="0"/>
          </a:p>
        </p:txBody>
      </p:sp>
      <p:sp>
        <p:nvSpPr>
          <p:cNvPr id="11" name="Text Placeholder 5"/>
          <p:cNvSpPr>
            <a:spLocks noGrp="1"/>
          </p:cNvSpPr>
          <p:nvPr>
            <p:ph type="body" sz="quarter" idx="12" hasCustomPrompt="1"/>
          </p:nvPr>
        </p:nvSpPr>
        <p:spPr>
          <a:xfrm>
            <a:off x="740661" y="1368513"/>
            <a:ext cx="7571489" cy="685800"/>
          </a:xfrm>
        </p:spPr>
        <p:txBody>
          <a:bodyPr>
            <a:noAutofit/>
          </a:bodyPr>
          <a:lstStyle>
            <a:lvl1pPr marL="0" indent="0">
              <a:lnSpc>
                <a:spcPts val="2900"/>
              </a:lnSpc>
              <a:spcBef>
                <a:spcPts val="0"/>
              </a:spcBef>
              <a:buFontTx/>
              <a:buNone/>
              <a:defRPr sz="2400" b="1">
                <a:solidFill>
                  <a:srgbClr val="1E9D8B"/>
                </a:solidFill>
              </a:defRPr>
            </a:lvl1pPr>
          </a:lstStyle>
          <a:p>
            <a:pPr lvl="0"/>
            <a:r>
              <a:rPr lang="en-US" dirty="0"/>
              <a:t>Click to edit master text styles</a:t>
            </a:r>
          </a:p>
        </p:txBody>
      </p:sp>
      <p:sp>
        <p:nvSpPr>
          <p:cNvPr id="12" name="Text Placeholder 8"/>
          <p:cNvSpPr>
            <a:spLocks noGrp="1"/>
          </p:cNvSpPr>
          <p:nvPr>
            <p:ph type="body" sz="quarter" idx="13" hasCustomPrompt="1"/>
          </p:nvPr>
        </p:nvSpPr>
        <p:spPr>
          <a:xfrm>
            <a:off x="744538" y="2419611"/>
            <a:ext cx="3639312" cy="3520814"/>
          </a:xfrm>
        </p:spPr>
        <p:txBody>
          <a:bodyPr numCol="1">
            <a:noAutofit/>
          </a:bodyPr>
          <a:lstStyle>
            <a:lvl1pPr marL="0" indent="0">
              <a:lnSpc>
                <a:spcPts val="1800"/>
              </a:lnSpc>
              <a:spcBef>
                <a:spcPts val="0"/>
              </a:spcBef>
              <a:spcAft>
                <a:spcPts val="0"/>
              </a:spcAft>
              <a:buFontTx/>
              <a:buNone/>
              <a:defRPr sz="1400" b="1">
                <a:solidFill>
                  <a:schemeClr val="tx1"/>
                </a:solidFill>
              </a:defRPr>
            </a:lvl1pPr>
            <a:lvl2pPr marL="0" indent="0">
              <a:lnSpc>
                <a:spcPts val="1800"/>
              </a:lnSpc>
              <a:spcBef>
                <a:spcPts val="0"/>
              </a:spcBef>
              <a:buFontTx/>
              <a:buNone/>
              <a:defRPr sz="1400" b="0">
                <a:solidFill>
                  <a:schemeClr val="tx1"/>
                </a:solidFill>
              </a:defRPr>
            </a:lvl2pPr>
            <a:lvl3pPr marL="0" indent="0">
              <a:lnSpc>
                <a:spcPts val="1800"/>
              </a:lnSpc>
              <a:spcBef>
                <a:spcPts val="0"/>
              </a:spcBef>
              <a:buFontTx/>
              <a:buNone/>
              <a:defRPr sz="1400" b="0">
                <a:solidFill>
                  <a:schemeClr val="tx1"/>
                </a:solidFill>
              </a:defRPr>
            </a:lvl3pPr>
            <a:lvl4pPr marL="0" indent="0">
              <a:lnSpc>
                <a:spcPts val="1800"/>
              </a:lnSpc>
              <a:spcBef>
                <a:spcPts val="0"/>
              </a:spcBef>
              <a:buFontTx/>
              <a:buNone/>
              <a:defRPr sz="1400" b="0">
                <a:solidFill>
                  <a:schemeClr val="tx1"/>
                </a:solidFill>
              </a:defRPr>
            </a:lvl4pPr>
            <a:lvl5pPr marL="0" indent="0">
              <a:lnSpc>
                <a:spcPts val="1800"/>
              </a:lnSpc>
              <a:spcBef>
                <a:spcPts val="0"/>
              </a:spcBef>
              <a:buFontTx/>
              <a:buNone/>
              <a:defRPr sz="1400" b="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Picture Placeholder 13"/>
          <p:cNvSpPr>
            <a:spLocks noGrp="1"/>
          </p:cNvSpPr>
          <p:nvPr>
            <p:ph type="pic" sz="quarter" idx="14"/>
          </p:nvPr>
        </p:nvSpPr>
        <p:spPr>
          <a:xfrm>
            <a:off x="4671886" y="2494883"/>
            <a:ext cx="3640264" cy="3445541"/>
          </a:xfrm>
        </p:spPr>
        <p:txBody>
          <a:bodyPr/>
          <a:lstStyle/>
          <a:p>
            <a:r>
              <a:rPr lang="en-US"/>
              <a:t>Click icon to add picture</a:t>
            </a:r>
          </a:p>
        </p:txBody>
      </p:sp>
      <p:sp>
        <p:nvSpPr>
          <p:cNvPr id="8"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pPr>
              <a:defRPr/>
            </a:pPr>
            <a:fld id="{A5F6CFCA-077D-4F5D-92A8-FCC832BE61EB}" type="slidenum">
              <a:rPr lang="en-US" smtClean="0"/>
              <a:pPr>
                <a:defRPr/>
              </a:pPr>
              <a:t>‹#›</a:t>
            </a:fld>
            <a:endParaRPr lang="en-US"/>
          </a:p>
        </p:txBody>
      </p:sp>
    </p:spTree>
    <p:extLst>
      <p:ext uri="{BB962C8B-B14F-4D97-AF65-F5344CB8AC3E}">
        <p14:creationId xmlns:p14="http://schemas.microsoft.com/office/powerpoint/2010/main" val="36620059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ContentThreeColumn_Photos">
    <p:spTree>
      <p:nvGrpSpPr>
        <p:cNvPr id="1" name=""/>
        <p:cNvGrpSpPr/>
        <p:nvPr/>
      </p:nvGrpSpPr>
      <p:grpSpPr>
        <a:xfrm>
          <a:off x="0" y="0"/>
          <a:ext cx="0" cy="0"/>
          <a:chOff x="0" y="0"/>
          <a:chExt cx="0" cy="0"/>
        </a:xfrm>
      </p:grpSpPr>
      <p:sp>
        <p:nvSpPr>
          <p:cNvPr id="12" name="Text Placeholder 8"/>
          <p:cNvSpPr>
            <a:spLocks noGrp="1"/>
          </p:cNvSpPr>
          <p:nvPr>
            <p:ph type="body" sz="quarter" idx="13" hasCustomPrompt="1"/>
          </p:nvPr>
        </p:nvSpPr>
        <p:spPr>
          <a:xfrm>
            <a:off x="230188" y="3946728"/>
            <a:ext cx="2743200" cy="1993697"/>
          </a:xfrm>
        </p:spPr>
        <p:txBody>
          <a:bodyPr numCol="1">
            <a:noAutofit/>
          </a:bodyPr>
          <a:lstStyle>
            <a:lvl1pPr marL="0" indent="0">
              <a:lnSpc>
                <a:spcPts val="1800"/>
              </a:lnSpc>
              <a:spcBef>
                <a:spcPts val="0"/>
              </a:spcBef>
              <a:spcAft>
                <a:spcPts val="0"/>
              </a:spcAft>
              <a:buFontTx/>
              <a:buNone/>
              <a:defRPr sz="1400" b="1" baseline="0">
                <a:solidFill>
                  <a:schemeClr val="tx1"/>
                </a:solidFill>
              </a:defRPr>
            </a:lvl1pPr>
            <a:lvl2pPr marL="0" indent="0">
              <a:lnSpc>
                <a:spcPts val="1800"/>
              </a:lnSpc>
              <a:spcBef>
                <a:spcPts val="0"/>
              </a:spcBef>
              <a:buFontTx/>
              <a:buNone/>
              <a:defRPr sz="1400" b="0" baseline="0">
                <a:solidFill>
                  <a:schemeClr val="tx1"/>
                </a:solidFill>
              </a:defRPr>
            </a:lvl2pPr>
            <a:lvl3pPr marL="0" indent="0">
              <a:lnSpc>
                <a:spcPts val="1800"/>
              </a:lnSpc>
              <a:spcBef>
                <a:spcPts val="0"/>
              </a:spcBef>
              <a:buFontTx/>
              <a:buNone/>
              <a:defRPr sz="1400" b="0" baseline="0">
                <a:solidFill>
                  <a:schemeClr val="tx1"/>
                </a:solidFill>
              </a:defRPr>
            </a:lvl3pPr>
            <a:lvl4pPr marL="0" indent="0">
              <a:lnSpc>
                <a:spcPts val="1800"/>
              </a:lnSpc>
              <a:spcBef>
                <a:spcPts val="0"/>
              </a:spcBef>
              <a:buFontTx/>
              <a:buNone/>
              <a:defRPr sz="1400" b="0" baseline="0">
                <a:solidFill>
                  <a:schemeClr val="tx1"/>
                </a:solidFill>
              </a:defRPr>
            </a:lvl4pPr>
            <a:lvl5pPr marL="0" indent="0">
              <a:lnSpc>
                <a:spcPts val="1800"/>
              </a:lnSpc>
              <a:spcBef>
                <a:spcPts val="0"/>
              </a:spcBef>
              <a:buFontTx/>
              <a:buNone/>
              <a:defRPr sz="1400" b="0" baseline="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Picture Placeholder 13"/>
          <p:cNvSpPr>
            <a:spLocks noGrp="1"/>
          </p:cNvSpPr>
          <p:nvPr>
            <p:ph type="pic" sz="quarter" idx="14"/>
          </p:nvPr>
        </p:nvSpPr>
        <p:spPr>
          <a:xfrm>
            <a:off x="228600" y="1200354"/>
            <a:ext cx="2898648" cy="2587752"/>
          </a:xfrm>
        </p:spPr>
        <p:txBody>
          <a:bodyPr/>
          <a:lstStyle/>
          <a:p>
            <a:r>
              <a:rPr lang="en-US"/>
              <a:t>Click icon to add picture</a:t>
            </a:r>
          </a:p>
        </p:txBody>
      </p:sp>
      <p:sp>
        <p:nvSpPr>
          <p:cNvPr id="8" name="Picture Placeholder 13"/>
          <p:cNvSpPr>
            <a:spLocks noGrp="1"/>
          </p:cNvSpPr>
          <p:nvPr>
            <p:ph type="pic" sz="quarter" idx="15"/>
          </p:nvPr>
        </p:nvSpPr>
        <p:spPr>
          <a:xfrm>
            <a:off x="6002754" y="1200354"/>
            <a:ext cx="2898648" cy="2587752"/>
          </a:xfrm>
        </p:spPr>
        <p:txBody>
          <a:bodyPr/>
          <a:lstStyle/>
          <a:p>
            <a:r>
              <a:rPr lang="en-US"/>
              <a:t>Click icon to add picture</a:t>
            </a:r>
          </a:p>
        </p:txBody>
      </p:sp>
      <p:sp>
        <p:nvSpPr>
          <p:cNvPr id="15" name="Picture Placeholder 13"/>
          <p:cNvSpPr>
            <a:spLocks noGrp="1"/>
          </p:cNvSpPr>
          <p:nvPr>
            <p:ph type="pic" sz="quarter" idx="16"/>
          </p:nvPr>
        </p:nvSpPr>
        <p:spPr>
          <a:xfrm>
            <a:off x="3118196" y="1200354"/>
            <a:ext cx="2898648" cy="2587752"/>
          </a:xfrm>
        </p:spPr>
        <p:txBody>
          <a:bodyPr/>
          <a:lstStyle/>
          <a:p>
            <a:r>
              <a:rPr lang="en-US"/>
              <a:t>Click icon to add picture</a:t>
            </a:r>
          </a:p>
        </p:txBody>
      </p:sp>
      <p:sp>
        <p:nvSpPr>
          <p:cNvPr id="16" name="Text Placeholder 8"/>
          <p:cNvSpPr>
            <a:spLocks noGrp="1"/>
          </p:cNvSpPr>
          <p:nvPr>
            <p:ph type="body" sz="quarter" idx="17" hasCustomPrompt="1"/>
          </p:nvPr>
        </p:nvSpPr>
        <p:spPr>
          <a:xfrm>
            <a:off x="3108960" y="3946728"/>
            <a:ext cx="2743200" cy="1993697"/>
          </a:xfrm>
        </p:spPr>
        <p:txBody>
          <a:bodyPr numCol="1">
            <a:noAutofit/>
          </a:bodyPr>
          <a:lstStyle>
            <a:lvl1pPr marL="0" indent="0">
              <a:lnSpc>
                <a:spcPts val="1800"/>
              </a:lnSpc>
              <a:spcBef>
                <a:spcPts val="0"/>
              </a:spcBef>
              <a:spcAft>
                <a:spcPts val="0"/>
              </a:spcAft>
              <a:buFontTx/>
              <a:buNone/>
              <a:defRPr sz="1400" b="1" baseline="0">
                <a:solidFill>
                  <a:schemeClr val="tx1"/>
                </a:solidFill>
              </a:defRPr>
            </a:lvl1pPr>
            <a:lvl2pPr marL="0" indent="0">
              <a:lnSpc>
                <a:spcPts val="1800"/>
              </a:lnSpc>
              <a:spcBef>
                <a:spcPts val="0"/>
              </a:spcBef>
              <a:buFontTx/>
              <a:buNone/>
              <a:defRPr sz="1400" b="0" baseline="0">
                <a:solidFill>
                  <a:schemeClr val="tx1"/>
                </a:solidFill>
              </a:defRPr>
            </a:lvl2pPr>
            <a:lvl3pPr marL="0" indent="0">
              <a:lnSpc>
                <a:spcPts val="1800"/>
              </a:lnSpc>
              <a:spcBef>
                <a:spcPts val="0"/>
              </a:spcBef>
              <a:buFontTx/>
              <a:buNone/>
              <a:defRPr sz="1400" b="0" baseline="0">
                <a:solidFill>
                  <a:schemeClr val="tx1"/>
                </a:solidFill>
              </a:defRPr>
            </a:lvl3pPr>
            <a:lvl4pPr marL="0" indent="0">
              <a:lnSpc>
                <a:spcPts val="1800"/>
              </a:lnSpc>
              <a:spcBef>
                <a:spcPts val="0"/>
              </a:spcBef>
              <a:buFontTx/>
              <a:buNone/>
              <a:defRPr sz="1400" b="0" baseline="0">
                <a:solidFill>
                  <a:schemeClr val="tx1"/>
                </a:solidFill>
              </a:defRPr>
            </a:lvl4pPr>
            <a:lvl5pPr marL="0" indent="0">
              <a:lnSpc>
                <a:spcPts val="1800"/>
              </a:lnSpc>
              <a:spcBef>
                <a:spcPts val="0"/>
              </a:spcBef>
              <a:buFontTx/>
              <a:buNone/>
              <a:defRPr sz="1400" b="0" baseline="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ext Placeholder 8"/>
          <p:cNvSpPr>
            <a:spLocks noGrp="1"/>
          </p:cNvSpPr>
          <p:nvPr>
            <p:ph type="body" sz="quarter" idx="18" hasCustomPrompt="1"/>
          </p:nvPr>
        </p:nvSpPr>
        <p:spPr>
          <a:xfrm>
            <a:off x="6003725" y="3946728"/>
            <a:ext cx="2743200" cy="1993697"/>
          </a:xfrm>
        </p:spPr>
        <p:txBody>
          <a:bodyPr numCol="1">
            <a:noAutofit/>
          </a:bodyPr>
          <a:lstStyle>
            <a:lvl1pPr marL="0" indent="0">
              <a:lnSpc>
                <a:spcPts val="1800"/>
              </a:lnSpc>
              <a:spcBef>
                <a:spcPts val="0"/>
              </a:spcBef>
              <a:spcAft>
                <a:spcPts val="0"/>
              </a:spcAft>
              <a:buFontTx/>
              <a:buNone/>
              <a:defRPr sz="1400" b="1" baseline="0">
                <a:solidFill>
                  <a:schemeClr val="tx1"/>
                </a:solidFill>
              </a:defRPr>
            </a:lvl1pPr>
            <a:lvl2pPr marL="0" indent="0">
              <a:lnSpc>
                <a:spcPts val="1800"/>
              </a:lnSpc>
              <a:spcBef>
                <a:spcPts val="0"/>
              </a:spcBef>
              <a:buFontTx/>
              <a:buNone/>
              <a:defRPr sz="1400" b="0" baseline="0">
                <a:solidFill>
                  <a:schemeClr val="tx1"/>
                </a:solidFill>
              </a:defRPr>
            </a:lvl2pPr>
            <a:lvl3pPr marL="0" indent="0">
              <a:lnSpc>
                <a:spcPts val="1800"/>
              </a:lnSpc>
              <a:spcBef>
                <a:spcPts val="0"/>
              </a:spcBef>
              <a:buFontTx/>
              <a:buNone/>
              <a:defRPr sz="1400" b="0" baseline="0">
                <a:solidFill>
                  <a:schemeClr val="tx1"/>
                </a:solidFill>
              </a:defRPr>
            </a:lvl3pPr>
            <a:lvl4pPr marL="0" indent="0">
              <a:lnSpc>
                <a:spcPts val="1800"/>
              </a:lnSpc>
              <a:spcBef>
                <a:spcPts val="0"/>
              </a:spcBef>
              <a:buFontTx/>
              <a:buNone/>
              <a:defRPr sz="1400" b="0" baseline="0">
                <a:solidFill>
                  <a:schemeClr val="tx1"/>
                </a:solidFill>
              </a:defRPr>
            </a:lvl4pPr>
            <a:lvl5pPr marL="0" indent="0">
              <a:lnSpc>
                <a:spcPts val="1800"/>
              </a:lnSpc>
              <a:spcBef>
                <a:spcPts val="0"/>
              </a:spcBef>
              <a:buFontTx/>
              <a:buNone/>
              <a:defRPr sz="1400" b="0" baseline="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pPr>
              <a:defRPr/>
            </a:pPr>
            <a:fld id="{A5F6CFCA-077D-4F5D-92A8-FCC832BE61EB}" type="slidenum">
              <a:rPr lang="en-US" smtClean="0"/>
              <a:pPr>
                <a:defRPr/>
              </a:pPr>
              <a:t>‹#›</a:t>
            </a:fld>
            <a:endParaRPr lang="en-US"/>
          </a:p>
        </p:txBody>
      </p:sp>
    </p:spTree>
    <p:extLst>
      <p:ext uri="{BB962C8B-B14F-4D97-AF65-F5344CB8AC3E}">
        <p14:creationId xmlns:p14="http://schemas.microsoft.com/office/powerpoint/2010/main" val="422786309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Table_Blue">
    <p:spTree>
      <p:nvGrpSpPr>
        <p:cNvPr id="1" name=""/>
        <p:cNvGrpSpPr/>
        <p:nvPr/>
      </p:nvGrpSpPr>
      <p:grpSpPr>
        <a:xfrm>
          <a:off x="0" y="0"/>
          <a:ext cx="0" cy="0"/>
          <a:chOff x="0" y="0"/>
          <a:chExt cx="0" cy="0"/>
        </a:xfrm>
      </p:grpSpPr>
      <p:sp>
        <p:nvSpPr>
          <p:cNvPr id="7" name="Title 1"/>
          <p:cNvSpPr>
            <a:spLocks noGrp="1"/>
          </p:cNvSpPr>
          <p:nvPr>
            <p:ph type="title"/>
          </p:nvPr>
        </p:nvSpPr>
        <p:spPr>
          <a:xfrm>
            <a:off x="744539" y="502920"/>
            <a:ext cx="7567612" cy="1154927"/>
          </a:xfrm>
        </p:spPr>
        <p:txBody>
          <a:bodyPr/>
          <a:lstStyle>
            <a:lvl1pPr>
              <a:lnSpc>
                <a:spcPts val="4000"/>
              </a:lnSpc>
              <a:defRPr sz="3600">
                <a:solidFill>
                  <a:srgbClr val="005C84"/>
                </a:solidFill>
              </a:defRPr>
            </a:lvl1pPr>
          </a:lstStyle>
          <a:p>
            <a:r>
              <a:rPr lang="en-US"/>
              <a:t>Click to edit Master title style</a:t>
            </a:r>
            <a:endParaRPr lang="en-US" dirty="0"/>
          </a:p>
        </p:txBody>
      </p:sp>
      <p:sp>
        <p:nvSpPr>
          <p:cNvPr id="11" name="Text Placeholder 5"/>
          <p:cNvSpPr>
            <a:spLocks noGrp="1"/>
          </p:cNvSpPr>
          <p:nvPr>
            <p:ph type="body" sz="quarter" idx="12" hasCustomPrompt="1"/>
          </p:nvPr>
        </p:nvSpPr>
        <p:spPr>
          <a:xfrm>
            <a:off x="740663" y="1839320"/>
            <a:ext cx="7571488" cy="397952"/>
          </a:xfrm>
        </p:spPr>
        <p:txBody>
          <a:bodyPr>
            <a:noAutofit/>
          </a:bodyPr>
          <a:lstStyle>
            <a:lvl1pPr marL="0" indent="0">
              <a:lnSpc>
                <a:spcPts val="1800"/>
              </a:lnSpc>
              <a:spcBef>
                <a:spcPts val="0"/>
              </a:spcBef>
              <a:buFontTx/>
              <a:buNone/>
              <a:defRPr b="0">
                <a:solidFill>
                  <a:schemeClr val="tx1"/>
                </a:solidFill>
              </a:defRPr>
            </a:lvl1pPr>
          </a:lstStyle>
          <a:p>
            <a:pPr lvl="0"/>
            <a:r>
              <a:rPr lang="en-US" dirty="0"/>
              <a:t>Click to edit master text styles</a:t>
            </a:r>
          </a:p>
        </p:txBody>
      </p:sp>
      <p:sp>
        <p:nvSpPr>
          <p:cNvPr id="6"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pPr>
              <a:defRPr/>
            </a:pPr>
            <a:fld id="{A5F6CFCA-077D-4F5D-92A8-FCC832BE61EB}" type="slidenum">
              <a:rPr lang="en-US" smtClean="0"/>
              <a:pPr>
                <a:defRPr/>
              </a:pPr>
              <a:t>‹#›</a:t>
            </a:fld>
            <a:endParaRPr lang="en-US"/>
          </a:p>
        </p:txBody>
      </p:sp>
    </p:spTree>
    <p:extLst>
      <p:ext uri="{BB962C8B-B14F-4D97-AF65-F5344CB8AC3E}">
        <p14:creationId xmlns:p14="http://schemas.microsoft.com/office/powerpoint/2010/main" val="62298157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List_Blue">
    <p:spTree>
      <p:nvGrpSpPr>
        <p:cNvPr id="1" name=""/>
        <p:cNvGrpSpPr/>
        <p:nvPr/>
      </p:nvGrpSpPr>
      <p:grpSpPr>
        <a:xfrm>
          <a:off x="0" y="0"/>
          <a:ext cx="0" cy="0"/>
          <a:chOff x="0" y="0"/>
          <a:chExt cx="0" cy="0"/>
        </a:xfrm>
      </p:grpSpPr>
      <p:sp>
        <p:nvSpPr>
          <p:cNvPr id="7" name="Title 1"/>
          <p:cNvSpPr>
            <a:spLocks noGrp="1"/>
          </p:cNvSpPr>
          <p:nvPr>
            <p:ph type="title"/>
          </p:nvPr>
        </p:nvSpPr>
        <p:spPr>
          <a:xfrm>
            <a:off x="744538" y="502920"/>
            <a:ext cx="7658101" cy="1154927"/>
          </a:xfrm>
        </p:spPr>
        <p:txBody>
          <a:bodyPr/>
          <a:lstStyle>
            <a:lvl1pPr>
              <a:lnSpc>
                <a:spcPts val="4000"/>
              </a:lnSpc>
              <a:defRPr sz="3600">
                <a:solidFill>
                  <a:srgbClr val="005C84"/>
                </a:solidFill>
              </a:defRPr>
            </a:lvl1pPr>
          </a:lstStyle>
          <a:p>
            <a:r>
              <a:rPr lang="en-US"/>
              <a:t>Click to edit Master title style</a:t>
            </a:r>
            <a:endParaRPr lang="en-US" dirty="0"/>
          </a:p>
        </p:txBody>
      </p:sp>
      <p:sp>
        <p:nvSpPr>
          <p:cNvPr id="5"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pPr>
              <a:defRPr/>
            </a:pPr>
            <a:fld id="{A5F6CFCA-077D-4F5D-92A8-FCC832BE61EB}" type="slidenum">
              <a:rPr lang="en-US" smtClean="0"/>
              <a:pPr>
                <a:defRPr/>
              </a:pPr>
              <a:t>‹#›</a:t>
            </a:fld>
            <a:endParaRPr lang="en-US"/>
          </a:p>
        </p:txBody>
      </p:sp>
    </p:spTree>
    <p:extLst>
      <p:ext uri="{BB962C8B-B14F-4D97-AF65-F5344CB8AC3E}">
        <p14:creationId xmlns:p14="http://schemas.microsoft.com/office/powerpoint/2010/main" val="215795774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Blank_wFooter">
    <p:spTree>
      <p:nvGrpSpPr>
        <p:cNvPr id="1" name=""/>
        <p:cNvGrpSpPr/>
        <p:nvPr/>
      </p:nvGrpSpPr>
      <p:grpSpPr>
        <a:xfrm>
          <a:off x="0" y="0"/>
          <a:ext cx="0" cy="0"/>
          <a:chOff x="0" y="0"/>
          <a:chExt cx="0" cy="0"/>
        </a:xfrm>
      </p:grpSpPr>
      <p:sp>
        <p:nvSpPr>
          <p:cNvPr id="4"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pPr>
              <a:defRPr/>
            </a:pPr>
            <a:fld id="{A5F6CFCA-077D-4F5D-92A8-FCC832BE61EB}" type="slidenum">
              <a:rPr lang="en-US" smtClean="0"/>
              <a:pPr>
                <a:defRPr/>
              </a:pPr>
              <a:t>‹#›</a:t>
            </a:fld>
            <a:endParaRPr lang="en-US"/>
          </a:p>
        </p:txBody>
      </p:sp>
    </p:spTree>
    <p:extLst>
      <p:ext uri="{BB962C8B-B14F-4D97-AF65-F5344CB8AC3E}">
        <p14:creationId xmlns:p14="http://schemas.microsoft.com/office/powerpoint/2010/main" val="150159591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MosaicFourColumn_Blue">
    <p:spTree>
      <p:nvGrpSpPr>
        <p:cNvPr id="1" name=""/>
        <p:cNvGrpSpPr/>
        <p:nvPr/>
      </p:nvGrpSpPr>
      <p:grpSpPr>
        <a:xfrm>
          <a:off x="0" y="0"/>
          <a:ext cx="0" cy="0"/>
          <a:chOff x="0" y="0"/>
          <a:chExt cx="0" cy="0"/>
        </a:xfrm>
      </p:grpSpPr>
      <p:sp>
        <p:nvSpPr>
          <p:cNvPr id="36" name="Round Diagonal Corner Rectangle 35"/>
          <p:cNvSpPr/>
          <p:nvPr/>
        </p:nvSpPr>
        <p:spPr>
          <a:xfrm>
            <a:off x="2459736" y="2862072"/>
            <a:ext cx="2057400" cy="2862072"/>
          </a:xfrm>
          <a:prstGeom prst="round2DiagRect">
            <a:avLst>
              <a:gd name="adj1" fmla="val 10971"/>
              <a:gd name="adj2" fmla="val 0"/>
            </a:avLst>
          </a:prstGeom>
          <a:solidFill>
            <a:srgbClr val="005C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ound Diagonal Corner Rectangle 39"/>
          <p:cNvSpPr/>
          <p:nvPr/>
        </p:nvSpPr>
        <p:spPr>
          <a:xfrm>
            <a:off x="4626864" y="914400"/>
            <a:ext cx="2057400" cy="2862072"/>
          </a:xfrm>
          <a:prstGeom prst="round2DiagRect">
            <a:avLst>
              <a:gd name="adj1" fmla="val 10362"/>
              <a:gd name="adj2" fmla="val 0"/>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7A87"/>
              </a:solidFill>
            </a:endParaRPr>
          </a:p>
        </p:txBody>
      </p:sp>
      <p:sp>
        <p:nvSpPr>
          <p:cNvPr id="37" name="Round Diagonal Corner Rectangle 36"/>
          <p:cNvSpPr/>
          <p:nvPr/>
        </p:nvSpPr>
        <p:spPr>
          <a:xfrm>
            <a:off x="6803136" y="2862072"/>
            <a:ext cx="2112264" cy="2862072"/>
          </a:xfrm>
          <a:prstGeom prst="round2DiagRect">
            <a:avLst>
              <a:gd name="adj1" fmla="val 0"/>
              <a:gd name="adj2" fmla="val 10818"/>
            </a:avLst>
          </a:prstGeom>
          <a:solidFill>
            <a:srgbClr val="005C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Round Diagonal Corner Rectangle 37"/>
          <p:cNvSpPr/>
          <p:nvPr/>
        </p:nvSpPr>
        <p:spPr>
          <a:xfrm>
            <a:off x="230188" y="914400"/>
            <a:ext cx="2112264" cy="2862072"/>
          </a:xfrm>
          <a:prstGeom prst="round2DiagRect">
            <a:avLst>
              <a:gd name="adj1" fmla="val 0"/>
              <a:gd name="adj2" fmla="val 10818"/>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7A87"/>
              </a:solidFill>
            </a:endParaRPr>
          </a:p>
        </p:txBody>
      </p:sp>
      <p:sp>
        <p:nvSpPr>
          <p:cNvPr id="22" name="Picture Placeholder 21"/>
          <p:cNvSpPr>
            <a:spLocks noGrp="1"/>
          </p:cNvSpPr>
          <p:nvPr>
            <p:ph type="pic" sz="quarter" idx="14"/>
          </p:nvPr>
        </p:nvSpPr>
        <p:spPr>
          <a:xfrm>
            <a:off x="6803136" y="914400"/>
            <a:ext cx="2112264" cy="1828800"/>
          </a:xfrm>
          <a:prstGeom prst="round2DiagRect">
            <a:avLst>
              <a:gd name="adj1" fmla="val 10996"/>
              <a:gd name="adj2" fmla="val 0"/>
            </a:avLst>
          </a:prstGeom>
        </p:spPr>
        <p:txBody>
          <a:bodyPr/>
          <a:lstStyle/>
          <a:p>
            <a:r>
              <a:rPr lang="en-US"/>
              <a:t>Click icon to add picture</a:t>
            </a:r>
            <a:endParaRPr lang="en-US" dirty="0"/>
          </a:p>
        </p:txBody>
      </p:sp>
      <p:sp>
        <p:nvSpPr>
          <p:cNvPr id="20" name="Picture Placeholder 19"/>
          <p:cNvSpPr>
            <a:spLocks noGrp="1"/>
          </p:cNvSpPr>
          <p:nvPr>
            <p:ph type="pic" sz="quarter" idx="13"/>
          </p:nvPr>
        </p:nvSpPr>
        <p:spPr>
          <a:xfrm>
            <a:off x="2459736" y="914400"/>
            <a:ext cx="2057400" cy="1828800"/>
          </a:xfrm>
          <a:prstGeom prst="round2DiagRect">
            <a:avLst>
              <a:gd name="adj1" fmla="val 0"/>
              <a:gd name="adj2" fmla="val 14555"/>
            </a:avLst>
          </a:prstGeom>
        </p:spPr>
        <p:txBody>
          <a:bodyPr/>
          <a:lstStyle/>
          <a:p>
            <a:r>
              <a:rPr lang="en-US"/>
              <a:t>Click icon to add picture</a:t>
            </a:r>
          </a:p>
        </p:txBody>
      </p:sp>
      <p:sp>
        <p:nvSpPr>
          <p:cNvPr id="16" name="Picture Placeholder 15"/>
          <p:cNvSpPr>
            <a:spLocks noGrp="1"/>
          </p:cNvSpPr>
          <p:nvPr>
            <p:ph type="pic" sz="quarter" idx="12"/>
          </p:nvPr>
        </p:nvSpPr>
        <p:spPr>
          <a:xfrm>
            <a:off x="4626864" y="3886200"/>
            <a:ext cx="2057400" cy="1828800"/>
          </a:xfrm>
          <a:prstGeom prst="round2DiagRect">
            <a:avLst>
              <a:gd name="adj1" fmla="val 0"/>
              <a:gd name="adj2" fmla="val 12589"/>
            </a:avLst>
          </a:prstGeom>
        </p:spPr>
        <p:txBody>
          <a:bodyPr/>
          <a:lstStyle/>
          <a:p>
            <a:r>
              <a:rPr lang="en-US"/>
              <a:t>Click icon to add picture</a:t>
            </a:r>
          </a:p>
        </p:txBody>
      </p:sp>
      <p:sp>
        <p:nvSpPr>
          <p:cNvPr id="14" name="Picture Placeholder 13"/>
          <p:cNvSpPr>
            <a:spLocks noGrp="1"/>
          </p:cNvSpPr>
          <p:nvPr>
            <p:ph type="pic" sz="quarter" idx="11"/>
          </p:nvPr>
        </p:nvSpPr>
        <p:spPr>
          <a:xfrm>
            <a:off x="228600" y="3886200"/>
            <a:ext cx="2112264" cy="1828800"/>
          </a:xfrm>
          <a:prstGeom prst="round2DiagRect">
            <a:avLst>
              <a:gd name="adj1" fmla="val 12993"/>
              <a:gd name="adj2" fmla="val 0"/>
            </a:avLst>
          </a:prstGeom>
        </p:spPr>
        <p:txBody>
          <a:bodyPr/>
          <a:lstStyle/>
          <a:p>
            <a:r>
              <a:rPr lang="en-US"/>
              <a:t>Click icon to add picture</a:t>
            </a:r>
          </a:p>
        </p:txBody>
      </p:sp>
      <p:sp>
        <p:nvSpPr>
          <p:cNvPr id="24" name="Text Placeholder 23"/>
          <p:cNvSpPr>
            <a:spLocks noGrp="1"/>
          </p:cNvSpPr>
          <p:nvPr>
            <p:ph type="body" sz="quarter" idx="15"/>
          </p:nvPr>
        </p:nvSpPr>
        <p:spPr bwMode="gray">
          <a:xfrm>
            <a:off x="4855464" y="1010984"/>
            <a:ext cx="1600200" cy="1783080"/>
          </a:xfrm>
        </p:spPr>
        <p:txBody>
          <a:bodyPr tIns="0" bIns="0" anchor="b">
            <a:noAutofit/>
          </a:bodyPr>
          <a:lstStyle>
            <a:lvl1pPr marL="0" indent="0">
              <a:lnSpc>
                <a:spcPts val="2900"/>
              </a:lnSpc>
              <a:spcBef>
                <a:spcPts val="0"/>
              </a:spcBef>
              <a:buNone/>
              <a:defRPr sz="2400" b="1">
                <a:solidFill>
                  <a:schemeClr val="bg1"/>
                </a:solidFill>
              </a:defRPr>
            </a:lvl1pPr>
          </a:lstStyle>
          <a:p>
            <a:pPr lvl="0"/>
            <a:r>
              <a:rPr lang="en-US"/>
              <a:t>Click to edit Master text styles</a:t>
            </a:r>
          </a:p>
        </p:txBody>
      </p:sp>
      <p:sp>
        <p:nvSpPr>
          <p:cNvPr id="26" name="Text Placeholder 25"/>
          <p:cNvSpPr>
            <a:spLocks noGrp="1"/>
          </p:cNvSpPr>
          <p:nvPr>
            <p:ph type="body" sz="quarter" idx="16"/>
          </p:nvPr>
        </p:nvSpPr>
        <p:spPr bwMode="gray">
          <a:xfrm>
            <a:off x="4855464" y="2930461"/>
            <a:ext cx="1600200" cy="804672"/>
          </a:xfrm>
        </p:spPr>
        <p:txBody>
          <a:bodyPr tIns="0" bIns="0">
            <a:normAutofit/>
          </a:bodyPr>
          <a:lstStyle>
            <a:lvl1pPr marL="0" indent="0">
              <a:lnSpc>
                <a:spcPts val="1600"/>
              </a:lnSpc>
              <a:spcBef>
                <a:spcPts val="0"/>
              </a:spcBef>
              <a:buNone/>
              <a:defRPr sz="1400">
                <a:solidFill>
                  <a:schemeClr val="bg1"/>
                </a:solidFill>
              </a:defRPr>
            </a:lvl1pPr>
          </a:lstStyle>
          <a:p>
            <a:pPr lvl="0"/>
            <a:r>
              <a:rPr lang="en-US"/>
              <a:t>Click to edit Master text styles</a:t>
            </a:r>
          </a:p>
        </p:txBody>
      </p:sp>
      <p:sp>
        <p:nvSpPr>
          <p:cNvPr id="21" name="Text Placeholder 23"/>
          <p:cNvSpPr>
            <a:spLocks noGrp="1"/>
          </p:cNvSpPr>
          <p:nvPr>
            <p:ph type="body" sz="quarter" idx="23"/>
          </p:nvPr>
        </p:nvSpPr>
        <p:spPr bwMode="gray">
          <a:xfrm>
            <a:off x="7031736" y="2952519"/>
            <a:ext cx="1600200" cy="1747381"/>
          </a:xfrm>
        </p:spPr>
        <p:txBody>
          <a:bodyPr tIns="0" bIns="0" anchor="b">
            <a:noAutofit/>
          </a:bodyPr>
          <a:lstStyle>
            <a:lvl1pPr marL="0" indent="0">
              <a:lnSpc>
                <a:spcPts val="5900"/>
              </a:lnSpc>
              <a:spcBef>
                <a:spcPts val="0"/>
              </a:spcBef>
              <a:buNone/>
              <a:defRPr sz="7200" b="1">
                <a:solidFill>
                  <a:schemeClr val="bg1"/>
                </a:solidFill>
              </a:defRPr>
            </a:lvl1pPr>
          </a:lstStyle>
          <a:p>
            <a:pPr lvl="0"/>
            <a:r>
              <a:rPr lang="en-US"/>
              <a:t>Click to edit Master text styles</a:t>
            </a:r>
          </a:p>
        </p:txBody>
      </p:sp>
      <p:sp>
        <p:nvSpPr>
          <p:cNvPr id="23" name="Text Placeholder 25"/>
          <p:cNvSpPr>
            <a:spLocks noGrp="1"/>
          </p:cNvSpPr>
          <p:nvPr>
            <p:ph type="body" sz="quarter" idx="24"/>
          </p:nvPr>
        </p:nvSpPr>
        <p:spPr bwMode="gray">
          <a:xfrm>
            <a:off x="7031736" y="4814125"/>
            <a:ext cx="1600200" cy="801415"/>
          </a:xfrm>
        </p:spPr>
        <p:txBody>
          <a:bodyPr tIns="0" bIns="0">
            <a:normAutofit/>
          </a:bodyPr>
          <a:lstStyle>
            <a:lvl1pPr marL="0" indent="0">
              <a:lnSpc>
                <a:spcPts val="1600"/>
              </a:lnSpc>
              <a:spcBef>
                <a:spcPts val="0"/>
              </a:spcBef>
              <a:buNone/>
              <a:defRPr sz="1400">
                <a:solidFill>
                  <a:schemeClr val="bg1"/>
                </a:solidFill>
              </a:defRPr>
            </a:lvl1pPr>
          </a:lstStyle>
          <a:p>
            <a:pPr lvl="0"/>
            <a:r>
              <a:rPr lang="en-US"/>
              <a:t>Click to edit Master text styles</a:t>
            </a:r>
          </a:p>
        </p:txBody>
      </p:sp>
      <p:sp>
        <p:nvSpPr>
          <p:cNvPr id="25" name="Text Placeholder 23"/>
          <p:cNvSpPr>
            <a:spLocks noGrp="1"/>
          </p:cNvSpPr>
          <p:nvPr>
            <p:ph type="body" sz="quarter" idx="25"/>
          </p:nvPr>
        </p:nvSpPr>
        <p:spPr bwMode="gray">
          <a:xfrm>
            <a:off x="457200" y="1010984"/>
            <a:ext cx="1600200" cy="1783080"/>
          </a:xfrm>
        </p:spPr>
        <p:txBody>
          <a:bodyPr tIns="0" bIns="0" anchor="b">
            <a:noAutofit/>
          </a:bodyPr>
          <a:lstStyle>
            <a:lvl1pPr marL="0" indent="0">
              <a:lnSpc>
                <a:spcPts val="3900"/>
              </a:lnSpc>
              <a:spcBef>
                <a:spcPts val="0"/>
              </a:spcBef>
              <a:buNone/>
              <a:defRPr sz="3600" b="1">
                <a:solidFill>
                  <a:schemeClr val="bg1"/>
                </a:solidFill>
              </a:defRPr>
            </a:lvl1pPr>
          </a:lstStyle>
          <a:p>
            <a:pPr lvl="0"/>
            <a:r>
              <a:rPr lang="en-US"/>
              <a:t>Click to edit Master text styles</a:t>
            </a:r>
          </a:p>
        </p:txBody>
      </p:sp>
      <p:sp>
        <p:nvSpPr>
          <p:cNvPr id="33" name="Text Placeholder 25"/>
          <p:cNvSpPr>
            <a:spLocks noGrp="1"/>
          </p:cNvSpPr>
          <p:nvPr>
            <p:ph type="body" sz="quarter" idx="26"/>
          </p:nvPr>
        </p:nvSpPr>
        <p:spPr bwMode="gray">
          <a:xfrm>
            <a:off x="457200" y="2930461"/>
            <a:ext cx="1600200" cy="801415"/>
          </a:xfrm>
        </p:spPr>
        <p:txBody>
          <a:bodyPr tIns="0" bIns="0">
            <a:normAutofit/>
          </a:bodyPr>
          <a:lstStyle>
            <a:lvl1pPr marL="0" indent="0">
              <a:lnSpc>
                <a:spcPts val="1600"/>
              </a:lnSpc>
              <a:spcBef>
                <a:spcPts val="0"/>
              </a:spcBef>
              <a:buNone/>
              <a:defRPr sz="1400">
                <a:solidFill>
                  <a:schemeClr val="bg1"/>
                </a:solidFill>
              </a:defRPr>
            </a:lvl1pPr>
          </a:lstStyle>
          <a:p>
            <a:pPr lvl="0"/>
            <a:r>
              <a:rPr lang="en-US"/>
              <a:t>Click to edit Master text styles</a:t>
            </a:r>
          </a:p>
        </p:txBody>
      </p:sp>
      <p:sp>
        <p:nvSpPr>
          <p:cNvPr id="34" name="Text Placeholder 23"/>
          <p:cNvSpPr>
            <a:spLocks noGrp="1"/>
          </p:cNvSpPr>
          <p:nvPr>
            <p:ph type="body" sz="quarter" idx="27"/>
          </p:nvPr>
        </p:nvSpPr>
        <p:spPr bwMode="gray">
          <a:xfrm>
            <a:off x="2679192" y="2952519"/>
            <a:ext cx="1600200" cy="1747381"/>
          </a:xfrm>
        </p:spPr>
        <p:txBody>
          <a:bodyPr tIns="0" bIns="0" anchor="b">
            <a:noAutofit/>
          </a:bodyPr>
          <a:lstStyle>
            <a:lvl1pPr marL="0" indent="0">
              <a:lnSpc>
                <a:spcPts val="3900"/>
              </a:lnSpc>
              <a:spcBef>
                <a:spcPts val="0"/>
              </a:spcBef>
              <a:buNone/>
              <a:defRPr sz="4800" b="1">
                <a:solidFill>
                  <a:schemeClr val="bg1"/>
                </a:solidFill>
              </a:defRPr>
            </a:lvl1pPr>
          </a:lstStyle>
          <a:p>
            <a:pPr lvl="0"/>
            <a:r>
              <a:rPr lang="en-US"/>
              <a:t>Click to edit Master text styles</a:t>
            </a:r>
          </a:p>
        </p:txBody>
      </p:sp>
      <p:sp>
        <p:nvSpPr>
          <p:cNvPr id="35" name="Text Placeholder 25"/>
          <p:cNvSpPr>
            <a:spLocks noGrp="1"/>
          </p:cNvSpPr>
          <p:nvPr>
            <p:ph type="body" sz="quarter" idx="28"/>
          </p:nvPr>
        </p:nvSpPr>
        <p:spPr bwMode="gray">
          <a:xfrm>
            <a:off x="2679192" y="4814125"/>
            <a:ext cx="1757580" cy="801415"/>
          </a:xfrm>
        </p:spPr>
        <p:txBody>
          <a:bodyPr tIns="0" bIns="0">
            <a:noAutofit/>
          </a:bodyPr>
          <a:lstStyle>
            <a:lvl1pPr marL="0" indent="0">
              <a:lnSpc>
                <a:spcPts val="1700"/>
              </a:lnSpc>
              <a:spcBef>
                <a:spcPts val="0"/>
              </a:spcBef>
              <a:buNone/>
              <a:defRPr lang="en-US" sz="1600" kern="1200" dirty="0" smtClean="0">
                <a:solidFill>
                  <a:schemeClr val="bg1"/>
                </a:solidFill>
                <a:latin typeface="+mn-lt"/>
                <a:ea typeface="+mn-ea"/>
                <a:cs typeface="+mn-cs"/>
              </a:defRPr>
            </a:lvl1pPr>
          </a:lstStyle>
          <a:p>
            <a:pPr lvl="0"/>
            <a:r>
              <a:rPr lang="en-US"/>
              <a:t>Click to edit Master text styles</a:t>
            </a:r>
          </a:p>
        </p:txBody>
      </p:sp>
      <p:sp>
        <p:nvSpPr>
          <p:cNvPr id="27"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pPr>
              <a:defRPr/>
            </a:pPr>
            <a:fld id="{A5F6CFCA-077D-4F5D-92A8-FCC832BE61EB}" type="slidenum">
              <a:rPr lang="en-US" smtClean="0"/>
              <a:pPr>
                <a:defRPr/>
              </a:pPr>
              <a:t>‹#›</a:t>
            </a:fld>
            <a:endParaRPr lang="en-US"/>
          </a:p>
        </p:txBody>
      </p:sp>
    </p:spTree>
    <p:extLst>
      <p:ext uri="{BB962C8B-B14F-4D97-AF65-F5344CB8AC3E}">
        <p14:creationId xmlns:p14="http://schemas.microsoft.com/office/powerpoint/2010/main" val="362952084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MosaicThreeColumn_Blue">
    <p:spTree>
      <p:nvGrpSpPr>
        <p:cNvPr id="1" name=""/>
        <p:cNvGrpSpPr/>
        <p:nvPr/>
      </p:nvGrpSpPr>
      <p:grpSpPr>
        <a:xfrm>
          <a:off x="0" y="0"/>
          <a:ext cx="0" cy="0"/>
          <a:chOff x="0" y="0"/>
          <a:chExt cx="0" cy="0"/>
        </a:xfrm>
      </p:grpSpPr>
      <p:sp>
        <p:nvSpPr>
          <p:cNvPr id="36" name="Round Diagonal Corner Rectangle 35"/>
          <p:cNvSpPr/>
          <p:nvPr/>
        </p:nvSpPr>
        <p:spPr>
          <a:xfrm>
            <a:off x="3172968" y="3118104"/>
            <a:ext cx="2798064" cy="2596896"/>
          </a:xfrm>
          <a:prstGeom prst="round2DiagRect">
            <a:avLst>
              <a:gd name="adj1" fmla="val 9144"/>
              <a:gd name="adj2" fmla="val 0"/>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ound Diagonal Corner Rectangle 36"/>
          <p:cNvSpPr/>
          <p:nvPr/>
        </p:nvSpPr>
        <p:spPr>
          <a:xfrm>
            <a:off x="6117336" y="4069080"/>
            <a:ext cx="2798064" cy="1645920"/>
          </a:xfrm>
          <a:prstGeom prst="round2DiagRect">
            <a:avLst>
              <a:gd name="adj1" fmla="val 0"/>
              <a:gd name="adj2" fmla="val 14623"/>
            </a:avLst>
          </a:prstGeom>
          <a:solidFill>
            <a:srgbClr val="005C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Round Diagonal Corner Rectangle 37"/>
          <p:cNvSpPr/>
          <p:nvPr/>
        </p:nvSpPr>
        <p:spPr>
          <a:xfrm>
            <a:off x="230188" y="907961"/>
            <a:ext cx="2798064" cy="2816352"/>
          </a:xfrm>
          <a:prstGeom prst="round2DiagRect">
            <a:avLst>
              <a:gd name="adj1" fmla="val 0"/>
              <a:gd name="adj2" fmla="val 7684"/>
            </a:avLst>
          </a:prstGeom>
          <a:solidFill>
            <a:srgbClr val="005C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Picture Placeholder 21"/>
          <p:cNvSpPr>
            <a:spLocks noGrp="1"/>
          </p:cNvSpPr>
          <p:nvPr>
            <p:ph type="pic" sz="quarter" idx="14"/>
          </p:nvPr>
        </p:nvSpPr>
        <p:spPr>
          <a:xfrm>
            <a:off x="6117336" y="914400"/>
            <a:ext cx="2798064" cy="2999232"/>
          </a:xfrm>
          <a:prstGeom prst="round2DiagRect">
            <a:avLst>
              <a:gd name="adj1" fmla="val 7862"/>
              <a:gd name="adj2" fmla="val 0"/>
            </a:avLst>
          </a:prstGeom>
        </p:spPr>
        <p:txBody>
          <a:bodyPr/>
          <a:lstStyle/>
          <a:p>
            <a:r>
              <a:rPr lang="en-US"/>
              <a:t>Click icon to add picture</a:t>
            </a:r>
            <a:endParaRPr lang="en-US" dirty="0"/>
          </a:p>
        </p:txBody>
      </p:sp>
      <p:sp>
        <p:nvSpPr>
          <p:cNvPr id="20" name="Picture Placeholder 19"/>
          <p:cNvSpPr>
            <a:spLocks noGrp="1"/>
          </p:cNvSpPr>
          <p:nvPr>
            <p:ph type="pic" sz="quarter" idx="13"/>
          </p:nvPr>
        </p:nvSpPr>
        <p:spPr>
          <a:xfrm>
            <a:off x="3172968" y="914400"/>
            <a:ext cx="2798064" cy="2048256"/>
          </a:xfrm>
          <a:prstGeom prst="round2DiagRect">
            <a:avLst>
              <a:gd name="adj1" fmla="val 0"/>
              <a:gd name="adj2" fmla="val 10067"/>
            </a:avLst>
          </a:prstGeom>
        </p:spPr>
        <p:txBody>
          <a:bodyPr/>
          <a:lstStyle/>
          <a:p>
            <a:r>
              <a:rPr lang="en-US"/>
              <a:t>Click icon to add picture</a:t>
            </a:r>
          </a:p>
        </p:txBody>
      </p:sp>
      <p:sp>
        <p:nvSpPr>
          <p:cNvPr id="14" name="Picture Placeholder 13"/>
          <p:cNvSpPr>
            <a:spLocks noGrp="1"/>
          </p:cNvSpPr>
          <p:nvPr>
            <p:ph type="pic" sz="quarter" idx="11"/>
          </p:nvPr>
        </p:nvSpPr>
        <p:spPr>
          <a:xfrm>
            <a:off x="228600" y="3886200"/>
            <a:ext cx="2798064" cy="1828800"/>
          </a:xfrm>
          <a:prstGeom prst="round2DiagRect">
            <a:avLst>
              <a:gd name="adj1" fmla="val 14020"/>
              <a:gd name="adj2" fmla="val 0"/>
            </a:avLst>
          </a:prstGeom>
        </p:spPr>
        <p:txBody>
          <a:bodyPr/>
          <a:lstStyle/>
          <a:p>
            <a:r>
              <a:rPr lang="en-US"/>
              <a:t>Click icon to add picture</a:t>
            </a:r>
          </a:p>
        </p:txBody>
      </p:sp>
      <p:sp>
        <p:nvSpPr>
          <p:cNvPr id="21" name="Text Placeholder 23"/>
          <p:cNvSpPr>
            <a:spLocks noGrp="1"/>
          </p:cNvSpPr>
          <p:nvPr>
            <p:ph type="body" sz="quarter" idx="23"/>
          </p:nvPr>
        </p:nvSpPr>
        <p:spPr bwMode="gray">
          <a:xfrm>
            <a:off x="6355080" y="4161281"/>
            <a:ext cx="2286000" cy="563671"/>
          </a:xfrm>
        </p:spPr>
        <p:txBody>
          <a:bodyPr tIns="0" bIns="0" anchor="b">
            <a:noAutofit/>
          </a:bodyPr>
          <a:lstStyle>
            <a:lvl1pPr marL="0" indent="0">
              <a:lnSpc>
                <a:spcPts val="2900"/>
              </a:lnSpc>
              <a:spcBef>
                <a:spcPts val="0"/>
              </a:spcBef>
              <a:buNone/>
              <a:defRPr sz="2400" b="1">
                <a:solidFill>
                  <a:schemeClr val="bg1"/>
                </a:solidFill>
              </a:defRPr>
            </a:lvl1pPr>
          </a:lstStyle>
          <a:p>
            <a:pPr lvl="0"/>
            <a:r>
              <a:rPr lang="en-US"/>
              <a:t>Click to edit Master text styles</a:t>
            </a:r>
          </a:p>
        </p:txBody>
      </p:sp>
      <p:sp>
        <p:nvSpPr>
          <p:cNvPr id="23" name="Text Placeholder 25"/>
          <p:cNvSpPr>
            <a:spLocks noGrp="1"/>
          </p:cNvSpPr>
          <p:nvPr>
            <p:ph type="body" sz="quarter" idx="24"/>
          </p:nvPr>
        </p:nvSpPr>
        <p:spPr bwMode="gray">
          <a:xfrm>
            <a:off x="6355080" y="4846967"/>
            <a:ext cx="2286000" cy="801415"/>
          </a:xfrm>
        </p:spPr>
        <p:txBody>
          <a:bodyPr tIns="0" bIns="0">
            <a:normAutofit/>
          </a:bodyPr>
          <a:lstStyle>
            <a:lvl1pPr marL="0" indent="0">
              <a:lnSpc>
                <a:spcPts val="1600"/>
              </a:lnSpc>
              <a:spcBef>
                <a:spcPts val="0"/>
              </a:spcBef>
              <a:buNone/>
              <a:defRPr sz="1400">
                <a:solidFill>
                  <a:schemeClr val="bg1"/>
                </a:solidFill>
              </a:defRPr>
            </a:lvl1pPr>
          </a:lstStyle>
          <a:p>
            <a:pPr lvl="0"/>
            <a:r>
              <a:rPr lang="en-US"/>
              <a:t>Click to edit Master text styles</a:t>
            </a:r>
          </a:p>
        </p:txBody>
      </p:sp>
      <p:sp>
        <p:nvSpPr>
          <p:cNvPr id="25" name="Text Placeholder 23"/>
          <p:cNvSpPr>
            <a:spLocks noGrp="1"/>
          </p:cNvSpPr>
          <p:nvPr>
            <p:ph type="body" sz="quarter" idx="25"/>
          </p:nvPr>
        </p:nvSpPr>
        <p:spPr bwMode="gray">
          <a:xfrm>
            <a:off x="457200" y="1010984"/>
            <a:ext cx="2286000" cy="1283919"/>
          </a:xfrm>
        </p:spPr>
        <p:txBody>
          <a:bodyPr tIns="0" bIns="0" anchor="b">
            <a:noAutofit/>
          </a:bodyPr>
          <a:lstStyle>
            <a:lvl1pPr marL="0" indent="0">
              <a:lnSpc>
                <a:spcPts val="3900"/>
              </a:lnSpc>
              <a:spcBef>
                <a:spcPts val="0"/>
              </a:spcBef>
              <a:buNone/>
              <a:defRPr sz="3600" b="1">
                <a:solidFill>
                  <a:schemeClr val="bg1"/>
                </a:solidFill>
              </a:defRPr>
            </a:lvl1pPr>
          </a:lstStyle>
          <a:p>
            <a:pPr lvl="0"/>
            <a:r>
              <a:rPr lang="en-US"/>
              <a:t>Click to edit Master text styles</a:t>
            </a:r>
          </a:p>
        </p:txBody>
      </p:sp>
      <p:sp>
        <p:nvSpPr>
          <p:cNvPr id="33" name="Text Placeholder 25"/>
          <p:cNvSpPr>
            <a:spLocks noGrp="1"/>
          </p:cNvSpPr>
          <p:nvPr>
            <p:ph type="body" sz="quarter" idx="26"/>
          </p:nvPr>
        </p:nvSpPr>
        <p:spPr bwMode="gray">
          <a:xfrm>
            <a:off x="457200" y="2430246"/>
            <a:ext cx="2286000" cy="1069723"/>
          </a:xfrm>
        </p:spPr>
        <p:txBody>
          <a:bodyPr tIns="0" bIns="0">
            <a:normAutofit/>
          </a:bodyPr>
          <a:lstStyle>
            <a:lvl1pPr marL="0" indent="0">
              <a:lnSpc>
                <a:spcPts val="1600"/>
              </a:lnSpc>
              <a:spcBef>
                <a:spcPts val="0"/>
              </a:spcBef>
              <a:buNone/>
              <a:defRPr sz="1400">
                <a:solidFill>
                  <a:schemeClr val="bg1"/>
                </a:solidFill>
              </a:defRPr>
            </a:lvl1pPr>
          </a:lstStyle>
          <a:p>
            <a:pPr lvl="0"/>
            <a:r>
              <a:rPr lang="en-US"/>
              <a:t>Click to edit Master text styles</a:t>
            </a:r>
          </a:p>
        </p:txBody>
      </p:sp>
      <p:sp>
        <p:nvSpPr>
          <p:cNvPr id="34" name="Text Placeholder 23"/>
          <p:cNvSpPr>
            <a:spLocks noGrp="1"/>
          </p:cNvSpPr>
          <p:nvPr>
            <p:ph type="body" sz="quarter" idx="27"/>
          </p:nvPr>
        </p:nvSpPr>
        <p:spPr bwMode="gray">
          <a:xfrm>
            <a:off x="3410712" y="3221829"/>
            <a:ext cx="2286000" cy="870560"/>
          </a:xfrm>
        </p:spPr>
        <p:txBody>
          <a:bodyPr tIns="0" bIns="0" anchor="b">
            <a:noAutofit/>
          </a:bodyPr>
          <a:lstStyle>
            <a:lvl1pPr marL="0" indent="0">
              <a:lnSpc>
                <a:spcPts val="3900"/>
              </a:lnSpc>
              <a:spcBef>
                <a:spcPts val="0"/>
              </a:spcBef>
              <a:buNone/>
              <a:defRPr sz="4800" b="1">
                <a:solidFill>
                  <a:schemeClr val="bg1"/>
                </a:solidFill>
              </a:defRPr>
            </a:lvl1pPr>
          </a:lstStyle>
          <a:p>
            <a:pPr lvl="0"/>
            <a:r>
              <a:rPr lang="en-US"/>
              <a:t>Click to edit Master text styles</a:t>
            </a:r>
          </a:p>
        </p:txBody>
      </p:sp>
      <p:sp>
        <p:nvSpPr>
          <p:cNvPr id="35" name="Text Placeholder 25"/>
          <p:cNvSpPr>
            <a:spLocks noGrp="1"/>
          </p:cNvSpPr>
          <p:nvPr>
            <p:ph type="body" sz="quarter" idx="28"/>
          </p:nvPr>
        </p:nvSpPr>
        <p:spPr bwMode="gray">
          <a:xfrm>
            <a:off x="3410712" y="4206887"/>
            <a:ext cx="2286000" cy="1234440"/>
          </a:xfrm>
        </p:spPr>
        <p:txBody>
          <a:bodyPr tIns="0" bIns="0">
            <a:normAutofit/>
          </a:bodyPr>
          <a:lstStyle>
            <a:lvl1pPr marL="0" indent="0">
              <a:lnSpc>
                <a:spcPts val="2000"/>
              </a:lnSpc>
              <a:spcBef>
                <a:spcPts val="0"/>
              </a:spcBef>
              <a:buNone/>
              <a:defRPr sz="1800">
                <a:solidFill>
                  <a:schemeClr val="bg1"/>
                </a:solidFill>
              </a:defRPr>
            </a:lvl1pPr>
          </a:lstStyle>
          <a:p>
            <a:pPr lvl="0"/>
            <a:r>
              <a:rPr lang="en-US"/>
              <a:t>Click to edit Master text styles</a:t>
            </a:r>
          </a:p>
        </p:txBody>
      </p:sp>
      <p:sp>
        <p:nvSpPr>
          <p:cNvPr id="18"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pPr>
              <a:defRPr/>
            </a:pPr>
            <a:fld id="{A5F6CFCA-077D-4F5D-92A8-FCC832BE61EB}" type="slidenum">
              <a:rPr lang="en-US" smtClean="0"/>
              <a:pPr>
                <a:defRPr/>
              </a:pPr>
              <a:t>‹#›</a:t>
            </a:fld>
            <a:endParaRPr lang="en-US"/>
          </a:p>
        </p:txBody>
      </p:sp>
    </p:spTree>
    <p:extLst>
      <p:ext uri="{BB962C8B-B14F-4D97-AF65-F5344CB8AC3E}">
        <p14:creationId xmlns:p14="http://schemas.microsoft.com/office/powerpoint/2010/main" val="34584880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MosaicTwoColumn_Blue">
    <p:spTree>
      <p:nvGrpSpPr>
        <p:cNvPr id="1" name=""/>
        <p:cNvGrpSpPr/>
        <p:nvPr/>
      </p:nvGrpSpPr>
      <p:grpSpPr>
        <a:xfrm>
          <a:off x="0" y="0"/>
          <a:ext cx="0" cy="0"/>
          <a:chOff x="0" y="0"/>
          <a:chExt cx="0" cy="0"/>
        </a:xfrm>
      </p:grpSpPr>
      <p:sp>
        <p:nvSpPr>
          <p:cNvPr id="37" name="Round Diagonal Corner Rectangle 36"/>
          <p:cNvSpPr/>
          <p:nvPr/>
        </p:nvSpPr>
        <p:spPr>
          <a:xfrm>
            <a:off x="4645152" y="4069080"/>
            <a:ext cx="4270248" cy="2057400"/>
          </a:xfrm>
          <a:prstGeom prst="round2DiagRect">
            <a:avLst>
              <a:gd name="adj1" fmla="val 10959"/>
              <a:gd name="adj2" fmla="val 0"/>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Round Diagonal Corner Rectangle 37"/>
          <p:cNvSpPr/>
          <p:nvPr/>
        </p:nvSpPr>
        <p:spPr>
          <a:xfrm>
            <a:off x="230188" y="914400"/>
            <a:ext cx="4270248" cy="1764792"/>
          </a:xfrm>
          <a:prstGeom prst="round2DiagRect">
            <a:avLst>
              <a:gd name="adj1" fmla="val 0"/>
              <a:gd name="adj2" fmla="val 11943"/>
            </a:avLst>
          </a:prstGeom>
          <a:solidFill>
            <a:srgbClr val="1E9D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Picture Placeholder 21"/>
          <p:cNvSpPr>
            <a:spLocks noGrp="1"/>
          </p:cNvSpPr>
          <p:nvPr>
            <p:ph type="pic" sz="quarter" idx="14"/>
          </p:nvPr>
        </p:nvSpPr>
        <p:spPr>
          <a:xfrm>
            <a:off x="4645152" y="914400"/>
            <a:ext cx="4270248" cy="3017520"/>
          </a:xfrm>
          <a:prstGeom prst="round2DiagRect">
            <a:avLst>
              <a:gd name="adj1" fmla="val 0"/>
              <a:gd name="adj2" fmla="val 7057"/>
            </a:avLst>
          </a:prstGeom>
        </p:spPr>
        <p:txBody>
          <a:bodyPr/>
          <a:lstStyle/>
          <a:p>
            <a:r>
              <a:rPr lang="en-US"/>
              <a:t>Click icon to add picture</a:t>
            </a:r>
            <a:endParaRPr lang="en-US" dirty="0"/>
          </a:p>
        </p:txBody>
      </p:sp>
      <p:sp>
        <p:nvSpPr>
          <p:cNvPr id="14" name="Picture Placeholder 13"/>
          <p:cNvSpPr>
            <a:spLocks noGrp="1"/>
          </p:cNvSpPr>
          <p:nvPr>
            <p:ph type="pic" sz="quarter" idx="11"/>
          </p:nvPr>
        </p:nvSpPr>
        <p:spPr>
          <a:xfrm>
            <a:off x="228600" y="2862072"/>
            <a:ext cx="4270248" cy="3264408"/>
          </a:xfrm>
          <a:prstGeom prst="round2DiagRect">
            <a:avLst>
              <a:gd name="adj1" fmla="val 7497"/>
              <a:gd name="adj2" fmla="val 0"/>
            </a:avLst>
          </a:prstGeom>
        </p:spPr>
        <p:txBody>
          <a:bodyPr/>
          <a:lstStyle/>
          <a:p>
            <a:r>
              <a:rPr lang="en-US"/>
              <a:t>Click icon to add picture</a:t>
            </a:r>
          </a:p>
        </p:txBody>
      </p:sp>
      <p:sp>
        <p:nvSpPr>
          <p:cNvPr id="21" name="Text Placeholder 23"/>
          <p:cNvSpPr>
            <a:spLocks noGrp="1"/>
          </p:cNvSpPr>
          <p:nvPr>
            <p:ph type="body" sz="quarter" idx="23"/>
          </p:nvPr>
        </p:nvSpPr>
        <p:spPr bwMode="gray">
          <a:xfrm>
            <a:off x="4882896" y="4161281"/>
            <a:ext cx="3840480" cy="1127342"/>
          </a:xfrm>
        </p:spPr>
        <p:txBody>
          <a:bodyPr tIns="0" bIns="0" anchor="b">
            <a:noAutofit/>
          </a:bodyPr>
          <a:lstStyle>
            <a:lvl1pPr marL="0" indent="0">
              <a:lnSpc>
                <a:spcPts val="3900"/>
              </a:lnSpc>
              <a:spcBef>
                <a:spcPts val="0"/>
              </a:spcBef>
              <a:buNone/>
              <a:defRPr sz="4800" b="1">
                <a:solidFill>
                  <a:schemeClr val="bg1"/>
                </a:solidFill>
              </a:defRPr>
            </a:lvl1pPr>
          </a:lstStyle>
          <a:p>
            <a:pPr lvl="0"/>
            <a:r>
              <a:rPr lang="en-US"/>
              <a:t>Click to edit Master text styles</a:t>
            </a:r>
          </a:p>
        </p:txBody>
      </p:sp>
      <p:sp>
        <p:nvSpPr>
          <p:cNvPr id="23" name="Text Placeholder 25"/>
          <p:cNvSpPr>
            <a:spLocks noGrp="1"/>
          </p:cNvSpPr>
          <p:nvPr>
            <p:ph type="body" sz="quarter" idx="24"/>
          </p:nvPr>
        </p:nvSpPr>
        <p:spPr bwMode="gray">
          <a:xfrm>
            <a:off x="4882895" y="5445061"/>
            <a:ext cx="3840480" cy="463169"/>
          </a:xfrm>
        </p:spPr>
        <p:txBody>
          <a:bodyPr tIns="0" bIns="0">
            <a:normAutofit/>
          </a:bodyPr>
          <a:lstStyle>
            <a:lvl1pPr marL="0" indent="0">
              <a:lnSpc>
                <a:spcPts val="1600"/>
              </a:lnSpc>
              <a:spcBef>
                <a:spcPts val="0"/>
              </a:spcBef>
              <a:buNone/>
              <a:defRPr sz="1400">
                <a:solidFill>
                  <a:schemeClr val="bg1"/>
                </a:solidFill>
              </a:defRPr>
            </a:lvl1pPr>
          </a:lstStyle>
          <a:p>
            <a:pPr lvl="0"/>
            <a:r>
              <a:rPr lang="en-US"/>
              <a:t>Click to edit Master text styles</a:t>
            </a:r>
          </a:p>
        </p:txBody>
      </p:sp>
      <p:sp>
        <p:nvSpPr>
          <p:cNvPr id="25" name="Text Placeholder 23"/>
          <p:cNvSpPr>
            <a:spLocks noGrp="1"/>
          </p:cNvSpPr>
          <p:nvPr>
            <p:ph type="body" sz="quarter" idx="25"/>
          </p:nvPr>
        </p:nvSpPr>
        <p:spPr>
          <a:xfrm>
            <a:off x="457200" y="1010984"/>
            <a:ext cx="3840480" cy="688933"/>
          </a:xfrm>
        </p:spPr>
        <p:txBody>
          <a:bodyPr tIns="0" bIns="0" anchor="b">
            <a:noAutofit/>
          </a:bodyPr>
          <a:lstStyle>
            <a:lvl1pPr marL="0" indent="0">
              <a:lnSpc>
                <a:spcPts val="3900"/>
              </a:lnSpc>
              <a:spcBef>
                <a:spcPts val="0"/>
              </a:spcBef>
              <a:buNone/>
              <a:defRPr sz="3600" b="1">
                <a:solidFill>
                  <a:schemeClr val="bg1"/>
                </a:solidFill>
              </a:defRPr>
            </a:lvl1pPr>
          </a:lstStyle>
          <a:p>
            <a:pPr lvl="0"/>
            <a:r>
              <a:rPr lang="en-US"/>
              <a:t>Click to edit Master text styles</a:t>
            </a:r>
          </a:p>
        </p:txBody>
      </p:sp>
      <p:sp>
        <p:nvSpPr>
          <p:cNvPr id="33" name="Text Placeholder 25"/>
          <p:cNvSpPr>
            <a:spLocks noGrp="1"/>
          </p:cNvSpPr>
          <p:nvPr>
            <p:ph type="body" sz="quarter" idx="26"/>
          </p:nvPr>
        </p:nvSpPr>
        <p:spPr>
          <a:xfrm>
            <a:off x="457200" y="1824038"/>
            <a:ext cx="3840480" cy="674025"/>
          </a:xfrm>
        </p:spPr>
        <p:txBody>
          <a:bodyPr tIns="0" bIns="0">
            <a:normAutofit/>
          </a:bodyPr>
          <a:lstStyle>
            <a:lvl1pPr marL="0" indent="0">
              <a:lnSpc>
                <a:spcPts val="1600"/>
              </a:lnSpc>
              <a:spcBef>
                <a:spcPts val="0"/>
              </a:spcBef>
              <a:buNone/>
              <a:defRPr sz="1400">
                <a:solidFill>
                  <a:schemeClr val="bg1"/>
                </a:solidFill>
              </a:defRPr>
            </a:lvl1pPr>
          </a:lstStyle>
          <a:p>
            <a:pPr lvl="0"/>
            <a:r>
              <a:rPr lang="en-US"/>
              <a:t>Click to edit Master text styles</a:t>
            </a:r>
          </a:p>
        </p:txBody>
      </p:sp>
      <p:sp>
        <p:nvSpPr>
          <p:cNvPr id="12"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pPr>
              <a:defRPr/>
            </a:pPr>
            <a:fld id="{A5F6CFCA-077D-4F5D-92A8-FCC832BE61EB}" type="slidenum">
              <a:rPr lang="en-US" smtClean="0"/>
              <a:pPr>
                <a:defRPr/>
              </a:pPr>
              <a:t>‹#›</a:t>
            </a:fld>
            <a:endParaRPr lang="en-US"/>
          </a:p>
        </p:txBody>
      </p:sp>
    </p:spTree>
    <p:extLst>
      <p:ext uri="{BB962C8B-B14F-4D97-AF65-F5344CB8AC3E}">
        <p14:creationId xmlns:p14="http://schemas.microsoft.com/office/powerpoint/2010/main" val="234373228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Closer">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Cargill_Webinar_graphics-87.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200513" y="2816402"/>
            <a:ext cx="2742973" cy="1225195"/>
          </a:xfrm>
          <a:prstGeom prst="rect">
            <a:avLst/>
          </a:prstGeom>
        </p:spPr>
      </p:pic>
    </p:spTree>
    <p:extLst>
      <p:ext uri="{BB962C8B-B14F-4D97-AF65-F5344CB8AC3E}">
        <p14:creationId xmlns:p14="http://schemas.microsoft.com/office/powerpoint/2010/main" val="379496422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13" name="Subtitle 2"/>
          <p:cNvSpPr>
            <a:spLocks noGrp="1"/>
          </p:cNvSpPr>
          <p:nvPr userDrawn="1">
            <p:ph type="subTitle" idx="1"/>
          </p:nvPr>
        </p:nvSpPr>
        <p:spPr>
          <a:xfrm>
            <a:off x="1447800" y="3956364"/>
            <a:ext cx="6400800" cy="878186"/>
          </a:xfrm>
        </p:spPr>
        <p:txBody>
          <a:bodyPr>
            <a:normAutofit/>
          </a:bodyPr>
          <a:lstStyle>
            <a:lvl1pPr marL="0" indent="0" algn="ctr">
              <a:buNone/>
              <a:defRPr lang="en-GB" sz="2000" kern="1200" dirty="0">
                <a:solidFill>
                  <a:schemeClr val="tx2"/>
                </a:solidFill>
                <a:latin typeface="Arial" charset="0"/>
                <a:ea typeface="+mn-ea"/>
                <a:cs typeface="Arial"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endParaRPr lang="en-GB" dirty="0"/>
          </a:p>
        </p:txBody>
      </p:sp>
      <p:sp>
        <p:nvSpPr>
          <p:cNvPr id="15" name="Rectangle 22"/>
          <p:cNvSpPr>
            <a:spLocks noGrp="1" noChangeArrowheads="1"/>
          </p:cNvSpPr>
          <p:nvPr>
            <p:ph type="sldNum" sz="quarter" idx="11"/>
          </p:nvPr>
        </p:nvSpPr>
        <p:spPr>
          <a:xfrm>
            <a:off x="239714" y="6286104"/>
            <a:ext cx="378392" cy="365125"/>
          </a:xfrm>
          <a:ln/>
        </p:spPr>
        <p:txBody>
          <a:bodyPr/>
          <a:lstStyle>
            <a:lvl1pPr>
              <a:defRPr/>
            </a:lvl1pPr>
          </a:lstStyle>
          <a:p>
            <a:pPr>
              <a:defRPr/>
            </a:pPr>
            <a:fld id="{FFCB42F7-1BC5-4436-BA2F-AED078AF7CB5}" type="slidenum">
              <a:rPr lang="en-US"/>
              <a:pPr>
                <a:defRPr/>
              </a:pPr>
              <a:t>‹#›</a:t>
            </a:fld>
            <a:endParaRPr lang="en-US"/>
          </a:p>
        </p:txBody>
      </p:sp>
      <p:sp>
        <p:nvSpPr>
          <p:cNvPr id="18" name="Rectangle 22"/>
          <p:cNvSpPr txBox="1">
            <a:spLocks noChangeArrowheads="1"/>
          </p:cNvSpPr>
          <p:nvPr userDrawn="1"/>
        </p:nvSpPr>
        <p:spPr>
          <a:xfrm>
            <a:off x="202918" y="6255941"/>
            <a:ext cx="378392" cy="365125"/>
          </a:xfrm>
          <a:prstGeom prst="rect">
            <a:avLst/>
          </a:prstGeom>
          <a:ln/>
        </p:spPr>
        <p:txBody>
          <a:bodyPr vert="horz" wrap="none" lIns="91440" tIns="45720" rIns="91440" bIns="45720" rtlCol="0" anchor="ctr"/>
          <a:lstStyle>
            <a:defPPr>
              <a:defRPr lang="en-US"/>
            </a:defPPr>
            <a:lvl1pPr algn="ctr" rtl="0" fontAlgn="base">
              <a:spcBef>
                <a:spcPct val="0"/>
              </a:spcBef>
              <a:spcAft>
                <a:spcPct val="0"/>
              </a:spcAft>
              <a:defRPr sz="1200" b="1" kern="1200">
                <a:solidFill>
                  <a:schemeClr val="bg1"/>
                </a:solidFill>
                <a:latin typeface="Arial" charset="0"/>
                <a:ea typeface="ＭＳ Ｐゴシック" pitchFamily="34" charset="-128"/>
                <a:cs typeface="+mn-cs"/>
              </a:defRPr>
            </a:lvl1pPr>
            <a:lvl2pPr marL="457200" algn="ctr" rtl="0" fontAlgn="base">
              <a:spcBef>
                <a:spcPct val="0"/>
              </a:spcBef>
              <a:spcAft>
                <a:spcPct val="0"/>
              </a:spcAft>
              <a:defRPr sz="1600" kern="1200">
                <a:solidFill>
                  <a:schemeClr val="tx1"/>
                </a:solidFill>
                <a:latin typeface="Arial" charset="0"/>
                <a:ea typeface="ＭＳ Ｐゴシック" pitchFamily="34" charset="-128"/>
                <a:cs typeface="+mn-cs"/>
              </a:defRPr>
            </a:lvl2pPr>
            <a:lvl3pPr marL="914400" algn="ctr" rtl="0" fontAlgn="base">
              <a:spcBef>
                <a:spcPct val="0"/>
              </a:spcBef>
              <a:spcAft>
                <a:spcPct val="0"/>
              </a:spcAft>
              <a:defRPr sz="1600" kern="1200">
                <a:solidFill>
                  <a:schemeClr val="tx1"/>
                </a:solidFill>
                <a:latin typeface="Arial" charset="0"/>
                <a:ea typeface="ＭＳ Ｐゴシック" pitchFamily="34" charset="-128"/>
                <a:cs typeface="+mn-cs"/>
              </a:defRPr>
            </a:lvl3pPr>
            <a:lvl4pPr marL="1371600" algn="ctr" rtl="0" fontAlgn="base">
              <a:spcBef>
                <a:spcPct val="0"/>
              </a:spcBef>
              <a:spcAft>
                <a:spcPct val="0"/>
              </a:spcAft>
              <a:defRPr sz="1600" kern="1200">
                <a:solidFill>
                  <a:schemeClr val="tx1"/>
                </a:solidFill>
                <a:latin typeface="Arial" charset="0"/>
                <a:ea typeface="ＭＳ Ｐゴシック" pitchFamily="34" charset="-128"/>
                <a:cs typeface="+mn-cs"/>
              </a:defRPr>
            </a:lvl4pPr>
            <a:lvl5pPr marL="1828800" algn="ctr" rtl="0" fontAlgn="base">
              <a:spcBef>
                <a:spcPct val="0"/>
              </a:spcBef>
              <a:spcAft>
                <a:spcPct val="0"/>
              </a:spcAft>
              <a:defRPr sz="1600" kern="1200">
                <a:solidFill>
                  <a:schemeClr val="tx1"/>
                </a:solidFill>
                <a:latin typeface="Arial" charset="0"/>
                <a:ea typeface="ＭＳ Ｐゴシック" pitchFamily="34" charset="-128"/>
                <a:cs typeface="+mn-cs"/>
              </a:defRPr>
            </a:lvl5pPr>
            <a:lvl6pPr marL="2286000" algn="l" defTabSz="914400" rtl="0" eaLnBrk="1" latinLnBrk="0" hangingPunct="1">
              <a:defRPr sz="1600" kern="1200">
                <a:solidFill>
                  <a:schemeClr val="tx1"/>
                </a:solidFill>
                <a:latin typeface="Arial" charset="0"/>
                <a:ea typeface="ＭＳ Ｐゴシック" pitchFamily="34" charset="-128"/>
                <a:cs typeface="+mn-cs"/>
              </a:defRPr>
            </a:lvl6pPr>
            <a:lvl7pPr marL="2743200" algn="l" defTabSz="914400" rtl="0" eaLnBrk="1" latinLnBrk="0" hangingPunct="1">
              <a:defRPr sz="1600" kern="1200">
                <a:solidFill>
                  <a:schemeClr val="tx1"/>
                </a:solidFill>
                <a:latin typeface="Arial" charset="0"/>
                <a:ea typeface="ＭＳ Ｐゴシック" pitchFamily="34" charset="-128"/>
                <a:cs typeface="+mn-cs"/>
              </a:defRPr>
            </a:lvl7pPr>
            <a:lvl8pPr marL="3200400" algn="l" defTabSz="914400" rtl="0" eaLnBrk="1" latinLnBrk="0" hangingPunct="1">
              <a:defRPr sz="1600" kern="1200">
                <a:solidFill>
                  <a:schemeClr val="tx1"/>
                </a:solidFill>
                <a:latin typeface="Arial" charset="0"/>
                <a:ea typeface="ＭＳ Ｐゴシック" pitchFamily="34" charset="-128"/>
                <a:cs typeface="+mn-cs"/>
              </a:defRPr>
            </a:lvl8pPr>
            <a:lvl9pPr marL="3657600" algn="l" defTabSz="914400" rtl="0" eaLnBrk="1" latinLnBrk="0" hangingPunct="1">
              <a:defRPr sz="1600" kern="1200">
                <a:solidFill>
                  <a:schemeClr val="tx1"/>
                </a:solidFill>
                <a:latin typeface="Arial" charset="0"/>
                <a:ea typeface="ＭＳ Ｐゴシック" pitchFamily="34" charset="-128"/>
                <a:cs typeface="+mn-cs"/>
              </a:defRPr>
            </a:lvl9pPr>
          </a:lstStyle>
          <a:p>
            <a:pPr>
              <a:defRPr/>
            </a:pPr>
            <a:fld id="{FFCB42F7-1BC5-4436-BA2F-AED078AF7CB5}" type="slidenum">
              <a:rPr lang="en-US" smtClean="0"/>
              <a:pPr>
                <a:defRPr/>
              </a:pPr>
              <a:t>‹#›</a:t>
            </a:fld>
            <a:endParaRPr lang="en-US"/>
          </a:p>
        </p:txBody>
      </p:sp>
    </p:spTree>
    <p:extLst>
      <p:ext uri="{BB962C8B-B14F-4D97-AF65-F5344CB8AC3E}">
        <p14:creationId xmlns:p14="http://schemas.microsoft.com/office/powerpoint/2010/main" val="170738934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3" name="Rectangle 22"/>
          <p:cNvSpPr>
            <a:spLocks noGrp="1" noChangeArrowheads="1"/>
          </p:cNvSpPr>
          <p:nvPr>
            <p:ph type="sldNum" sz="quarter" idx="10"/>
          </p:nvPr>
        </p:nvSpPr>
        <p:spPr>
          <a:ln/>
        </p:spPr>
        <p:txBody>
          <a:bodyPr/>
          <a:lstStyle>
            <a:lvl1pPr>
              <a:defRPr/>
            </a:lvl1pPr>
          </a:lstStyle>
          <a:p>
            <a:pPr>
              <a:defRPr/>
            </a:pPr>
            <a:fld id="{FFCB42F7-1BC5-4436-BA2F-AED078AF7CB5}" type="slidenum">
              <a:rPr lang="en-US"/>
              <a:pPr>
                <a:defRPr/>
              </a:pPr>
              <a:t>‹#›</a:t>
            </a:fld>
            <a:endParaRPr lang="en-US"/>
          </a:p>
        </p:txBody>
      </p:sp>
      <p:sp>
        <p:nvSpPr>
          <p:cNvPr id="4" name="Rectangle 24"/>
          <p:cNvSpPr>
            <a:spLocks noGrp="1" noChangeArrowheads="1"/>
          </p:cNvSpPr>
          <p:nvPr>
            <p:ph type="dt" sz="half" idx="11"/>
          </p:nvPr>
        </p:nvSpPr>
        <p:spPr>
          <a:xfrm>
            <a:off x="7239000" y="6096000"/>
            <a:ext cx="1905000" cy="457200"/>
          </a:xfrm>
          <a:prstGeom prst="rect">
            <a:avLst/>
          </a:prstGeom>
          <a:ln/>
        </p:spPr>
        <p:txBody>
          <a:bodyPr/>
          <a:lstStyle>
            <a:lvl1pPr>
              <a:defRPr/>
            </a:lvl1pPr>
          </a:lstStyle>
          <a:p>
            <a:pPr>
              <a:defRPr/>
            </a:pPr>
            <a:endParaRPr lang="en-US"/>
          </a:p>
        </p:txBody>
      </p:sp>
    </p:spTree>
    <p:extLst>
      <p:ext uri="{BB962C8B-B14F-4D97-AF65-F5344CB8AC3E}">
        <p14:creationId xmlns:p14="http://schemas.microsoft.com/office/powerpoint/2010/main" val="330795656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lvl1pPr>
              <a:defRPr>
                <a:solidFill>
                  <a:schemeClr val="bg1"/>
                </a:solidFill>
              </a:defRPr>
            </a:lvl1pPr>
          </a:lstStyle>
          <a:p>
            <a:fld id="{56E0FF23-D086-4821-B275-7B151A753CC8}" type="slidenum">
              <a:rPr lang="en-US" smtClean="0"/>
              <a:pPr/>
              <a:t>‹#›</a:t>
            </a:fld>
            <a:endParaRPr lang="en-US" dirty="0"/>
          </a:p>
        </p:txBody>
      </p:sp>
      <p:sp>
        <p:nvSpPr>
          <p:cNvPr id="5" name="Text Placeholder 2"/>
          <p:cNvSpPr>
            <a:spLocks noGrp="1"/>
          </p:cNvSpPr>
          <p:nvPr>
            <p:ph idx="1"/>
          </p:nvPr>
        </p:nvSpPr>
        <p:spPr>
          <a:xfrm>
            <a:off x="473075" y="1928814"/>
            <a:ext cx="8188326" cy="400367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170312068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73075" y="976313"/>
            <a:ext cx="8188326" cy="819150"/>
          </a:xfrm>
        </p:spPr>
        <p:txBody>
          <a:bodyPr/>
          <a:lstStyle/>
          <a:p>
            <a:r>
              <a:rPr lang="en-US" dirty="0"/>
              <a:t>Click to edit Master title style</a:t>
            </a:r>
            <a:endParaRPr lang="en-GB" dirty="0"/>
          </a:p>
        </p:txBody>
      </p:sp>
      <p:sp>
        <p:nvSpPr>
          <p:cNvPr id="3" name="Content Placeholder 2"/>
          <p:cNvSpPr>
            <a:spLocks noGrp="1"/>
          </p:cNvSpPr>
          <p:nvPr>
            <p:ph idx="1"/>
          </p:nvPr>
        </p:nvSpPr>
        <p:spPr>
          <a:xfrm>
            <a:off x="473075" y="1928814"/>
            <a:ext cx="8188326" cy="400367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56E0FF23-D086-4821-B275-7B151A753CC8}" type="slidenum">
              <a:rPr lang="en-US" smtClean="0"/>
              <a:pPr/>
              <a:t>‹#›</a:t>
            </a:fld>
            <a:endParaRPr lang="en-US" dirty="0"/>
          </a:p>
        </p:txBody>
      </p:sp>
    </p:spTree>
    <p:extLst>
      <p:ext uri="{BB962C8B-B14F-4D97-AF65-F5344CB8AC3E}">
        <p14:creationId xmlns:p14="http://schemas.microsoft.com/office/powerpoint/2010/main" val="372289022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20_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3" name="Rectangle 22"/>
          <p:cNvSpPr>
            <a:spLocks noGrp="1" noChangeArrowheads="1"/>
          </p:cNvSpPr>
          <p:nvPr>
            <p:ph type="sldNum" sz="quarter" idx="10"/>
          </p:nvPr>
        </p:nvSpPr>
        <p:spPr>
          <a:ln/>
        </p:spPr>
        <p:txBody>
          <a:bodyPr/>
          <a:lstStyle>
            <a:lvl1pPr>
              <a:defRPr>
                <a:solidFill>
                  <a:schemeClr val="bg1"/>
                </a:solidFill>
              </a:defRPr>
            </a:lvl1pPr>
          </a:lstStyle>
          <a:p>
            <a:pPr>
              <a:defRPr/>
            </a:pPr>
            <a:fld id="{8B5BC45E-9DE7-43C0-B9B2-A3A26EDD083E}" type="slidenum">
              <a:rPr lang="en-US" smtClean="0"/>
              <a:pPr>
                <a:defRPr/>
              </a:pPr>
              <a:t>‹#›</a:t>
            </a:fld>
            <a:endParaRPr lang="en-US" dirty="0"/>
          </a:p>
        </p:txBody>
      </p:sp>
      <p:sp>
        <p:nvSpPr>
          <p:cNvPr id="4" name="Rectangle 24"/>
          <p:cNvSpPr>
            <a:spLocks noGrp="1" noChangeArrowheads="1"/>
          </p:cNvSpPr>
          <p:nvPr>
            <p:ph type="dt" sz="half" idx="11"/>
          </p:nvPr>
        </p:nvSpPr>
        <p:spPr>
          <a:xfrm>
            <a:off x="7239000" y="6096000"/>
            <a:ext cx="1905000" cy="457200"/>
          </a:xfrm>
          <a:prstGeom prst="rect">
            <a:avLst/>
          </a:prstGeom>
          <a:ln/>
        </p:spPr>
        <p:txBody>
          <a:bodyPr/>
          <a:lstStyle>
            <a:lvl1pPr>
              <a:defRPr/>
            </a:lvl1pPr>
          </a:lstStyle>
          <a:p>
            <a:pPr algn="l" defTabSz="457200">
              <a:defRPr/>
            </a:pPr>
            <a:endParaRPr lang="en-US" sz="1800" dirty="0">
              <a:solidFill>
                <a:srgbClr val="392D28"/>
              </a:solidFill>
              <a:cs typeface="Arial" charset="0"/>
            </a:endParaRPr>
          </a:p>
        </p:txBody>
      </p:sp>
      <p:sp>
        <p:nvSpPr>
          <p:cNvPr id="7" name="Text Placeholder 2"/>
          <p:cNvSpPr>
            <a:spLocks noGrp="1"/>
          </p:cNvSpPr>
          <p:nvPr>
            <p:ph idx="1"/>
          </p:nvPr>
        </p:nvSpPr>
        <p:spPr>
          <a:xfrm>
            <a:off x="473075" y="1928814"/>
            <a:ext cx="8188326" cy="400367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09092741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1_Objectives">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457200" y="1214422"/>
            <a:ext cx="7329510" cy="4911741"/>
          </a:xfrm>
          <a:prstGeom prst="rect">
            <a:avLst/>
          </a:prstGeom>
        </p:spPr>
        <p:txBody>
          <a:bodyPr/>
          <a:lstStyle>
            <a:lvl1pPr marL="363538" indent="-363538">
              <a:buFont typeface="Wingdings" pitchFamily="2" charset="2"/>
              <a:buChar char="q"/>
              <a:defRPr sz="2000">
                <a:latin typeface="Arial" pitchFamily="34" charset="0"/>
                <a:cs typeface="Arial" pitchFamily="34" charset="0"/>
              </a:defRPr>
            </a:lvl1pPr>
            <a:lvl2pPr marL="711200" indent="-347663">
              <a:buFont typeface="Courier New" pitchFamily="49" charset="0"/>
              <a:buChar char="o"/>
              <a:defRPr sz="1800">
                <a:latin typeface="Arial" pitchFamily="34" charset="0"/>
                <a:cs typeface="Arial" pitchFamily="34" charset="0"/>
              </a:defRPr>
            </a:lvl2pPr>
            <a:lvl3pPr marL="1074738" indent="-363538">
              <a:defRPr sz="1600">
                <a:latin typeface="Arial" pitchFamily="34" charset="0"/>
                <a:cs typeface="Arial" pitchFamily="34" charset="0"/>
              </a:defRPr>
            </a:lvl3pPr>
          </a:lstStyle>
          <a:p>
            <a:pPr lvl="0"/>
            <a:r>
              <a:rPr lang="en-US"/>
              <a:t>Click to edit Master text styles</a:t>
            </a:r>
          </a:p>
          <a:p>
            <a:pPr lvl="1"/>
            <a:r>
              <a:rPr lang="en-US"/>
              <a:t>Second level</a:t>
            </a:r>
          </a:p>
          <a:p>
            <a:pPr lvl="2"/>
            <a:r>
              <a:rPr lang="en-US"/>
              <a:t>Third level</a:t>
            </a:r>
          </a:p>
        </p:txBody>
      </p:sp>
      <p:sp>
        <p:nvSpPr>
          <p:cNvPr id="4" name="Slide Number Placeholder 5"/>
          <p:cNvSpPr>
            <a:spLocks noGrp="1"/>
          </p:cNvSpPr>
          <p:nvPr>
            <p:ph type="sldNum" sz="quarter" idx="12"/>
          </p:nvPr>
        </p:nvSpPr>
        <p:spPr>
          <a:xfrm>
            <a:off x="239714" y="6286104"/>
            <a:ext cx="378392" cy="365125"/>
          </a:xfrm>
        </p:spPr>
        <p:txBody>
          <a:bodyPr/>
          <a:lstStyle>
            <a:lvl1pPr>
              <a:defRPr>
                <a:solidFill>
                  <a:schemeClr val="bg1"/>
                </a:solidFill>
              </a:defRPr>
            </a:lvl1pPr>
          </a:lstStyle>
          <a:p>
            <a:fld id="{56E0FF23-D086-4821-B275-7B151A753CC8}" type="slidenum">
              <a:rPr lang="en-US" smtClean="0"/>
              <a:pPr/>
              <a:t>‹#›</a:t>
            </a:fld>
            <a:endParaRPr lang="en-US" dirty="0"/>
          </a:p>
        </p:txBody>
      </p:sp>
    </p:spTree>
    <p:extLst>
      <p:ext uri="{BB962C8B-B14F-4D97-AF65-F5344CB8AC3E}">
        <p14:creationId xmlns:p14="http://schemas.microsoft.com/office/powerpoint/2010/main" val="182521167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itleThrive_Blue">
    <p:spTree>
      <p:nvGrpSpPr>
        <p:cNvPr id="1" name=""/>
        <p:cNvGrpSpPr/>
        <p:nvPr/>
      </p:nvGrpSpPr>
      <p:grpSpPr>
        <a:xfrm>
          <a:off x="0" y="0"/>
          <a:ext cx="0" cy="0"/>
          <a:chOff x="0" y="0"/>
          <a:chExt cx="0" cy="0"/>
        </a:xfrm>
      </p:grpSpPr>
      <p:sp>
        <p:nvSpPr>
          <p:cNvPr id="15" name="Rectangle 14"/>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ound Diagonal Corner Rectangle 19"/>
          <p:cNvSpPr/>
          <p:nvPr userDrawn="1"/>
        </p:nvSpPr>
        <p:spPr>
          <a:xfrm>
            <a:off x="6092679" y="457200"/>
            <a:ext cx="2359152" cy="1600200"/>
          </a:xfrm>
          <a:prstGeom prst="round2DiagRect">
            <a:avLst>
              <a:gd name="adj1" fmla="val 12797"/>
              <a:gd name="adj2" fmla="val 0"/>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Picture Placeholder 16"/>
          <p:cNvSpPr>
            <a:spLocks noGrp="1"/>
          </p:cNvSpPr>
          <p:nvPr>
            <p:ph type="pic" sz="quarter" idx="14"/>
          </p:nvPr>
        </p:nvSpPr>
        <p:spPr>
          <a:xfrm>
            <a:off x="0" y="228600"/>
            <a:ext cx="5980176" cy="5715000"/>
          </a:xfrm>
          <a:prstGeom prst="rect">
            <a:avLst/>
          </a:prstGeom>
          <a:solidFill>
            <a:schemeClr val="bg1"/>
          </a:solidFill>
        </p:spPr>
        <p:txBody>
          <a:bodyPr/>
          <a:lstStyle/>
          <a:p>
            <a:r>
              <a:rPr lang="en-US"/>
              <a:t>Click icon to add picture</a:t>
            </a:r>
            <a:endParaRPr lang="en-US" dirty="0"/>
          </a:p>
        </p:txBody>
      </p:sp>
      <p:sp>
        <p:nvSpPr>
          <p:cNvPr id="16" name="Round Diagonal Corner Rectangle 15"/>
          <p:cNvSpPr/>
          <p:nvPr userDrawn="1"/>
        </p:nvSpPr>
        <p:spPr>
          <a:xfrm>
            <a:off x="6092679" y="2167128"/>
            <a:ext cx="2817960" cy="3775052"/>
          </a:xfrm>
          <a:prstGeom prst="round2DiagRect">
            <a:avLst>
              <a:gd name="adj1" fmla="val 0"/>
              <a:gd name="adj2" fmla="val 8742"/>
            </a:avLst>
          </a:prstGeom>
          <a:solidFill>
            <a:srgbClr val="005F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ubtitle 2"/>
          <p:cNvSpPr>
            <a:spLocks noGrp="1"/>
          </p:cNvSpPr>
          <p:nvPr>
            <p:ph type="subTitle" idx="1"/>
          </p:nvPr>
        </p:nvSpPr>
        <p:spPr bwMode="gray">
          <a:xfrm>
            <a:off x="6382511" y="2697480"/>
            <a:ext cx="2249424" cy="1619459"/>
          </a:xfrm>
        </p:spPr>
        <p:txBody>
          <a:bodyPr lIns="0" tIns="0" rIns="0" bIns="0" anchor="t" anchorCtr="0">
            <a:noAutofit/>
          </a:bodyPr>
          <a:lstStyle>
            <a:lvl1pPr marL="0" indent="0" algn="l">
              <a:lnSpc>
                <a:spcPts val="3200"/>
              </a:lnSpc>
              <a:spcBef>
                <a:spcPts val="0"/>
              </a:spcBef>
              <a:buNone/>
              <a:defRPr sz="2400" b="1">
                <a:solidFill>
                  <a:schemeClr val="bg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4" name="Text Placeholder 13"/>
          <p:cNvSpPr>
            <a:spLocks noGrp="1"/>
          </p:cNvSpPr>
          <p:nvPr>
            <p:ph type="body" sz="quarter" idx="13"/>
          </p:nvPr>
        </p:nvSpPr>
        <p:spPr>
          <a:xfrm>
            <a:off x="230188" y="6354053"/>
            <a:ext cx="2151062" cy="293688"/>
          </a:xfrm>
        </p:spPr>
        <p:txBody>
          <a:bodyPr lIns="0" tIns="0" rIns="0" bIns="0" anchor="b">
            <a:noAutofit/>
          </a:bodyPr>
          <a:lstStyle>
            <a:lvl1pPr marL="0" indent="0">
              <a:spcBef>
                <a:spcPts val="0"/>
              </a:spcBef>
              <a:buNone/>
              <a:defRPr sz="1000" b="1"/>
            </a:lvl1pPr>
            <a:lvl2pPr>
              <a:defRPr sz="1100" b="1"/>
            </a:lvl2pPr>
            <a:lvl3pPr>
              <a:defRPr sz="1100" b="1"/>
            </a:lvl3pPr>
            <a:lvl4pPr>
              <a:defRPr sz="1100" b="1"/>
            </a:lvl4pPr>
            <a:lvl5pPr>
              <a:defRPr sz="1100" b="1"/>
            </a:lvl5pPr>
          </a:lstStyle>
          <a:p>
            <a:pPr lvl="0"/>
            <a:r>
              <a:rPr lang="en-US"/>
              <a:t>Click to edit Master text styles</a:t>
            </a:r>
          </a:p>
        </p:txBody>
      </p:sp>
      <p:pic>
        <p:nvPicPr>
          <p:cNvPr id="18" name="Picture 17" descr="Cargill_graphics-02.png"/>
          <p:cNvPicPr>
            <a:picLocks noChangeAspect="1"/>
          </p:cNvPicPr>
          <p:nvPr userDrawn="1"/>
        </p:nvPicPr>
        <p:blipFill>
          <a:blip r:embed="rId2" cstate="print"/>
          <a:stretch>
            <a:fillRect/>
          </a:stretch>
        </p:blipFill>
        <p:spPr>
          <a:xfrm>
            <a:off x="7829661" y="6187350"/>
            <a:ext cx="1145953" cy="512022"/>
          </a:xfrm>
          <a:prstGeom prst="rect">
            <a:avLst/>
          </a:prstGeom>
        </p:spPr>
      </p:pic>
      <p:sp>
        <p:nvSpPr>
          <p:cNvPr id="22" name="TextBox 21"/>
          <p:cNvSpPr txBox="1"/>
          <p:nvPr userDrawn="1"/>
        </p:nvSpPr>
        <p:spPr>
          <a:xfrm>
            <a:off x="2541319" y="6438827"/>
            <a:ext cx="3331030" cy="215444"/>
          </a:xfrm>
          <a:prstGeom prst="rect">
            <a:avLst/>
          </a:prstGeom>
          <a:noFill/>
        </p:spPr>
        <p:txBody>
          <a:bodyPr wrap="square" lIns="0" tIns="0" rIns="0" bIns="0" rtlCol="0" anchor="b">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700" kern="1200" baseline="30000" dirty="0">
                <a:solidFill>
                  <a:srgbClr val="959595"/>
                </a:solidFill>
                <a:latin typeface="+mn-lt"/>
                <a:ea typeface="+mn-ea"/>
                <a:cs typeface="+mn-cs"/>
              </a:rPr>
              <a:t>CONFIDENTIAL. This document contains trade secret information. Disclosure, use or reproduction outside Cargill or inside Cargill, to or by those employees who do not have a need to know is prohibited except as authorized by Cargill in writing.</a:t>
            </a:r>
          </a:p>
          <a:p>
            <a:pPr marL="0" marR="0" indent="0" algn="l" defTabSz="914400" rtl="0" eaLnBrk="1" fontAlgn="auto" latinLnBrk="0" hangingPunct="1">
              <a:lnSpc>
                <a:spcPct val="100000"/>
              </a:lnSpc>
              <a:spcBef>
                <a:spcPts val="0"/>
              </a:spcBef>
              <a:spcAft>
                <a:spcPts val="0"/>
              </a:spcAft>
              <a:buClrTx/>
              <a:buSzTx/>
              <a:buFontTx/>
              <a:buNone/>
              <a:tabLst/>
              <a:defRPr/>
            </a:pPr>
            <a:r>
              <a:rPr lang="en-US" sz="700" kern="1200" baseline="30000" dirty="0">
                <a:solidFill>
                  <a:srgbClr val="959595"/>
                </a:solidFill>
                <a:latin typeface="+mn-lt"/>
                <a:ea typeface="+mn-ea"/>
                <a:cs typeface="+mn-cs"/>
              </a:rPr>
              <a:t>© 2013 Cargill, Incorporated. All rights reserved.</a:t>
            </a:r>
          </a:p>
        </p:txBody>
      </p:sp>
      <p:sp>
        <p:nvSpPr>
          <p:cNvPr id="21" name="Text Placeholder 20"/>
          <p:cNvSpPr>
            <a:spLocks noGrp="1"/>
          </p:cNvSpPr>
          <p:nvPr>
            <p:ph type="body" sz="quarter" idx="16"/>
          </p:nvPr>
        </p:nvSpPr>
        <p:spPr bwMode="gray">
          <a:xfrm>
            <a:off x="6382511" y="4206240"/>
            <a:ext cx="2249424" cy="1317625"/>
          </a:xfrm>
        </p:spPr>
        <p:txBody>
          <a:bodyPr tIns="0" bIns="0">
            <a:noAutofit/>
          </a:bodyPr>
          <a:lstStyle>
            <a:lvl1pPr>
              <a:buFontTx/>
              <a:buNone/>
              <a:defRPr sz="1400" b="1" baseline="0">
                <a:solidFill>
                  <a:schemeClr val="bg1"/>
                </a:solidFill>
                <a:latin typeface="+mn-lt"/>
              </a:defRPr>
            </a:lvl1pPr>
            <a:lvl5pPr>
              <a:defRPr/>
            </a:lvl5pPr>
          </a:lstStyle>
          <a:p>
            <a:pPr lvl="0"/>
            <a:r>
              <a:rPr lang="en-US"/>
              <a:t>Click to edit Master text styles</a:t>
            </a:r>
          </a:p>
        </p:txBody>
      </p:sp>
    </p:spTree>
    <p:extLst>
      <p:ext uri="{BB962C8B-B14F-4D97-AF65-F5344CB8AC3E}">
        <p14:creationId xmlns:p14="http://schemas.microsoft.com/office/powerpoint/2010/main" val="10376321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itleNoThrive_Blue">
    <p:spTree>
      <p:nvGrpSpPr>
        <p:cNvPr id="1" name=""/>
        <p:cNvGrpSpPr/>
        <p:nvPr/>
      </p:nvGrpSpPr>
      <p:grpSpPr>
        <a:xfrm>
          <a:off x="0" y="0"/>
          <a:ext cx="0" cy="0"/>
          <a:chOff x="0" y="0"/>
          <a:chExt cx="0" cy="0"/>
        </a:xfrm>
      </p:grpSpPr>
      <p:sp>
        <p:nvSpPr>
          <p:cNvPr id="15" name="Rectangle 14"/>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Picture Placeholder 16"/>
          <p:cNvSpPr>
            <a:spLocks noGrp="1"/>
          </p:cNvSpPr>
          <p:nvPr>
            <p:ph type="pic" sz="quarter" idx="14"/>
          </p:nvPr>
        </p:nvSpPr>
        <p:spPr>
          <a:xfrm>
            <a:off x="230188" y="228600"/>
            <a:ext cx="5751576" cy="5715000"/>
          </a:xfrm>
          <a:prstGeom prst="round2DiagRect">
            <a:avLst>
              <a:gd name="adj1" fmla="val 3724"/>
              <a:gd name="adj2" fmla="val 0"/>
            </a:avLst>
          </a:prstGeom>
          <a:solidFill>
            <a:schemeClr val="bg1"/>
          </a:solidFill>
        </p:spPr>
        <p:txBody>
          <a:bodyPr/>
          <a:lstStyle/>
          <a:p>
            <a:r>
              <a:rPr lang="en-US"/>
              <a:t>Click icon to add picture</a:t>
            </a:r>
            <a:endParaRPr lang="en-US" dirty="0"/>
          </a:p>
        </p:txBody>
      </p:sp>
      <p:sp>
        <p:nvSpPr>
          <p:cNvPr id="16" name="Round Diagonal Corner Rectangle 15"/>
          <p:cNvSpPr/>
          <p:nvPr userDrawn="1"/>
        </p:nvSpPr>
        <p:spPr>
          <a:xfrm>
            <a:off x="6092679" y="2368296"/>
            <a:ext cx="2817960" cy="3575304"/>
          </a:xfrm>
          <a:prstGeom prst="round2DiagRect">
            <a:avLst>
              <a:gd name="adj1" fmla="val 0"/>
              <a:gd name="adj2" fmla="val 8742"/>
            </a:avLst>
          </a:prstGeom>
          <a:solidFill>
            <a:srgbClr val="005F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ubtitle 2"/>
          <p:cNvSpPr>
            <a:spLocks noGrp="1"/>
          </p:cNvSpPr>
          <p:nvPr>
            <p:ph type="subTitle" idx="1"/>
          </p:nvPr>
        </p:nvSpPr>
        <p:spPr bwMode="gray">
          <a:xfrm>
            <a:off x="6382511" y="2697480"/>
            <a:ext cx="2249424" cy="1619459"/>
          </a:xfrm>
        </p:spPr>
        <p:txBody>
          <a:bodyPr lIns="0" tIns="0" rIns="0" bIns="0" anchor="t" anchorCtr="0">
            <a:noAutofit/>
          </a:bodyPr>
          <a:lstStyle>
            <a:lvl1pPr marL="0" indent="0" algn="l">
              <a:lnSpc>
                <a:spcPts val="3200"/>
              </a:lnSpc>
              <a:spcBef>
                <a:spcPts val="0"/>
              </a:spcBef>
              <a:buNone/>
              <a:defRPr sz="2400" b="1">
                <a:solidFill>
                  <a:schemeClr val="bg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4" name="Text Placeholder 13"/>
          <p:cNvSpPr>
            <a:spLocks noGrp="1"/>
          </p:cNvSpPr>
          <p:nvPr>
            <p:ph type="body" sz="quarter" idx="13"/>
          </p:nvPr>
        </p:nvSpPr>
        <p:spPr>
          <a:xfrm>
            <a:off x="230188" y="6354053"/>
            <a:ext cx="2151062" cy="293688"/>
          </a:xfrm>
        </p:spPr>
        <p:txBody>
          <a:bodyPr lIns="0" tIns="0" rIns="0" bIns="0" anchor="b">
            <a:noAutofit/>
          </a:bodyPr>
          <a:lstStyle>
            <a:lvl1pPr marL="0" indent="0">
              <a:spcBef>
                <a:spcPts val="0"/>
              </a:spcBef>
              <a:buNone/>
              <a:defRPr sz="1000" b="1"/>
            </a:lvl1pPr>
            <a:lvl2pPr>
              <a:defRPr sz="1100" b="1"/>
            </a:lvl2pPr>
            <a:lvl3pPr>
              <a:defRPr sz="1100" b="1"/>
            </a:lvl3pPr>
            <a:lvl4pPr>
              <a:defRPr sz="1100" b="1"/>
            </a:lvl4pPr>
            <a:lvl5pPr>
              <a:defRPr sz="1100" b="1"/>
            </a:lvl5pPr>
          </a:lstStyle>
          <a:p>
            <a:pPr lvl="0"/>
            <a:r>
              <a:rPr lang="en-US"/>
              <a:t>Click to edit Master text styles</a:t>
            </a:r>
          </a:p>
        </p:txBody>
      </p:sp>
      <p:pic>
        <p:nvPicPr>
          <p:cNvPr id="18" name="Picture 17" descr="Cargill_graphics-02.png"/>
          <p:cNvPicPr>
            <a:picLocks noChangeAspect="1"/>
          </p:cNvPicPr>
          <p:nvPr userDrawn="1"/>
        </p:nvPicPr>
        <p:blipFill>
          <a:blip r:embed="rId2" cstate="print"/>
          <a:stretch>
            <a:fillRect/>
          </a:stretch>
        </p:blipFill>
        <p:spPr>
          <a:xfrm>
            <a:off x="7829661" y="6187350"/>
            <a:ext cx="1145953" cy="512022"/>
          </a:xfrm>
          <a:prstGeom prst="rect">
            <a:avLst/>
          </a:prstGeom>
        </p:spPr>
      </p:pic>
      <p:sp>
        <p:nvSpPr>
          <p:cNvPr id="22" name="TextBox 21"/>
          <p:cNvSpPr txBox="1"/>
          <p:nvPr userDrawn="1"/>
        </p:nvSpPr>
        <p:spPr>
          <a:xfrm>
            <a:off x="2541319" y="6438827"/>
            <a:ext cx="3331030" cy="215444"/>
          </a:xfrm>
          <a:prstGeom prst="rect">
            <a:avLst/>
          </a:prstGeom>
          <a:noFill/>
        </p:spPr>
        <p:txBody>
          <a:bodyPr wrap="square" lIns="0" tIns="0" rIns="0" bIns="0" rtlCol="0" anchor="b">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700" kern="1200" baseline="30000" dirty="0">
                <a:solidFill>
                  <a:srgbClr val="959595"/>
                </a:solidFill>
                <a:latin typeface="+mn-lt"/>
                <a:ea typeface="+mn-ea"/>
                <a:cs typeface="+mn-cs"/>
              </a:rPr>
              <a:t>CONFIDENTIAL. This document contains trade secret information. Disclosure, use or reproduction outside Cargill or inside Cargill, to or by those employees who do not have a need to know is prohibited except as authorized by Cargill in writing.</a:t>
            </a:r>
          </a:p>
          <a:p>
            <a:pPr marL="0" marR="0" indent="0" algn="l" defTabSz="914400" rtl="0" eaLnBrk="1" fontAlgn="auto" latinLnBrk="0" hangingPunct="1">
              <a:lnSpc>
                <a:spcPct val="100000"/>
              </a:lnSpc>
              <a:spcBef>
                <a:spcPts val="0"/>
              </a:spcBef>
              <a:spcAft>
                <a:spcPts val="0"/>
              </a:spcAft>
              <a:buClrTx/>
              <a:buSzTx/>
              <a:buFontTx/>
              <a:buNone/>
              <a:tabLst/>
              <a:defRPr/>
            </a:pPr>
            <a:r>
              <a:rPr lang="en-US" sz="700" kern="1200" baseline="30000" dirty="0">
                <a:solidFill>
                  <a:srgbClr val="959595"/>
                </a:solidFill>
                <a:latin typeface="+mn-lt"/>
                <a:ea typeface="+mn-ea"/>
                <a:cs typeface="+mn-cs"/>
              </a:rPr>
              <a:t>© 2013 Cargill, Incorporated. All rights reserved.</a:t>
            </a:r>
          </a:p>
        </p:txBody>
      </p:sp>
      <p:sp>
        <p:nvSpPr>
          <p:cNvPr id="21" name="Text Placeholder 20"/>
          <p:cNvSpPr>
            <a:spLocks noGrp="1"/>
          </p:cNvSpPr>
          <p:nvPr>
            <p:ph type="body" sz="quarter" idx="16"/>
          </p:nvPr>
        </p:nvSpPr>
        <p:spPr bwMode="gray">
          <a:xfrm>
            <a:off x="6382512" y="4206240"/>
            <a:ext cx="2249424" cy="1317625"/>
          </a:xfrm>
        </p:spPr>
        <p:txBody>
          <a:bodyPr tIns="0" bIns="0">
            <a:noAutofit/>
          </a:bodyPr>
          <a:lstStyle>
            <a:lvl1pPr>
              <a:buFontTx/>
              <a:buNone/>
              <a:defRPr sz="1400" b="1" baseline="0">
                <a:solidFill>
                  <a:schemeClr val="bg1"/>
                </a:solidFill>
                <a:latin typeface="+mn-lt"/>
              </a:defRPr>
            </a:lvl1pPr>
            <a:lvl5pPr>
              <a:defRPr/>
            </a:lvl5pPr>
          </a:lstStyle>
          <a:p>
            <a:pPr lvl="0"/>
            <a:r>
              <a:rPr lang="en-US"/>
              <a:t>Click to edit Master text styles</a:t>
            </a:r>
          </a:p>
        </p:txBody>
      </p:sp>
      <p:sp>
        <p:nvSpPr>
          <p:cNvPr id="24" name="Round Diagonal Corner Rectangle 23"/>
          <p:cNvSpPr/>
          <p:nvPr userDrawn="1"/>
        </p:nvSpPr>
        <p:spPr>
          <a:xfrm>
            <a:off x="6085856" y="685800"/>
            <a:ext cx="2355284" cy="1572768"/>
          </a:xfrm>
          <a:prstGeom prst="round2DiagRect">
            <a:avLst>
              <a:gd name="adj1" fmla="val 12797"/>
              <a:gd name="adj2" fmla="val 0"/>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7947184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itleNoPhoto_Blue">
    <p:spTree>
      <p:nvGrpSpPr>
        <p:cNvPr id="1" name=""/>
        <p:cNvGrpSpPr/>
        <p:nvPr/>
      </p:nvGrpSpPr>
      <p:grpSpPr>
        <a:xfrm>
          <a:off x="0" y="0"/>
          <a:ext cx="0" cy="0"/>
          <a:chOff x="0" y="0"/>
          <a:chExt cx="0" cy="0"/>
        </a:xfrm>
      </p:grpSpPr>
      <p:sp>
        <p:nvSpPr>
          <p:cNvPr id="15" name="Rectangle 14"/>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 Diagonal Corner Rectangle 10"/>
          <p:cNvSpPr/>
          <p:nvPr userDrawn="1"/>
        </p:nvSpPr>
        <p:spPr>
          <a:xfrm>
            <a:off x="230188" y="228599"/>
            <a:ext cx="7223760" cy="5711825"/>
          </a:xfrm>
          <a:prstGeom prst="round2DiagRect">
            <a:avLst>
              <a:gd name="adj1" fmla="val 0"/>
              <a:gd name="adj2" fmla="val 4027"/>
            </a:avLst>
          </a:prstGeom>
          <a:solidFill>
            <a:srgbClr val="005F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ound Diagonal Corner Rectangle 15"/>
          <p:cNvSpPr/>
          <p:nvPr userDrawn="1"/>
        </p:nvSpPr>
        <p:spPr>
          <a:xfrm>
            <a:off x="7562088" y="3078353"/>
            <a:ext cx="1353312" cy="2862072"/>
          </a:xfrm>
          <a:prstGeom prst="round2DiagRect">
            <a:avLst>
              <a:gd name="adj1" fmla="val 612"/>
              <a:gd name="adj2" fmla="val 16610"/>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ubtitle 2"/>
          <p:cNvSpPr>
            <a:spLocks noGrp="1"/>
          </p:cNvSpPr>
          <p:nvPr>
            <p:ph type="subTitle" idx="1"/>
          </p:nvPr>
        </p:nvSpPr>
        <p:spPr bwMode="gray">
          <a:xfrm>
            <a:off x="740664" y="1170432"/>
            <a:ext cx="5029200" cy="1828800"/>
          </a:xfrm>
        </p:spPr>
        <p:txBody>
          <a:bodyPr lIns="0" tIns="0" rIns="0" bIns="0" anchor="t" anchorCtr="0">
            <a:noAutofit/>
          </a:bodyPr>
          <a:lstStyle>
            <a:lvl1pPr marL="0" indent="0" algn="l">
              <a:lnSpc>
                <a:spcPts val="5000"/>
              </a:lnSpc>
              <a:spcBef>
                <a:spcPts val="0"/>
              </a:spcBef>
              <a:buNone/>
              <a:defRPr sz="4800" b="1">
                <a:solidFill>
                  <a:schemeClr val="bg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4" name="Text Placeholder 13"/>
          <p:cNvSpPr>
            <a:spLocks noGrp="1"/>
          </p:cNvSpPr>
          <p:nvPr>
            <p:ph type="body" sz="quarter" idx="13"/>
          </p:nvPr>
        </p:nvSpPr>
        <p:spPr>
          <a:xfrm>
            <a:off x="230188" y="6354053"/>
            <a:ext cx="2151062" cy="293688"/>
          </a:xfrm>
        </p:spPr>
        <p:txBody>
          <a:bodyPr lIns="0" tIns="0" rIns="0" bIns="0" anchor="b">
            <a:noAutofit/>
          </a:bodyPr>
          <a:lstStyle>
            <a:lvl1pPr marL="0" indent="0">
              <a:spcBef>
                <a:spcPts val="0"/>
              </a:spcBef>
              <a:buNone/>
              <a:defRPr sz="1000" b="1"/>
            </a:lvl1pPr>
            <a:lvl2pPr>
              <a:defRPr sz="1100" b="1"/>
            </a:lvl2pPr>
            <a:lvl3pPr>
              <a:defRPr sz="1100" b="1"/>
            </a:lvl3pPr>
            <a:lvl4pPr>
              <a:defRPr sz="1100" b="1"/>
            </a:lvl4pPr>
            <a:lvl5pPr>
              <a:defRPr sz="1100" b="1"/>
            </a:lvl5pPr>
          </a:lstStyle>
          <a:p>
            <a:pPr lvl="0"/>
            <a:r>
              <a:rPr lang="en-US"/>
              <a:t>Click to edit Master text styles</a:t>
            </a:r>
          </a:p>
        </p:txBody>
      </p:sp>
      <p:pic>
        <p:nvPicPr>
          <p:cNvPr id="18" name="Picture 17" descr="Cargill_graphics-02.png"/>
          <p:cNvPicPr>
            <a:picLocks noChangeAspect="1"/>
          </p:cNvPicPr>
          <p:nvPr userDrawn="1"/>
        </p:nvPicPr>
        <p:blipFill>
          <a:blip r:embed="rId2" cstate="print"/>
          <a:stretch>
            <a:fillRect/>
          </a:stretch>
        </p:blipFill>
        <p:spPr>
          <a:xfrm>
            <a:off x="7829661" y="6187350"/>
            <a:ext cx="1145953" cy="512022"/>
          </a:xfrm>
          <a:prstGeom prst="rect">
            <a:avLst/>
          </a:prstGeom>
        </p:spPr>
      </p:pic>
      <p:sp>
        <p:nvSpPr>
          <p:cNvPr id="22" name="TextBox 21"/>
          <p:cNvSpPr txBox="1"/>
          <p:nvPr userDrawn="1"/>
        </p:nvSpPr>
        <p:spPr>
          <a:xfrm>
            <a:off x="2541319" y="6438827"/>
            <a:ext cx="3331030" cy="215444"/>
          </a:xfrm>
          <a:prstGeom prst="rect">
            <a:avLst/>
          </a:prstGeom>
          <a:noFill/>
        </p:spPr>
        <p:txBody>
          <a:bodyPr wrap="square" lIns="0" tIns="0" rIns="0" bIns="0" rtlCol="0" anchor="b">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700" kern="1200" baseline="30000" dirty="0">
                <a:solidFill>
                  <a:srgbClr val="959595"/>
                </a:solidFill>
                <a:latin typeface="+mn-lt"/>
                <a:ea typeface="+mn-ea"/>
                <a:cs typeface="+mn-cs"/>
              </a:rPr>
              <a:t>CONFIDENTIAL. This document contains trade secret information. Disclosure, use or reproduction outside Cargill or inside Cargill, to or by those employees who do not have a need to know is prohibited except as authorized by Cargill in writing.</a:t>
            </a:r>
          </a:p>
          <a:p>
            <a:pPr marL="0" marR="0" indent="0" algn="l" defTabSz="914400" rtl="0" eaLnBrk="1" fontAlgn="auto" latinLnBrk="0" hangingPunct="1">
              <a:lnSpc>
                <a:spcPct val="100000"/>
              </a:lnSpc>
              <a:spcBef>
                <a:spcPts val="0"/>
              </a:spcBef>
              <a:spcAft>
                <a:spcPts val="0"/>
              </a:spcAft>
              <a:buClrTx/>
              <a:buSzTx/>
              <a:buFontTx/>
              <a:buNone/>
              <a:tabLst/>
              <a:defRPr/>
            </a:pPr>
            <a:r>
              <a:rPr lang="en-US" sz="700" kern="1200" baseline="30000" dirty="0">
                <a:solidFill>
                  <a:srgbClr val="959595"/>
                </a:solidFill>
                <a:latin typeface="+mn-lt"/>
                <a:ea typeface="+mn-ea"/>
                <a:cs typeface="+mn-cs"/>
              </a:rPr>
              <a:t>© 2013 Cargill, Incorporated. All rights reserved.</a:t>
            </a:r>
          </a:p>
        </p:txBody>
      </p:sp>
      <p:sp>
        <p:nvSpPr>
          <p:cNvPr id="21" name="Text Placeholder 20"/>
          <p:cNvSpPr>
            <a:spLocks noGrp="1"/>
          </p:cNvSpPr>
          <p:nvPr>
            <p:ph type="body" sz="quarter" idx="16"/>
          </p:nvPr>
        </p:nvSpPr>
        <p:spPr bwMode="gray">
          <a:xfrm>
            <a:off x="740664" y="3430587"/>
            <a:ext cx="5029200" cy="914400"/>
          </a:xfrm>
        </p:spPr>
        <p:txBody>
          <a:bodyPr tIns="0" bIns="0">
            <a:noAutofit/>
          </a:bodyPr>
          <a:lstStyle>
            <a:lvl1pPr>
              <a:lnSpc>
                <a:spcPts val="3000"/>
              </a:lnSpc>
              <a:buFontTx/>
              <a:buNone/>
              <a:defRPr sz="2400" b="1" baseline="0">
                <a:solidFill>
                  <a:schemeClr val="bg1"/>
                </a:solidFill>
                <a:latin typeface="+mn-lt"/>
              </a:defRPr>
            </a:lvl1pPr>
            <a:lvl5pPr>
              <a:defRPr/>
            </a:lvl5pPr>
          </a:lstStyle>
          <a:p>
            <a:pPr lvl="0"/>
            <a:r>
              <a:rPr lang="en-US"/>
              <a:t>Click to edit Master text styles</a:t>
            </a:r>
          </a:p>
        </p:txBody>
      </p:sp>
      <p:sp>
        <p:nvSpPr>
          <p:cNvPr id="24" name="Round Diagonal Corner Rectangle 23"/>
          <p:cNvSpPr/>
          <p:nvPr userDrawn="1"/>
        </p:nvSpPr>
        <p:spPr>
          <a:xfrm>
            <a:off x="7562088" y="1828800"/>
            <a:ext cx="1353312" cy="1143000"/>
          </a:xfrm>
          <a:prstGeom prst="round2DiagRect">
            <a:avLst>
              <a:gd name="adj1" fmla="val 20468"/>
              <a:gd name="adj2" fmla="val 0"/>
            </a:avLst>
          </a:prstGeom>
          <a:solidFill>
            <a:srgbClr val="1E9D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5940561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itleLowInk_Blue">
    <p:spTree>
      <p:nvGrpSpPr>
        <p:cNvPr id="1" name=""/>
        <p:cNvGrpSpPr/>
        <p:nvPr/>
      </p:nvGrpSpPr>
      <p:grpSpPr>
        <a:xfrm>
          <a:off x="0" y="0"/>
          <a:ext cx="0" cy="0"/>
          <a:chOff x="0" y="0"/>
          <a:chExt cx="0" cy="0"/>
        </a:xfrm>
      </p:grpSpPr>
      <p:sp>
        <p:nvSpPr>
          <p:cNvPr id="15" name="Rectangle 14"/>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ound Diagonal Corner Rectangle 15"/>
          <p:cNvSpPr/>
          <p:nvPr userDrawn="1"/>
        </p:nvSpPr>
        <p:spPr>
          <a:xfrm>
            <a:off x="758952" y="228600"/>
            <a:ext cx="978408" cy="603504"/>
          </a:xfrm>
          <a:prstGeom prst="round2DiagRect">
            <a:avLst>
              <a:gd name="adj1" fmla="val 0"/>
              <a:gd name="adj2" fmla="val 20819"/>
            </a:avLst>
          </a:prstGeom>
          <a:solidFill>
            <a:srgbClr val="005C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ubtitle 2"/>
          <p:cNvSpPr>
            <a:spLocks noGrp="1"/>
          </p:cNvSpPr>
          <p:nvPr>
            <p:ph type="subTitle" idx="1" hasCustomPrompt="1"/>
          </p:nvPr>
        </p:nvSpPr>
        <p:spPr>
          <a:xfrm>
            <a:off x="740664" y="2258568"/>
            <a:ext cx="7040880" cy="2057400"/>
          </a:xfrm>
          <a:noFill/>
        </p:spPr>
        <p:txBody>
          <a:bodyPr lIns="0" tIns="0" rIns="0" bIns="0" anchor="t" anchorCtr="0">
            <a:noAutofit/>
          </a:bodyPr>
          <a:lstStyle>
            <a:lvl1pPr marL="0" indent="0" algn="l">
              <a:lnSpc>
                <a:spcPts val="7900"/>
              </a:lnSpc>
              <a:spcBef>
                <a:spcPts val="0"/>
              </a:spcBef>
              <a:buNone/>
              <a:defRPr sz="6900" b="1">
                <a:solidFill>
                  <a:srgbClr val="005C84"/>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Cover Slide Primary</a:t>
            </a:r>
          </a:p>
        </p:txBody>
      </p:sp>
      <p:sp>
        <p:nvSpPr>
          <p:cNvPr id="14" name="Text Placeholder 13"/>
          <p:cNvSpPr>
            <a:spLocks noGrp="1"/>
          </p:cNvSpPr>
          <p:nvPr>
            <p:ph type="body" sz="quarter" idx="13"/>
          </p:nvPr>
        </p:nvSpPr>
        <p:spPr>
          <a:xfrm>
            <a:off x="230188" y="6354053"/>
            <a:ext cx="2151062" cy="293688"/>
          </a:xfrm>
        </p:spPr>
        <p:txBody>
          <a:bodyPr lIns="0" tIns="0" rIns="0" bIns="0" anchor="b">
            <a:noAutofit/>
          </a:bodyPr>
          <a:lstStyle>
            <a:lvl1pPr marL="0" indent="0">
              <a:spcBef>
                <a:spcPts val="0"/>
              </a:spcBef>
              <a:buNone/>
              <a:defRPr sz="1000" b="1"/>
            </a:lvl1pPr>
            <a:lvl2pPr>
              <a:defRPr sz="1100" b="1"/>
            </a:lvl2pPr>
            <a:lvl3pPr>
              <a:defRPr sz="1100" b="1"/>
            </a:lvl3pPr>
            <a:lvl4pPr>
              <a:defRPr sz="1100" b="1"/>
            </a:lvl4pPr>
            <a:lvl5pPr>
              <a:defRPr sz="1100" b="1"/>
            </a:lvl5pPr>
          </a:lstStyle>
          <a:p>
            <a:pPr lvl="0"/>
            <a:r>
              <a:rPr lang="en-US"/>
              <a:t>Click to edit Master text styles</a:t>
            </a:r>
          </a:p>
        </p:txBody>
      </p:sp>
      <p:pic>
        <p:nvPicPr>
          <p:cNvPr id="18" name="Picture 17" descr="Cargill_graphics-02.png"/>
          <p:cNvPicPr>
            <a:picLocks noChangeAspect="1"/>
          </p:cNvPicPr>
          <p:nvPr userDrawn="1"/>
        </p:nvPicPr>
        <p:blipFill>
          <a:blip r:embed="rId2" cstate="print"/>
          <a:stretch>
            <a:fillRect/>
          </a:stretch>
        </p:blipFill>
        <p:spPr>
          <a:xfrm>
            <a:off x="7829661" y="6187350"/>
            <a:ext cx="1145953" cy="512022"/>
          </a:xfrm>
          <a:prstGeom prst="rect">
            <a:avLst/>
          </a:prstGeom>
        </p:spPr>
      </p:pic>
      <p:sp>
        <p:nvSpPr>
          <p:cNvPr id="22" name="TextBox 21"/>
          <p:cNvSpPr txBox="1"/>
          <p:nvPr userDrawn="1"/>
        </p:nvSpPr>
        <p:spPr>
          <a:xfrm>
            <a:off x="2541319" y="6510642"/>
            <a:ext cx="3331030" cy="143629"/>
          </a:xfrm>
          <a:prstGeom prst="rect">
            <a:avLst/>
          </a:prstGeom>
          <a:noFill/>
        </p:spPr>
        <p:txBody>
          <a:bodyPr wrap="square" lIns="0" tIns="0" rIns="0" bIns="0" rtlCol="0" anchor="b">
            <a:no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700" kern="1200" baseline="30000" dirty="0">
                <a:solidFill>
                  <a:srgbClr val="959595"/>
                </a:solidFill>
                <a:latin typeface="+mn-lt"/>
                <a:ea typeface="+mn-ea"/>
                <a:cs typeface="+mn-cs"/>
              </a:rPr>
              <a:t>CONFIDENTIAL. This document contains trade secret information. Disclosure, use or reproduction outside Cargill or inside Cargill, to or by those employees who do not have a need to know is prohibited except as authorized by Cargill in writing.</a:t>
            </a:r>
          </a:p>
          <a:p>
            <a:pPr marL="0" marR="0" indent="0" algn="l" defTabSz="914400" rtl="0" eaLnBrk="1" fontAlgn="auto" latinLnBrk="0" hangingPunct="1">
              <a:lnSpc>
                <a:spcPct val="100000"/>
              </a:lnSpc>
              <a:spcBef>
                <a:spcPts val="0"/>
              </a:spcBef>
              <a:spcAft>
                <a:spcPts val="0"/>
              </a:spcAft>
              <a:buClrTx/>
              <a:buSzTx/>
              <a:buFontTx/>
              <a:buNone/>
              <a:tabLst/>
              <a:defRPr/>
            </a:pPr>
            <a:r>
              <a:rPr lang="en-US" sz="700" kern="1200" baseline="30000" dirty="0">
                <a:solidFill>
                  <a:srgbClr val="959595"/>
                </a:solidFill>
                <a:latin typeface="+mn-lt"/>
                <a:ea typeface="+mn-ea"/>
                <a:cs typeface="+mn-cs"/>
              </a:rPr>
              <a:t>© 2013 Cargill, Incorporated. All rights reserved.</a:t>
            </a:r>
          </a:p>
        </p:txBody>
      </p:sp>
      <p:sp>
        <p:nvSpPr>
          <p:cNvPr id="21" name="Text Placeholder 20"/>
          <p:cNvSpPr>
            <a:spLocks noGrp="1"/>
          </p:cNvSpPr>
          <p:nvPr>
            <p:ph type="body" sz="quarter" idx="16" hasCustomPrompt="1"/>
          </p:nvPr>
        </p:nvSpPr>
        <p:spPr>
          <a:xfrm>
            <a:off x="740664" y="4791456"/>
            <a:ext cx="5486400" cy="1271016"/>
          </a:xfrm>
          <a:noFill/>
        </p:spPr>
        <p:txBody>
          <a:bodyPr tIns="0" bIns="0">
            <a:noAutofit/>
          </a:bodyPr>
          <a:lstStyle>
            <a:lvl1pPr>
              <a:lnSpc>
                <a:spcPts val="3000"/>
              </a:lnSpc>
              <a:buFontTx/>
              <a:buNone/>
              <a:defRPr sz="2400" b="1" baseline="0">
                <a:solidFill>
                  <a:srgbClr val="007A87"/>
                </a:solidFill>
                <a:latin typeface="+mn-lt"/>
              </a:defRPr>
            </a:lvl1pPr>
            <a:lvl5pPr>
              <a:defRPr/>
            </a:lvl5pPr>
          </a:lstStyle>
          <a:p>
            <a:pPr lvl="0"/>
            <a:r>
              <a:rPr lang="en-US" dirty="0"/>
              <a:t>Secondary Information</a:t>
            </a:r>
          </a:p>
        </p:txBody>
      </p:sp>
      <p:sp>
        <p:nvSpPr>
          <p:cNvPr id="24" name="Round Diagonal Corner Rectangle 23"/>
          <p:cNvSpPr/>
          <p:nvPr userDrawn="1"/>
        </p:nvSpPr>
        <p:spPr>
          <a:xfrm>
            <a:off x="758952" y="914400"/>
            <a:ext cx="530352" cy="292608"/>
          </a:xfrm>
          <a:prstGeom prst="round2DiagRect">
            <a:avLst>
              <a:gd name="adj1" fmla="val 36979"/>
              <a:gd name="adj2" fmla="val 0"/>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userDrawn="1"/>
        </p:nvSpPr>
        <p:spPr>
          <a:xfrm>
            <a:off x="758952" y="4562856"/>
            <a:ext cx="630936" cy="153987"/>
          </a:xfrm>
          <a:prstGeom prst="rect">
            <a:avLst/>
          </a:prstGeom>
          <a:solidFill>
            <a:srgbClr val="1E9D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2342221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BreakerLarge_Blue">
    <p:spTree>
      <p:nvGrpSpPr>
        <p:cNvPr id="1" name=""/>
        <p:cNvGrpSpPr/>
        <p:nvPr/>
      </p:nvGrpSpPr>
      <p:grpSpPr>
        <a:xfrm>
          <a:off x="0" y="0"/>
          <a:ext cx="0" cy="0"/>
          <a:chOff x="0" y="0"/>
          <a:chExt cx="0" cy="0"/>
        </a:xfrm>
      </p:grpSpPr>
      <p:sp>
        <p:nvSpPr>
          <p:cNvPr id="6" name="Round Diagonal Corner Rectangle 5"/>
          <p:cNvSpPr/>
          <p:nvPr userDrawn="1"/>
        </p:nvSpPr>
        <p:spPr>
          <a:xfrm>
            <a:off x="230188" y="228599"/>
            <a:ext cx="8686800" cy="5711825"/>
          </a:xfrm>
          <a:prstGeom prst="round2DiagRect">
            <a:avLst>
              <a:gd name="adj1" fmla="val 0"/>
              <a:gd name="adj2" fmla="val 3917"/>
            </a:avLst>
          </a:prstGeom>
          <a:solidFill>
            <a:srgbClr val="005C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schemeClr val="bg1"/>
              </a:solidFill>
              <a:latin typeface="+mj-lt"/>
            </a:endParaRPr>
          </a:p>
        </p:txBody>
      </p:sp>
      <p:sp>
        <p:nvSpPr>
          <p:cNvPr id="2" name="Title 1"/>
          <p:cNvSpPr>
            <a:spLocks noGrp="1"/>
          </p:cNvSpPr>
          <p:nvPr>
            <p:ph type="title"/>
          </p:nvPr>
        </p:nvSpPr>
        <p:spPr bwMode="gray">
          <a:xfrm>
            <a:off x="740664" y="1847088"/>
            <a:ext cx="7424928" cy="2340864"/>
          </a:xfrm>
        </p:spPr>
        <p:txBody>
          <a:bodyPr/>
          <a:lstStyle>
            <a:lvl1pPr>
              <a:lnSpc>
                <a:spcPts val="6300"/>
              </a:lnSpc>
              <a:defRPr sz="6000">
                <a:solidFill>
                  <a:schemeClr val="bg1"/>
                </a:solidFill>
              </a:defRPr>
            </a:lvl1pPr>
          </a:lstStyle>
          <a:p>
            <a:r>
              <a:rPr lang="en-US"/>
              <a:t>Click to edit Master title style</a:t>
            </a:r>
            <a:endParaRPr lang="en-US" dirty="0"/>
          </a:p>
        </p:txBody>
      </p:sp>
      <p:sp>
        <p:nvSpPr>
          <p:cNvPr id="9"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pPr/>
              <a:t>‹#›</a:t>
            </a:fld>
            <a:endParaRPr lang="en-US" dirty="0"/>
          </a:p>
        </p:txBody>
      </p:sp>
    </p:spTree>
    <p:extLst>
      <p:ext uri="{BB962C8B-B14F-4D97-AF65-F5344CB8AC3E}">
        <p14:creationId xmlns:p14="http://schemas.microsoft.com/office/powerpoint/2010/main" val="241013436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BreakerLarge_LightBlue">
    <p:spTree>
      <p:nvGrpSpPr>
        <p:cNvPr id="1" name=""/>
        <p:cNvGrpSpPr/>
        <p:nvPr/>
      </p:nvGrpSpPr>
      <p:grpSpPr>
        <a:xfrm>
          <a:off x="0" y="0"/>
          <a:ext cx="0" cy="0"/>
          <a:chOff x="0" y="0"/>
          <a:chExt cx="0" cy="0"/>
        </a:xfrm>
      </p:grpSpPr>
      <p:sp>
        <p:nvSpPr>
          <p:cNvPr id="6" name="Round Diagonal Corner Rectangle 5"/>
          <p:cNvSpPr/>
          <p:nvPr userDrawn="1"/>
        </p:nvSpPr>
        <p:spPr>
          <a:xfrm>
            <a:off x="230188" y="228599"/>
            <a:ext cx="8686800" cy="5711825"/>
          </a:xfrm>
          <a:prstGeom prst="round2DiagRect">
            <a:avLst>
              <a:gd name="adj1" fmla="val 0"/>
              <a:gd name="adj2" fmla="val 3917"/>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schemeClr val="bg1"/>
              </a:solidFill>
              <a:latin typeface="+mj-lt"/>
            </a:endParaRPr>
          </a:p>
        </p:txBody>
      </p:sp>
      <p:sp>
        <p:nvSpPr>
          <p:cNvPr id="2" name="Title 1"/>
          <p:cNvSpPr>
            <a:spLocks noGrp="1"/>
          </p:cNvSpPr>
          <p:nvPr>
            <p:ph type="title"/>
          </p:nvPr>
        </p:nvSpPr>
        <p:spPr bwMode="gray">
          <a:xfrm>
            <a:off x="740664" y="1847088"/>
            <a:ext cx="7424928" cy="2340864"/>
          </a:xfrm>
        </p:spPr>
        <p:txBody>
          <a:bodyPr/>
          <a:lstStyle>
            <a:lvl1pPr>
              <a:lnSpc>
                <a:spcPts val="6300"/>
              </a:lnSpc>
              <a:defRPr sz="6000">
                <a:solidFill>
                  <a:schemeClr val="bg1"/>
                </a:solidFill>
              </a:defRPr>
            </a:lvl1pPr>
          </a:lstStyle>
          <a:p>
            <a:r>
              <a:rPr lang="en-US"/>
              <a:t>Click to edit Master title style</a:t>
            </a:r>
            <a:endParaRPr lang="en-US" dirty="0"/>
          </a:p>
        </p:txBody>
      </p:sp>
      <p:sp>
        <p:nvSpPr>
          <p:cNvPr id="9"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pPr/>
              <a:t>‹#›</a:t>
            </a:fld>
            <a:endParaRPr lang="en-US" dirty="0"/>
          </a:p>
        </p:txBody>
      </p:sp>
    </p:spTree>
    <p:extLst>
      <p:ext uri="{BB962C8B-B14F-4D97-AF65-F5344CB8AC3E}">
        <p14:creationId xmlns:p14="http://schemas.microsoft.com/office/powerpoint/2010/main" val="204606151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BreakerLarge_Aqua">
    <p:bg bwMode="gray">
      <p:bgRef idx="1001">
        <a:schemeClr val="bg1"/>
      </p:bgRef>
    </p:bg>
    <p:spTree>
      <p:nvGrpSpPr>
        <p:cNvPr id="1" name=""/>
        <p:cNvGrpSpPr/>
        <p:nvPr/>
      </p:nvGrpSpPr>
      <p:grpSpPr>
        <a:xfrm>
          <a:off x="0" y="0"/>
          <a:ext cx="0" cy="0"/>
          <a:chOff x="0" y="0"/>
          <a:chExt cx="0" cy="0"/>
        </a:xfrm>
      </p:grpSpPr>
      <p:sp>
        <p:nvSpPr>
          <p:cNvPr id="6" name="Round Diagonal Corner Rectangle 5"/>
          <p:cNvSpPr/>
          <p:nvPr userDrawn="1"/>
        </p:nvSpPr>
        <p:spPr>
          <a:xfrm>
            <a:off x="230188" y="228599"/>
            <a:ext cx="8686800" cy="5711825"/>
          </a:xfrm>
          <a:prstGeom prst="round2DiagRect">
            <a:avLst>
              <a:gd name="adj1" fmla="val 0"/>
              <a:gd name="adj2" fmla="val 3917"/>
            </a:avLst>
          </a:prstGeom>
          <a:solidFill>
            <a:srgbClr val="1E9D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schemeClr val="bg1"/>
              </a:solidFill>
              <a:latin typeface="+mj-lt"/>
            </a:endParaRPr>
          </a:p>
        </p:txBody>
      </p:sp>
      <p:sp>
        <p:nvSpPr>
          <p:cNvPr id="2" name="Title 1"/>
          <p:cNvSpPr>
            <a:spLocks noGrp="1"/>
          </p:cNvSpPr>
          <p:nvPr>
            <p:ph type="title"/>
          </p:nvPr>
        </p:nvSpPr>
        <p:spPr bwMode="gray">
          <a:xfrm>
            <a:off x="740664" y="1847088"/>
            <a:ext cx="7424928" cy="2340864"/>
          </a:xfrm>
        </p:spPr>
        <p:txBody>
          <a:bodyPr/>
          <a:lstStyle>
            <a:lvl1pPr>
              <a:lnSpc>
                <a:spcPts val="6300"/>
              </a:lnSpc>
              <a:defRPr sz="6000">
                <a:solidFill>
                  <a:schemeClr val="bg1"/>
                </a:solidFill>
              </a:defRPr>
            </a:lvl1pPr>
          </a:lstStyle>
          <a:p>
            <a:r>
              <a:rPr lang="en-US"/>
              <a:t>Click to edit Master title style</a:t>
            </a:r>
            <a:endParaRPr lang="en-US" dirty="0"/>
          </a:p>
        </p:txBody>
      </p:sp>
      <p:sp>
        <p:nvSpPr>
          <p:cNvPr id="9"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pPr/>
              <a:t>‹#›</a:t>
            </a:fld>
            <a:endParaRPr lang="en-US" dirty="0"/>
          </a:p>
        </p:txBody>
      </p:sp>
    </p:spTree>
    <p:extLst>
      <p:ext uri="{BB962C8B-B14F-4D97-AF65-F5344CB8AC3E}">
        <p14:creationId xmlns:p14="http://schemas.microsoft.com/office/powerpoint/2010/main" val="42574065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BreakerBullet_Blue">
    <p:spTree>
      <p:nvGrpSpPr>
        <p:cNvPr id="1" name=""/>
        <p:cNvGrpSpPr/>
        <p:nvPr/>
      </p:nvGrpSpPr>
      <p:grpSpPr>
        <a:xfrm>
          <a:off x="0" y="0"/>
          <a:ext cx="0" cy="0"/>
          <a:chOff x="0" y="0"/>
          <a:chExt cx="0" cy="0"/>
        </a:xfrm>
      </p:grpSpPr>
      <p:sp>
        <p:nvSpPr>
          <p:cNvPr id="6" name="Round Diagonal Corner Rectangle 5"/>
          <p:cNvSpPr/>
          <p:nvPr userDrawn="1"/>
        </p:nvSpPr>
        <p:spPr>
          <a:xfrm>
            <a:off x="230188" y="228599"/>
            <a:ext cx="8686800" cy="5711825"/>
          </a:xfrm>
          <a:prstGeom prst="round2DiagRect">
            <a:avLst>
              <a:gd name="adj1" fmla="val 0"/>
              <a:gd name="adj2" fmla="val 3917"/>
            </a:avLst>
          </a:prstGeom>
          <a:solidFill>
            <a:srgbClr val="005C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schemeClr val="bg1"/>
              </a:solidFill>
              <a:latin typeface="+mj-lt"/>
            </a:endParaRPr>
          </a:p>
        </p:txBody>
      </p:sp>
      <p:sp>
        <p:nvSpPr>
          <p:cNvPr id="2" name="Title 1"/>
          <p:cNvSpPr>
            <a:spLocks noGrp="1"/>
          </p:cNvSpPr>
          <p:nvPr>
            <p:ph type="title"/>
          </p:nvPr>
        </p:nvSpPr>
        <p:spPr bwMode="gray">
          <a:xfrm>
            <a:off x="744538" y="1691640"/>
            <a:ext cx="7589520" cy="594360"/>
          </a:xfrm>
        </p:spPr>
        <p:txBody>
          <a:bodyPr/>
          <a:lstStyle>
            <a:lvl1pPr>
              <a:lnSpc>
                <a:spcPts val="5500"/>
              </a:lnSpc>
              <a:defRPr sz="4800">
                <a:solidFill>
                  <a:schemeClr val="bg1"/>
                </a:solidFill>
              </a:defRPr>
            </a:lvl1pPr>
          </a:lstStyle>
          <a:p>
            <a:r>
              <a:rPr lang="en-US"/>
              <a:t>Click to edit Master title style</a:t>
            </a:r>
            <a:endParaRPr lang="en-US" dirty="0"/>
          </a:p>
        </p:txBody>
      </p:sp>
      <p:sp>
        <p:nvSpPr>
          <p:cNvPr id="9" name="Text Placeholder 8"/>
          <p:cNvSpPr>
            <a:spLocks noGrp="1"/>
          </p:cNvSpPr>
          <p:nvPr>
            <p:ph type="body" sz="quarter" idx="12"/>
          </p:nvPr>
        </p:nvSpPr>
        <p:spPr bwMode="gray">
          <a:xfrm>
            <a:off x="744538" y="2606040"/>
            <a:ext cx="8166100" cy="1691640"/>
          </a:xfrm>
        </p:spPr>
        <p:txBody>
          <a:bodyPr numCol="2">
            <a:noAutofit/>
          </a:bodyPr>
          <a:lstStyle>
            <a:lvl1pPr marL="173736" indent="-173736">
              <a:lnSpc>
                <a:spcPts val="3200"/>
              </a:lnSpc>
              <a:spcBef>
                <a:spcPts val="0"/>
              </a:spcBef>
              <a:buFont typeface="Arial" pitchFamily="34" charset="0"/>
              <a:buChar char="•"/>
              <a:defRPr sz="2400" b="1">
                <a:solidFill>
                  <a:schemeClr val="bg1"/>
                </a:solidFill>
              </a:defRPr>
            </a:lvl1pPr>
            <a:lvl2pPr marL="173736" indent="-173736">
              <a:lnSpc>
                <a:spcPts val="3200"/>
              </a:lnSpc>
              <a:spcBef>
                <a:spcPts val="0"/>
              </a:spcBef>
              <a:buFont typeface="Arial" pitchFamily="34" charset="0"/>
              <a:buChar char="•"/>
              <a:defRPr sz="2400" b="1">
                <a:solidFill>
                  <a:schemeClr val="bg1"/>
                </a:solidFill>
              </a:defRPr>
            </a:lvl2pPr>
            <a:lvl3pPr marL="173736" indent="-173736">
              <a:lnSpc>
                <a:spcPts val="3200"/>
              </a:lnSpc>
              <a:spcBef>
                <a:spcPts val="0"/>
              </a:spcBef>
              <a:buFont typeface="Arial" pitchFamily="34" charset="0"/>
              <a:buChar char="•"/>
              <a:defRPr sz="2400" b="1">
                <a:solidFill>
                  <a:schemeClr val="bg1"/>
                </a:solidFill>
              </a:defRPr>
            </a:lvl3pPr>
            <a:lvl4pPr marL="173736" indent="-173736">
              <a:lnSpc>
                <a:spcPts val="3200"/>
              </a:lnSpc>
              <a:spcBef>
                <a:spcPts val="0"/>
              </a:spcBef>
              <a:buFont typeface="Arial" pitchFamily="34" charset="0"/>
              <a:buChar char="•"/>
              <a:defRPr sz="2400" b="1">
                <a:solidFill>
                  <a:schemeClr val="bg1"/>
                </a:solidFill>
              </a:defRPr>
            </a:lvl4pPr>
            <a:lvl5pPr marL="173736" indent="-173736">
              <a:lnSpc>
                <a:spcPts val="3200"/>
              </a:lnSpc>
              <a:spcBef>
                <a:spcPts val="0"/>
              </a:spcBef>
              <a:buFont typeface="Arial" pitchFamily="34" charset="0"/>
              <a:buChar char="•"/>
              <a:defRPr sz="2400" b="1">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pPr/>
              <a:t>‹#›</a:t>
            </a:fld>
            <a:endParaRPr lang="en-US" dirty="0"/>
          </a:p>
        </p:txBody>
      </p:sp>
    </p:spTree>
    <p:extLst>
      <p:ext uri="{BB962C8B-B14F-4D97-AF65-F5344CB8AC3E}">
        <p14:creationId xmlns:p14="http://schemas.microsoft.com/office/powerpoint/2010/main" val="262731612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BreakerBullet_LightBlue">
    <p:spTree>
      <p:nvGrpSpPr>
        <p:cNvPr id="1" name=""/>
        <p:cNvGrpSpPr/>
        <p:nvPr/>
      </p:nvGrpSpPr>
      <p:grpSpPr>
        <a:xfrm>
          <a:off x="0" y="0"/>
          <a:ext cx="0" cy="0"/>
          <a:chOff x="0" y="0"/>
          <a:chExt cx="0" cy="0"/>
        </a:xfrm>
      </p:grpSpPr>
      <p:sp>
        <p:nvSpPr>
          <p:cNvPr id="6" name="Round Diagonal Corner Rectangle 5"/>
          <p:cNvSpPr/>
          <p:nvPr userDrawn="1"/>
        </p:nvSpPr>
        <p:spPr>
          <a:xfrm>
            <a:off x="230188" y="228599"/>
            <a:ext cx="8686800" cy="5711825"/>
          </a:xfrm>
          <a:prstGeom prst="round2DiagRect">
            <a:avLst>
              <a:gd name="adj1" fmla="val 0"/>
              <a:gd name="adj2" fmla="val 3917"/>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schemeClr val="bg1"/>
              </a:solidFill>
              <a:latin typeface="+mj-lt"/>
            </a:endParaRPr>
          </a:p>
        </p:txBody>
      </p:sp>
      <p:sp>
        <p:nvSpPr>
          <p:cNvPr id="2" name="Title 1"/>
          <p:cNvSpPr>
            <a:spLocks noGrp="1"/>
          </p:cNvSpPr>
          <p:nvPr>
            <p:ph type="title"/>
          </p:nvPr>
        </p:nvSpPr>
        <p:spPr bwMode="gray">
          <a:xfrm>
            <a:off x="744538" y="1691640"/>
            <a:ext cx="7589520" cy="594360"/>
          </a:xfrm>
        </p:spPr>
        <p:txBody>
          <a:bodyPr/>
          <a:lstStyle>
            <a:lvl1pPr>
              <a:lnSpc>
                <a:spcPts val="5500"/>
              </a:lnSpc>
              <a:defRPr sz="4800">
                <a:solidFill>
                  <a:schemeClr val="bg1"/>
                </a:solidFill>
              </a:defRPr>
            </a:lvl1pPr>
          </a:lstStyle>
          <a:p>
            <a:r>
              <a:rPr lang="en-US"/>
              <a:t>Click to edit Master title style</a:t>
            </a:r>
            <a:endParaRPr lang="en-US" dirty="0"/>
          </a:p>
        </p:txBody>
      </p:sp>
      <p:sp>
        <p:nvSpPr>
          <p:cNvPr id="9" name="Text Placeholder 8"/>
          <p:cNvSpPr>
            <a:spLocks noGrp="1"/>
          </p:cNvSpPr>
          <p:nvPr>
            <p:ph type="body" sz="quarter" idx="12"/>
          </p:nvPr>
        </p:nvSpPr>
        <p:spPr bwMode="gray">
          <a:xfrm>
            <a:off x="744538" y="2606040"/>
            <a:ext cx="8166100" cy="1691640"/>
          </a:xfrm>
        </p:spPr>
        <p:txBody>
          <a:bodyPr numCol="2">
            <a:noAutofit/>
          </a:bodyPr>
          <a:lstStyle>
            <a:lvl1pPr marL="173736" indent="-173736">
              <a:lnSpc>
                <a:spcPts val="3200"/>
              </a:lnSpc>
              <a:spcBef>
                <a:spcPts val="0"/>
              </a:spcBef>
              <a:buFont typeface="Arial" pitchFamily="34" charset="0"/>
              <a:buChar char="•"/>
              <a:defRPr sz="2400" b="1">
                <a:solidFill>
                  <a:schemeClr val="bg1"/>
                </a:solidFill>
              </a:defRPr>
            </a:lvl1pPr>
            <a:lvl2pPr marL="173736" indent="-173736">
              <a:lnSpc>
                <a:spcPts val="3200"/>
              </a:lnSpc>
              <a:spcBef>
                <a:spcPts val="0"/>
              </a:spcBef>
              <a:buFont typeface="Arial" pitchFamily="34" charset="0"/>
              <a:buChar char="•"/>
              <a:defRPr sz="2400" b="1">
                <a:solidFill>
                  <a:schemeClr val="bg1"/>
                </a:solidFill>
              </a:defRPr>
            </a:lvl2pPr>
            <a:lvl3pPr marL="173736" indent="-173736">
              <a:lnSpc>
                <a:spcPts val="3200"/>
              </a:lnSpc>
              <a:spcBef>
                <a:spcPts val="0"/>
              </a:spcBef>
              <a:buFont typeface="Arial" pitchFamily="34" charset="0"/>
              <a:buChar char="•"/>
              <a:defRPr sz="2400" b="1">
                <a:solidFill>
                  <a:schemeClr val="bg1"/>
                </a:solidFill>
              </a:defRPr>
            </a:lvl3pPr>
            <a:lvl4pPr marL="173736" indent="-173736">
              <a:lnSpc>
                <a:spcPts val="3200"/>
              </a:lnSpc>
              <a:spcBef>
                <a:spcPts val="0"/>
              </a:spcBef>
              <a:buFont typeface="Arial" pitchFamily="34" charset="0"/>
              <a:buChar char="•"/>
              <a:defRPr sz="2400" b="1">
                <a:solidFill>
                  <a:schemeClr val="bg1"/>
                </a:solidFill>
              </a:defRPr>
            </a:lvl4pPr>
            <a:lvl5pPr marL="173736" indent="-173736">
              <a:lnSpc>
                <a:spcPts val="3200"/>
              </a:lnSpc>
              <a:spcBef>
                <a:spcPts val="0"/>
              </a:spcBef>
              <a:buFont typeface="Arial" pitchFamily="34" charset="0"/>
              <a:buChar char="•"/>
              <a:defRPr sz="2400" b="1">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pPr/>
              <a:t>‹#›</a:t>
            </a:fld>
            <a:endParaRPr lang="en-US" dirty="0"/>
          </a:p>
        </p:txBody>
      </p:sp>
    </p:spTree>
    <p:extLst>
      <p:ext uri="{BB962C8B-B14F-4D97-AF65-F5344CB8AC3E}">
        <p14:creationId xmlns:p14="http://schemas.microsoft.com/office/powerpoint/2010/main" val="320019107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BreakerBullet_Aqua">
    <p:spTree>
      <p:nvGrpSpPr>
        <p:cNvPr id="1" name=""/>
        <p:cNvGrpSpPr/>
        <p:nvPr/>
      </p:nvGrpSpPr>
      <p:grpSpPr>
        <a:xfrm>
          <a:off x="0" y="0"/>
          <a:ext cx="0" cy="0"/>
          <a:chOff x="0" y="0"/>
          <a:chExt cx="0" cy="0"/>
        </a:xfrm>
      </p:grpSpPr>
      <p:sp>
        <p:nvSpPr>
          <p:cNvPr id="6" name="Round Diagonal Corner Rectangle 5"/>
          <p:cNvSpPr/>
          <p:nvPr userDrawn="1"/>
        </p:nvSpPr>
        <p:spPr>
          <a:xfrm>
            <a:off x="230188" y="228599"/>
            <a:ext cx="8686800" cy="5711825"/>
          </a:xfrm>
          <a:prstGeom prst="round2DiagRect">
            <a:avLst>
              <a:gd name="adj1" fmla="val 0"/>
              <a:gd name="adj2" fmla="val 3917"/>
            </a:avLst>
          </a:prstGeom>
          <a:solidFill>
            <a:srgbClr val="1E9D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schemeClr val="bg1"/>
              </a:solidFill>
              <a:latin typeface="+mj-lt"/>
            </a:endParaRPr>
          </a:p>
        </p:txBody>
      </p:sp>
      <p:sp>
        <p:nvSpPr>
          <p:cNvPr id="2" name="Title 1"/>
          <p:cNvSpPr>
            <a:spLocks noGrp="1"/>
          </p:cNvSpPr>
          <p:nvPr>
            <p:ph type="title"/>
          </p:nvPr>
        </p:nvSpPr>
        <p:spPr bwMode="gray">
          <a:xfrm>
            <a:off x="744538" y="1691640"/>
            <a:ext cx="7589520" cy="594360"/>
          </a:xfrm>
        </p:spPr>
        <p:txBody>
          <a:bodyPr/>
          <a:lstStyle>
            <a:lvl1pPr>
              <a:lnSpc>
                <a:spcPts val="5500"/>
              </a:lnSpc>
              <a:defRPr sz="4800">
                <a:solidFill>
                  <a:schemeClr val="bg1"/>
                </a:solidFill>
              </a:defRPr>
            </a:lvl1pPr>
          </a:lstStyle>
          <a:p>
            <a:r>
              <a:rPr lang="en-US"/>
              <a:t>Click to edit Master title style</a:t>
            </a:r>
            <a:endParaRPr lang="en-US" dirty="0"/>
          </a:p>
        </p:txBody>
      </p:sp>
      <p:sp>
        <p:nvSpPr>
          <p:cNvPr id="9" name="Text Placeholder 8"/>
          <p:cNvSpPr>
            <a:spLocks noGrp="1"/>
          </p:cNvSpPr>
          <p:nvPr>
            <p:ph type="body" sz="quarter" idx="12"/>
          </p:nvPr>
        </p:nvSpPr>
        <p:spPr bwMode="gray">
          <a:xfrm>
            <a:off x="744538" y="2606040"/>
            <a:ext cx="8166100" cy="1691640"/>
          </a:xfrm>
        </p:spPr>
        <p:txBody>
          <a:bodyPr numCol="2">
            <a:noAutofit/>
          </a:bodyPr>
          <a:lstStyle>
            <a:lvl1pPr marL="173736" indent="-173736">
              <a:lnSpc>
                <a:spcPts val="3200"/>
              </a:lnSpc>
              <a:spcBef>
                <a:spcPts val="0"/>
              </a:spcBef>
              <a:buFont typeface="Arial" pitchFamily="34" charset="0"/>
              <a:buChar char="•"/>
              <a:defRPr sz="2400" b="1">
                <a:solidFill>
                  <a:schemeClr val="bg1"/>
                </a:solidFill>
              </a:defRPr>
            </a:lvl1pPr>
            <a:lvl2pPr marL="173736" indent="-173736">
              <a:lnSpc>
                <a:spcPts val="3200"/>
              </a:lnSpc>
              <a:spcBef>
                <a:spcPts val="0"/>
              </a:spcBef>
              <a:buFont typeface="Arial" pitchFamily="34" charset="0"/>
              <a:buChar char="•"/>
              <a:defRPr sz="2400" b="1">
                <a:solidFill>
                  <a:schemeClr val="bg1"/>
                </a:solidFill>
              </a:defRPr>
            </a:lvl2pPr>
            <a:lvl3pPr marL="173736" indent="-173736">
              <a:lnSpc>
                <a:spcPts val="3200"/>
              </a:lnSpc>
              <a:spcBef>
                <a:spcPts val="0"/>
              </a:spcBef>
              <a:buFont typeface="Arial" pitchFamily="34" charset="0"/>
              <a:buChar char="•"/>
              <a:defRPr sz="2400" b="1">
                <a:solidFill>
                  <a:schemeClr val="bg1"/>
                </a:solidFill>
              </a:defRPr>
            </a:lvl3pPr>
            <a:lvl4pPr marL="173736" indent="-173736">
              <a:lnSpc>
                <a:spcPts val="3200"/>
              </a:lnSpc>
              <a:spcBef>
                <a:spcPts val="0"/>
              </a:spcBef>
              <a:buFont typeface="Arial" pitchFamily="34" charset="0"/>
              <a:buChar char="•"/>
              <a:defRPr sz="2400" b="1">
                <a:solidFill>
                  <a:schemeClr val="bg1"/>
                </a:solidFill>
              </a:defRPr>
            </a:lvl4pPr>
            <a:lvl5pPr marL="173736" indent="-173736">
              <a:lnSpc>
                <a:spcPts val="3200"/>
              </a:lnSpc>
              <a:spcBef>
                <a:spcPts val="0"/>
              </a:spcBef>
              <a:buFont typeface="Arial" pitchFamily="34" charset="0"/>
              <a:buChar char="•"/>
              <a:defRPr sz="2400" b="1">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pPr/>
              <a:t>‹#›</a:t>
            </a:fld>
            <a:endParaRPr lang="en-US" dirty="0"/>
          </a:p>
        </p:txBody>
      </p:sp>
    </p:spTree>
    <p:extLst>
      <p:ext uri="{BB962C8B-B14F-4D97-AF65-F5344CB8AC3E}">
        <p14:creationId xmlns:p14="http://schemas.microsoft.com/office/powerpoint/2010/main" val="389670141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Breaker_Photo">
    <p:spTree>
      <p:nvGrpSpPr>
        <p:cNvPr id="1" name=""/>
        <p:cNvGrpSpPr/>
        <p:nvPr/>
      </p:nvGrpSpPr>
      <p:grpSpPr>
        <a:xfrm>
          <a:off x="0" y="0"/>
          <a:ext cx="0" cy="0"/>
          <a:chOff x="0" y="0"/>
          <a:chExt cx="0" cy="0"/>
        </a:xfrm>
      </p:grpSpPr>
      <p:sp>
        <p:nvSpPr>
          <p:cNvPr id="9" name="Picture Placeholder 7"/>
          <p:cNvSpPr>
            <a:spLocks noGrp="1"/>
          </p:cNvSpPr>
          <p:nvPr>
            <p:ph type="pic" sz="quarter" idx="13"/>
          </p:nvPr>
        </p:nvSpPr>
        <p:spPr>
          <a:xfrm>
            <a:off x="0" y="0"/>
            <a:ext cx="9144000" cy="6858000"/>
          </a:xfrm>
          <a:solidFill>
            <a:srgbClr val="959595"/>
          </a:solidFill>
        </p:spPr>
        <p:txBody>
          <a:bodyPr/>
          <a:lstStyle/>
          <a:p>
            <a:r>
              <a:rPr lang="en-US"/>
              <a:t>Click icon to add picture</a:t>
            </a:r>
            <a:endParaRPr lang="en-US" dirty="0"/>
          </a:p>
        </p:txBody>
      </p:sp>
      <p:sp>
        <p:nvSpPr>
          <p:cNvPr id="10" name="Title 1"/>
          <p:cNvSpPr>
            <a:spLocks noGrp="1"/>
          </p:cNvSpPr>
          <p:nvPr>
            <p:ph type="title"/>
          </p:nvPr>
        </p:nvSpPr>
        <p:spPr bwMode="gray">
          <a:xfrm>
            <a:off x="740664" y="1005840"/>
            <a:ext cx="7772400" cy="1993392"/>
          </a:xfrm>
        </p:spPr>
        <p:txBody>
          <a:bodyPr/>
          <a:lstStyle>
            <a:lvl1pPr>
              <a:lnSpc>
                <a:spcPts val="5000"/>
              </a:lnSpc>
              <a:defRPr sz="4600">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296395295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BreakerMosaicBullet_Blue">
    <p:spTree>
      <p:nvGrpSpPr>
        <p:cNvPr id="1" name=""/>
        <p:cNvGrpSpPr/>
        <p:nvPr/>
      </p:nvGrpSpPr>
      <p:grpSpPr>
        <a:xfrm>
          <a:off x="0" y="0"/>
          <a:ext cx="0" cy="0"/>
          <a:chOff x="0" y="0"/>
          <a:chExt cx="0" cy="0"/>
        </a:xfrm>
      </p:grpSpPr>
      <p:sp>
        <p:nvSpPr>
          <p:cNvPr id="8" name="Round Diagonal Corner Rectangle 7"/>
          <p:cNvSpPr/>
          <p:nvPr userDrawn="1"/>
        </p:nvSpPr>
        <p:spPr>
          <a:xfrm>
            <a:off x="228600" y="228600"/>
            <a:ext cx="6949440" cy="2487168"/>
          </a:xfrm>
          <a:prstGeom prst="round2DiagRect">
            <a:avLst>
              <a:gd name="adj1" fmla="val 8670"/>
              <a:gd name="adj2" fmla="val 0"/>
            </a:avLst>
          </a:prstGeom>
          <a:solidFill>
            <a:srgbClr val="005C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bwMode="gray">
          <a:xfrm>
            <a:off x="740664" y="694944"/>
            <a:ext cx="5029200" cy="1371600"/>
          </a:xfrm>
        </p:spPr>
        <p:txBody>
          <a:bodyPr/>
          <a:lstStyle>
            <a:lvl1pPr>
              <a:lnSpc>
                <a:spcPts val="5500"/>
              </a:lnSpc>
              <a:defRPr sz="4800">
                <a:solidFill>
                  <a:schemeClr val="bg1"/>
                </a:solidFill>
              </a:defRPr>
            </a:lvl1pPr>
          </a:lstStyle>
          <a:p>
            <a:r>
              <a:rPr lang="en-US"/>
              <a:t>Click to edit Master title style</a:t>
            </a:r>
            <a:endParaRPr lang="en-US" dirty="0"/>
          </a:p>
        </p:txBody>
      </p:sp>
      <p:sp>
        <p:nvSpPr>
          <p:cNvPr id="9" name="Text Placeholder 8"/>
          <p:cNvSpPr>
            <a:spLocks noGrp="1"/>
          </p:cNvSpPr>
          <p:nvPr>
            <p:ph type="body" sz="quarter" idx="12"/>
          </p:nvPr>
        </p:nvSpPr>
        <p:spPr>
          <a:xfrm>
            <a:off x="744538" y="3026664"/>
            <a:ext cx="7567612" cy="3142404"/>
          </a:xfrm>
        </p:spPr>
        <p:txBody>
          <a:bodyPr numCol="1">
            <a:noAutofit/>
          </a:bodyPr>
          <a:lstStyle>
            <a:lvl1pPr marL="173736" indent="-173736">
              <a:lnSpc>
                <a:spcPts val="3200"/>
              </a:lnSpc>
              <a:spcBef>
                <a:spcPts val="0"/>
              </a:spcBef>
              <a:buFont typeface="Arial" pitchFamily="34" charset="0"/>
              <a:buChar char="•"/>
              <a:defRPr sz="2400" b="1">
                <a:solidFill>
                  <a:schemeClr val="tx1"/>
                </a:solidFill>
              </a:defRPr>
            </a:lvl1pPr>
            <a:lvl2pPr marL="173736" indent="-173736">
              <a:lnSpc>
                <a:spcPts val="3200"/>
              </a:lnSpc>
              <a:spcBef>
                <a:spcPts val="0"/>
              </a:spcBef>
              <a:buFont typeface="Arial" pitchFamily="34" charset="0"/>
              <a:buChar char="•"/>
              <a:defRPr sz="2400" b="1">
                <a:solidFill>
                  <a:schemeClr val="tx1"/>
                </a:solidFill>
              </a:defRPr>
            </a:lvl2pPr>
            <a:lvl3pPr marL="173736" indent="-173736">
              <a:lnSpc>
                <a:spcPts val="3200"/>
              </a:lnSpc>
              <a:spcBef>
                <a:spcPts val="0"/>
              </a:spcBef>
              <a:buFont typeface="Arial" pitchFamily="34" charset="0"/>
              <a:buChar char="•"/>
              <a:defRPr sz="2400" b="1">
                <a:solidFill>
                  <a:schemeClr val="tx1"/>
                </a:solidFill>
              </a:defRPr>
            </a:lvl3pPr>
            <a:lvl4pPr marL="173736" indent="-173736">
              <a:lnSpc>
                <a:spcPts val="3200"/>
              </a:lnSpc>
              <a:spcBef>
                <a:spcPts val="0"/>
              </a:spcBef>
              <a:buFont typeface="Arial" pitchFamily="34" charset="0"/>
              <a:buChar char="•"/>
              <a:defRPr sz="2400" b="1">
                <a:solidFill>
                  <a:schemeClr val="tx1"/>
                </a:solidFill>
              </a:defRPr>
            </a:lvl4pPr>
            <a:lvl5pPr marL="173736" indent="-173736">
              <a:lnSpc>
                <a:spcPts val="3200"/>
              </a:lnSpc>
              <a:spcBef>
                <a:spcPts val="0"/>
              </a:spcBef>
              <a:buFont typeface="Arial" pitchFamily="34" charset="0"/>
              <a:buChar char="•"/>
              <a:defRPr sz="2400" b="1">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Round Diagonal Corner Rectangle 9"/>
          <p:cNvSpPr/>
          <p:nvPr userDrawn="1"/>
        </p:nvSpPr>
        <p:spPr>
          <a:xfrm>
            <a:off x="7296912" y="1115568"/>
            <a:ext cx="877824" cy="493776"/>
          </a:xfrm>
          <a:prstGeom prst="round2DiagRect">
            <a:avLst>
              <a:gd name="adj1" fmla="val 38584"/>
              <a:gd name="adj2" fmla="val 0"/>
            </a:avLst>
          </a:prstGeom>
          <a:solidFill>
            <a:srgbClr val="1E9D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 Diagonal Corner Rectangle 10"/>
          <p:cNvSpPr/>
          <p:nvPr userDrawn="1"/>
        </p:nvSpPr>
        <p:spPr>
          <a:xfrm>
            <a:off x="7296912" y="1719072"/>
            <a:ext cx="1627632" cy="996696"/>
          </a:xfrm>
          <a:prstGeom prst="round2DiagRect">
            <a:avLst>
              <a:gd name="adj1" fmla="val 612"/>
              <a:gd name="adj2" fmla="val 21637"/>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pPr/>
              <a:t>‹#›</a:t>
            </a:fld>
            <a:endParaRPr lang="en-US" dirty="0"/>
          </a:p>
        </p:txBody>
      </p:sp>
    </p:spTree>
    <p:extLst>
      <p:ext uri="{BB962C8B-B14F-4D97-AF65-F5344CB8AC3E}">
        <p14:creationId xmlns:p14="http://schemas.microsoft.com/office/powerpoint/2010/main" val="116275124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userDrawn="1">
  <p:cSld name="ContentBullet_Blue">
    <p:spTree>
      <p:nvGrpSpPr>
        <p:cNvPr id="1" name=""/>
        <p:cNvGrpSpPr/>
        <p:nvPr/>
      </p:nvGrpSpPr>
      <p:grpSpPr>
        <a:xfrm>
          <a:off x="0" y="0"/>
          <a:ext cx="0" cy="0"/>
          <a:chOff x="0" y="0"/>
          <a:chExt cx="0" cy="0"/>
        </a:xfrm>
      </p:grpSpPr>
      <p:sp>
        <p:nvSpPr>
          <p:cNvPr id="7" name="Title 1"/>
          <p:cNvSpPr>
            <a:spLocks noGrp="1"/>
          </p:cNvSpPr>
          <p:nvPr>
            <p:ph type="title"/>
          </p:nvPr>
        </p:nvSpPr>
        <p:spPr>
          <a:xfrm>
            <a:off x="744538" y="502920"/>
            <a:ext cx="7567612" cy="1154927"/>
          </a:xfrm>
        </p:spPr>
        <p:txBody>
          <a:bodyPr/>
          <a:lstStyle>
            <a:lvl1pPr>
              <a:lnSpc>
                <a:spcPts val="4000"/>
              </a:lnSpc>
              <a:defRPr sz="3600">
                <a:solidFill>
                  <a:srgbClr val="005C84"/>
                </a:solidFill>
              </a:defRPr>
            </a:lvl1pPr>
          </a:lstStyle>
          <a:p>
            <a:r>
              <a:rPr lang="en-US"/>
              <a:t>Click to edit Master title style</a:t>
            </a:r>
            <a:endParaRPr lang="en-US" dirty="0"/>
          </a:p>
        </p:txBody>
      </p:sp>
      <p:sp>
        <p:nvSpPr>
          <p:cNvPr id="11" name="Text Placeholder 5"/>
          <p:cNvSpPr>
            <a:spLocks noGrp="1"/>
          </p:cNvSpPr>
          <p:nvPr>
            <p:ph type="body" sz="quarter" idx="12" hasCustomPrompt="1"/>
          </p:nvPr>
        </p:nvSpPr>
        <p:spPr>
          <a:xfrm>
            <a:off x="740662" y="1945300"/>
            <a:ext cx="7571488" cy="397952"/>
          </a:xfrm>
        </p:spPr>
        <p:txBody>
          <a:bodyPr/>
          <a:lstStyle>
            <a:lvl1pPr marL="0" indent="0">
              <a:lnSpc>
                <a:spcPts val="2100"/>
              </a:lnSpc>
              <a:spcBef>
                <a:spcPts val="0"/>
              </a:spcBef>
              <a:buFontTx/>
              <a:buNone/>
              <a:defRPr sz="2000" b="1" cap="all" baseline="0">
                <a:solidFill>
                  <a:srgbClr val="1E9D8B"/>
                </a:solidFill>
              </a:defRPr>
            </a:lvl1pPr>
          </a:lstStyle>
          <a:p>
            <a:pPr lvl="0"/>
            <a:r>
              <a:rPr lang="en-US" dirty="0"/>
              <a:t>CLICK TO EDIT MASTER TEXT STYLES</a:t>
            </a:r>
          </a:p>
        </p:txBody>
      </p:sp>
      <p:sp>
        <p:nvSpPr>
          <p:cNvPr id="12" name="Text Placeholder 8"/>
          <p:cNvSpPr>
            <a:spLocks noGrp="1"/>
          </p:cNvSpPr>
          <p:nvPr>
            <p:ph type="body" sz="quarter" idx="13"/>
          </p:nvPr>
        </p:nvSpPr>
        <p:spPr>
          <a:xfrm>
            <a:off x="744538" y="2347635"/>
            <a:ext cx="7567612" cy="3592789"/>
          </a:xfrm>
        </p:spPr>
        <p:txBody>
          <a:bodyPr numCol="1">
            <a:noAutofit/>
          </a:bodyPr>
          <a:lstStyle>
            <a:lvl1pPr marL="182880" indent="-182880">
              <a:lnSpc>
                <a:spcPts val="2200"/>
              </a:lnSpc>
              <a:spcBef>
                <a:spcPts val="0"/>
              </a:spcBef>
              <a:spcAft>
                <a:spcPts val="1000"/>
              </a:spcAft>
              <a:buFont typeface="Arial" pitchFamily="34" charset="0"/>
              <a:buChar char="•"/>
              <a:defRPr sz="2000" b="0">
                <a:solidFill>
                  <a:schemeClr val="tx1"/>
                </a:solidFill>
              </a:defRPr>
            </a:lvl1pPr>
            <a:lvl2pPr marL="454025" indent="-182880">
              <a:lnSpc>
                <a:spcPts val="2200"/>
              </a:lnSpc>
              <a:spcBef>
                <a:spcPts val="0"/>
              </a:spcBef>
              <a:spcAft>
                <a:spcPts val="1000"/>
              </a:spcAft>
              <a:buFont typeface="Arial" pitchFamily="34" charset="0"/>
              <a:buChar char="•"/>
              <a:defRPr sz="2000" b="0">
                <a:solidFill>
                  <a:schemeClr val="tx1"/>
                </a:solidFill>
              </a:defRPr>
            </a:lvl2pPr>
            <a:lvl3pPr marL="731520" indent="-182880">
              <a:lnSpc>
                <a:spcPts val="2200"/>
              </a:lnSpc>
              <a:spcBef>
                <a:spcPts val="0"/>
              </a:spcBef>
              <a:spcAft>
                <a:spcPts val="1000"/>
              </a:spcAft>
              <a:buFont typeface="Arial" pitchFamily="34" charset="0"/>
              <a:buChar char="•"/>
              <a:defRPr sz="2000" b="0">
                <a:solidFill>
                  <a:schemeClr val="tx1"/>
                </a:solidFill>
              </a:defRPr>
            </a:lvl3pPr>
            <a:lvl4pPr marL="1005840" indent="-182880">
              <a:lnSpc>
                <a:spcPts val="2200"/>
              </a:lnSpc>
              <a:spcBef>
                <a:spcPts val="0"/>
              </a:spcBef>
              <a:spcAft>
                <a:spcPts val="1000"/>
              </a:spcAft>
              <a:buFont typeface="Arial" pitchFamily="34" charset="0"/>
              <a:buChar char="•"/>
              <a:defRPr sz="2000" b="0">
                <a:solidFill>
                  <a:schemeClr val="tx1"/>
                </a:solidFill>
              </a:defRPr>
            </a:lvl4pPr>
            <a:lvl5pPr marL="1280160" indent="-182880">
              <a:lnSpc>
                <a:spcPts val="2200"/>
              </a:lnSpc>
              <a:spcBef>
                <a:spcPts val="0"/>
              </a:spcBef>
              <a:spcAft>
                <a:spcPts val="1000"/>
              </a:spcAft>
              <a:buFont typeface="Arial" pitchFamily="34" charset="0"/>
              <a:buChar char="•"/>
              <a:defRPr sz="2000" b="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pPr/>
              <a:t>‹#›</a:t>
            </a:fld>
            <a:endParaRPr lang="en-US" dirty="0"/>
          </a:p>
        </p:txBody>
      </p:sp>
    </p:spTree>
    <p:extLst>
      <p:ext uri="{BB962C8B-B14F-4D97-AF65-F5344CB8AC3E}">
        <p14:creationId xmlns:p14="http://schemas.microsoft.com/office/powerpoint/2010/main" val="255162619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ContentOneColumn_Blue">
    <p:spTree>
      <p:nvGrpSpPr>
        <p:cNvPr id="1" name=""/>
        <p:cNvGrpSpPr/>
        <p:nvPr/>
      </p:nvGrpSpPr>
      <p:grpSpPr>
        <a:xfrm>
          <a:off x="0" y="0"/>
          <a:ext cx="0" cy="0"/>
          <a:chOff x="0" y="0"/>
          <a:chExt cx="0" cy="0"/>
        </a:xfrm>
      </p:grpSpPr>
      <p:sp>
        <p:nvSpPr>
          <p:cNvPr id="7" name="Title 1"/>
          <p:cNvSpPr>
            <a:spLocks noGrp="1"/>
          </p:cNvSpPr>
          <p:nvPr>
            <p:ph type="title"/>
          </p:nvPr>
        </p:nvSpPr>
        <p:spPr>
          <a:xfrm>
            <a:off x="744539" y="502920"/>
            <a:ext cx="7567612" cy="859028"/>
          </a:xfrm>
        </p:spPr>
        <p:txBody>
          <a:bodyPr/>
          <a:lstStyle>
            <a:lvl1pPr>
              <a:lnSpc>
                <a:spcPts val="4000"/>
              </a:lnSpc>
              <a:defRPr sz="3600">
                <a:solidFill>
                  <a:srgbClr val="005C84"/>
                </a:solidFill>
              </a:defRPr>
            </a:lvl1pPr>
          </a:lstStyle>
          <a:p>
            <a:r>
              <a:rPr lang="en-US"/>
              <a:t>Click to edit Master title style</a:t>
            </a:r>
            <a:endParaRPr lang="en-US" dirty="0"/>
          </a:p>
        </p:txBody>
      </p:sp>
      <p:sp>
        <p:nvSpPr>
          <p:cNvPr id="11" name="Text Placeholder 5"/>
          <p:cNvSpPr>
            <a:spLocks noGrp="1"/>
          </p:cNvSpPr>
          <p:nvPr>
            <p:ph type="body" sz="quarter" idx="12" hasCustomPrompt="1"/>
          </p:nvPr>
        </p:nvSpPr>
        <p:spPr>
          <a:xfrm>
            <a:off x="740661" y="1368513"/>
            <a:ext cx="7571489" cy="685800"/>
          </a:xfrm>
        </p:spPr>
        <p:txBody>
          <a:bodyPr>
            <a:noAutofit/>
          </a:bodyPr>
          <a:lstStyle>
            <a:lvl1pPr marL="0" indent="0">
              <a:lnSpc>
                <a:spcPts val="2900"/>
              </a:lnSpc>
              <a:spcBef>
                <a:spcPts val="0"/>
              </a:spcBef>
              <a:buFontTx/>
              <a:buNone/>
              <a:defRPr sz="2400" b="1">
                <a:solidFill>
                  <a:srgbClr val="1E9D8B"/>
                </a:solidFill>
              </a:defRPr>
            </a:lvl1pPr>
          </a:lstStyle>
          <a:p>
            <a:pPr lvl="0"/>
            <a:r>
              <a:rPr lang="en-US" dirty="0"/>
              <a:t>Click to edit master text styles</a:t>
            </a:r>
          </a:p>
        </p:txBody>
      </p:sp>
      <p:sp>
        <p:nvSpPr>
          <p:cNvPr id="12" name="Text Placeholder 8"/>
          <p:cNvSpPr>
            <a:spLocks noGrp="1"/>
          </p:cNvSpPr>
          <p:nvPr>
            <p:ph type="body" sz="quarter" idx="13" hasCustomPrompt="1"/>
          </p:nvPr>
        </p:nvSpPr>
        <p:spPr>
          <a:xfrm>
            <a:off x="744538" y="2410930"/>
            <a:ext cx="7567612" cy="1425258"/>
          </a:xfrm>
        </p:spPr>
        <p:txBody>
          <a:bodyPr numCol="1">
            <a:noAutofit/>
          </a:bodyPr>
          <a:lstStyle>
            <a:lvl1pPr marL="0" indent="0">
              <a:lnSpc>
                <a:spcPts val="2200"/>
              </a:lnSpc>
              <a:spcBef>
                <a:spcPts val="0"/>
              </a:spcBef>
              <a:spcAft>
                <a:spcPts val="900"/>
              </a:spcAft>
              <a:buFontTx/>
              <a:buNone/>
              <a:defRPr sz="2000" b="1" cap="all" baseline="0">
                <a:solidFill>
                  <a:srgbClr val="007A87"/>
                </a:solidFill>
              </a:defRPr>
            </a:lvl1pPr>
            <a:lvl2pPr marL="0" indent="0">
              <a:lnSpc>
                <a:spcPts val="2200"/>
              </a:lnSpc>
              <a:spcBef>
                <a:spcPts val="0"/>
              </a:spcBef>
              <a:buFontTx/>
              <a:buNone/>
              <a:defRPr sz="2000" b="0">
                <a:solidFill>
                  <a:schemeClr val="tx1"/>
                </a:solidFill>
              </a:defRPr>
            </a:lvl2pPr>
            <a:lvl3pPr marL="0" indent="0">
              <a:lnSpc>
                <a:spcPts val="2200"/>
              </a:lnSpc>
              <a:spcBef>
                <a:spcPts val="0"/>
              </a:spcBef>
              <a:buFontTx/>
              <a:buNone/>
              <a:defRPr sz="2000" b="0">
                <a:solidFill>
                  <a:schemeClr val="tx1"/>
                </a:solidFill>
              </a:defRPr>
            </a:lvl3pPr>
            <a:lvl4pPr marL="0" indent="0">
              <a:lnSpc>
                <a:spcPts val="2200"/>
              </a:lnSpc>
              <a:spcBef>
                <a:spcPts val="0"/>
              </a:spcBef>
              <a:buFontTx/>
              <a:buNone/>
              <a:defRPr sz="2000" b="0">
                <a:solidFill>
                  <a:schemeClr val="tx1"/>
                </a:solidFill>
              </a:defRPr>
            </a:lvl4pPr>
            <a:lvl5pPr marL="0" indent="0">
              <a:lnSpc>
                <a:spcPts val="2200"/>
              </a:lnSpc>
              <a:spcBef>
                <a:spcPts val="0"/>
              </a:spcBef>
              <a:buFontTx/>
              <a:buNone/>
              <a:defRPr sz="2000" b="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12"/>
          <p:cNvSpPr>
            <a:spLocks noGrp="1"/>
          </p:cNvSpPr>
          <p:nvPr>
            <p:ph type="body" sz="quarter" idx="14" hasCustomPrompt="1"/>
          </p:nvPr>
        </p:nvSpPr>
        <p:spPr>
          <a:xfrm>
            <a:off x="744539" y="4194009"/>
            <a:ext cx="7567611" cy="1426464"/>
          </a:xfrm>
        </p:spPr>
        <p:txBody>
          <a:bodyPr>
            <a:noAutofit/>
          </a:bodyPr>
          <a:lstStyle>
            <a:lvl1pPr marL="0" indent="0">
              <a:lnSpc>
                <a:spcPts val="2200"/>
              </a:lnSpc>
              <a:spcBef>
                <a:spcPts val="0"/>
              </a:spcBef>
              <a:spcAft>
                <a:spcPts val="900"/>
              </a:spcAft>
              <a:buFontTx/>
              <a:buNone/>
              <a:tabLst/>
              <a:defRPr sz="2000" b="1" cap="all" baseline="0">
                <a:solidFill>
                  <a:srgbClr val="007A87"/>
                </a:solidFill>
              </a:defRPr>
            </a:lvl1pPr>
            <a:lvl2pPr marL="0" indent="0">
              <a:lnSpc>
                <a:spcPts val="2200"/>
              </a:lnSpc>
              <a:spcBef>
                <a:spcPts val="0"/>
              </a:spcBef>
              <a:buFontTx/>
              <a:buNone/>
              <a:tabLst/>
              <a:defRPr sz="2000"/>
            </a:lvl2pPr>
            <a:lvl3pPr marL="0" indent="0">
              <a:lnSpc>
                <a:spcPts val="2200"/>
              </a:lnSpc>
              <a:spcBef>
                <a:spcPts val="0"/>
              </a:spcBef>
              <a:buFontTx/>
              <a:buNone/>
              <a:tabLst/>
              <a:defRPr sz="2000"/>
            </a:lvl3pPr>
            <a:lvl4pPr marL="0" indent="0">
              <a:lnSpc>
                <a:spcPts val="2200"/>
              </a:lnSpc>
              <a:spcBef>
                <a:spcPts val="0"/>
              </a:spcBef>
              <a:buFontTx/>
              <a:buNone/>
              <a:tabLst/>
              <a:defRPr sz="2000"/>
            </a:lvl4pPr>
            <a:lvl5pPr marL="0" indent="0">
              <a:lnSpc>
                <a:spcPts val="2200"/>
              </a:lnSpc>
              <a:spcBef>
                <a:spcPts val="0"/>
              </a:spcBef>
              <a:buFontTx/>
              <a:buNone/>
              <a:tabLst/>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pPr/>
              <a:t>‹#›</a:t>
            </a:fld>
            <a:endParaRPr lang="en-US" dirty="0"/>
          </a:p>
        </p:txBody>
      </p:sp>
    </p:spTree>
    <p:extLst>
      <p:ext uri="{BB962C8B-B14F-4D97-AF65-F5344CB8AC3E}">
        <p14:creationId xmlns:p14="http://schemas.microsoft.com/office/powerpoint/2010/main" val="274150835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ContentTwoColumn_Blue">
    <p:spTree>
      <p:nvGrpSpPr>
        <p:cNvPr id="1" name=""/>
        <p:cNvGrpSpPr/>
        <p:nvPr/>
      </p:nvGrpSpPr>
      <p:grpSpPr>
        <a:xfrm>
          <a:off x="0" y="0"/>
          <a:ext cx="0" cy="0"/>
          <a:chOff x="0" y="0"/>
          <a:chExt cx="0" cy="0"/>
        </a:xfrm>
      </p:grpSpPr>
      <p:sp>
        <p:nvSpPr>
          <p:cNvPr id="7" name="Title 1"/>
          <p:cNvSpPr>
            <a:spLocks noGrp="1"/>
          </p:cNvSpPr>
          <p:nvPr>
            <p:ph type="title"/>
          </p:nvPr>
        </p:nvSpPr>
        <p:spPr>
          <a:xfrm>
            <a:off x="744538" y="502920"/>
            <a:ext cx="7567612" cy="859028"/>
          </a:xfrm>
        </p:spPr>
        <p:txBody>
          <a:bodyPr/>
          <a:lstStyle>
            <a:lvl1pPr>
              <a:lnSpc>
                <a:spcPts val="4000"/>
              </a:lnSpc>
              <a:defRPr sz="3600">
                <a:solidFill>
                  <a:srgbClr val="005C84"/>
                </a:solidFill>
              </a:defRPr>
            </a:lvl1pPr>
          </a:lstStyle>
          <a:p>
            <a:r>
              <a:rPr lang="en-US"/>
              <a:t>Click to edit Master title style</a:t>
            </a:r>
            <a:endParaRPr lang="en-US" dirty="0"/>
          </a:p>
        </p:txBody>
      </p:sp>
      <p:sp>
        <p:nvSpPr>
          <p:cNvPr id="11" name="Text Placeholder 5"/>
          <p:cNvSpPr>
            <a:spLocks noGrp="1"/>
          </p:cNvSpPr>
          <p:nvPr>
            <p:ph type="body" sz="quarter" idx="12" hasCustomPrompt="1"/>
          </p:nvPr>
        </p:nvSpPr>
        <p:spPr>
          <a:xfrm>
            <a:off x="740660" y="1368513"/>
            <a:ext cx="7571489" cy="685800"/>
          </a:xfrm>
        </p:spPr>
        <p:txBody>
          <a:bodyPr>
            <a:noAutofit/>
          </a:bodyPr>
          <a:lstStyle>
            <a:lvl1pPr marL="0" indent="0">
              <a:lnSpc>
                <a:spcPts val="2900"/>
              </a:lnSpc>
              <a:spcBef>
                <a:spcPts val="0"/>
              </a:spcBef>
              <a:buFontTx/>
              <a:buNone/>
              <a:defRPr sz="2400" b="1">
                <a:solidFill>
                  <a:srgbClr val="1E9D8B"/>
                </a:solidFill>
              </a:defRPr>
            </a:lvl1pPr>
          </a:lstStyle>
          <a:p>
            <a:pPr lvl="0"/>
            <a:r>
              <a:rPr lang="en-US" dirty="0"/>
              <a:t>Click to edit master text styles</a:t>
            </a:r>
          </a:p>
        </p:txBody>
      </p:sp>
      <p:sp>
        <p:nvSpPr>
          <p:cNvPr id="12" name="Text Placeholder 8"/>
          <p:cNvSpPr>
            <a:spLocks noGrp="1"/>
          </p:cNvSpPr>
          <p:nvPr>
            <p:ph type="body" sz="quarter" idx="13" hasCustomPrompt="1"/>
          </p:nvPr>
        </p:nvSpPr>
        <p:spPr>
          <a:xfrm>
            <a:off x="744538" y="2410929"/>
            <a:ext cx="3639312" cy="3529495"/>
          </a:xfrm>
        </p:spPr>
        <p:txBody>
          <a:bodyPr numCol="1">
            <a:noAutofit/>
          </a:bodyPr>
          <a:lstStyle>
            <a:lvl1pPr marL="0" indent="0">
              <a:lnSpc>
                <a:spcPts val="2200"/>
              </a:lnSpc>
              <a:spcBef>
                <a:spcPts val="0"/>
              </a:spcBef>
              <a:spcAft>
                <a:spcPts val="900"/>
              </a:spcAft>
              <a:buFontTx/>
              <a:buNone/>
              <a:tabLst/>
              <a:defRPr sz="2000" b="1" cap="all" baseline="0">
                <a:solidFill>
                  <a:srgbClr val="007A87"/>
                </a:solidFill>
              </a:defRPr>
            </a:lvl1pPr>
            <a:lvl2pPr marL="0" indent="0">
              <a:lnSpc>
                <a:spcPts val="2200"/>
              </a:lnSpc>
              <a:spcBef>
                <a:spcPts val="0"/>
              </a:spcBef>
              <a:buFontTx/>
              <a:buNone/>
              <a:tabLst/>
              <a:defRPr sz="2000" b="0">
                <a:solidFill>
                  <a:schemeClr val="tx1"/>
                </a:solidFill>
              </a:defRPr>
            </a:lvl2pPr>
            <a:lvl3pPr marL="0" indent="0">
              <a:lnSpc>
                <a:spcPts val="2200"/>
              </a:lnSpc>
              <a:spcBef>
                <a:spcPts val="0"/>
              </a:spcBef>
              <a:buFontTx/>
              <a:buNone/>
              <a:tabLst/>
              <a:defRPr sz="2000" b="0">
                <a:solidFill>
                  <a:schemeClr val="tx1"/>
                </a:solidFill>
              </a:defRPr>
            </a:lvl3pPr>
            <a:lvl4pPr marL="0" indent="0">
              <a:lnSpc>
                <a:spcPts val="2200"/>
              </a:lnSpc>
              <a:spcBef>
                <a:spcPts val="0"/>
              </a:spcBef>
              <a:buFontTx/>
              <a:buNone/>
              <a:tabLst/>
              <a:defRPr sz="2000" b="0">
                <a:solidFill>
                  <a:schemeClr val="tx1"/>
                </a:solidFill>
              </a:defRPr>
            </a:lvl4pPr>
            <a:lvl5pPr marL="0" indent="0">
              <a:lnSpc>
                <a:spcPts val="2200"/>
              </a:lnSpc>
              <a:spcBef>
                <a:spcPts val="0"/>
              </a:spcBef>
              <a:buFontTx/>
              <a:buNone/>
              <a:tabLst/>
              <a:defRPr sz="2000" b="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12"/>
          <p:cNvSpPr>
            <a:spLocks noGrp="1"/>
          </p:cNvSpPr>
          <p:nvPr>
            <p:ph type="body" sz="quarter" idx="14" hasCustomPrompt="1"/>
          </p:nvPr>
        </p:nvSpPr>
        <p:spPr>
          <a:xfrm>
            <a:off x="4671884" y="2409722"/>
            <a:ext cx="3640265" cy="3530703"/>
          </a:xfrm>
        </p:spPr>
        <p:txBody>
          <a:bodyPr>
            <a:noAutofit/>
          </a:bodyPr>
          <a:lstStyle>
            <a:lvl1pPr marL="0" indent="0">
              <a:lnSpc>
                <a:spcPts val="2200"/>
              </a:lnSpc>
              <a:spcBef>
                <a:spcPts val="0"/>
              </a:spcBef>
              <a:spcAft>
                <a:spcPts val="900"/>
              </a:spcAft>
              <a:buFontTx/>
              <a:buNone/>
              <a:defRPr sz="2000" b="1" cap="all" baseline="0">
                <a:solidFill>
                  <a:srgbClr val="007A87"/>
                </a:solidFill>
              </a:defRPr>
            </a:lvl1pPr>
            <a:lvl2pPr marL="0" indent="0">
              <a:lnSpc>
                <a:spcPts val="2200"/>
              </a:lnSpc>
              <a:spcBef>
                <a:spcPts val="0"/>
              </a:spcBef>
              <a:buFontTx/>
              <a:buNone/>
              <a:defRPr sz="2000"/>
            </a:lvl2pPr>
            <a:lvl3pPr marL="0" indent="0">
              <a:lnSpc>
                <a:spcPts val="2200"/>
              </a:lnSpc>
              <a:spcBef>
                <a:spcPts val="0"/>
              </a:spcBef>
              <a:buFontTx/>
              <a:buNone/>
              <a:defRPr sz="2000"/>
            </a:lvl3pPr>
            <a:lvl4pPr marL="0" indent="0">
              <a:lnSpc>
                <a:spcPts val="2200"/>
              </a:lnSpc>
              <a:spcBef>
                <a:spcPts val="0"/>
              </a:spcBef>
              <a:buFontTx/>
              <a:buNone/>
              <a:defRPr sz="2000"/>
            </a:lvl4pPr>
            <a:lvl5pPr marL="0" indent="0">
              <a:lnSpc>
                <a:spcPts val="2200"/>
              </a:lnSpc>
              <a:spcBef>
                <a:spcPts val="0"/>
              </a:spcBef>
              <a:buFontTx/>
              <a:buNone/>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pPr/>
              <a:t>‹#›</a:t>
            </a:fld>
            <a:endParaRPr lang="en-US" dirty="0"/>
          </a:p>
        </p:txBody>
      </p:sp>
    </p:spTree>
    <p:extLst>
      <p:ext uri="{BB962C8B-B14F-4D97-AF65-F5344CB8AC3E}">
        <p14:creationId xmlns:p14="http://schemas.microsoft.com/office/powerpoint/2010/main" val="3707635954"/>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ContentTwoColumnPhoto_Blue">
    <p:spTree>
      <p:nvGrpSpPr>
        <p:cNvPr id="1" name=""/>
        <p:cNvGrpSpPr/>
        <p:nvPr/>
      </p:nvGrpSpPr>
      <p:grpSpPr>
        <a:xfrm>
          <a:off x="0" y="0"/>
          <a:ext cx="0" cy="0"/>
          <a:chOff x="0" y="0"/>
          <a:chExt cx="0" cy="0"/>
        </a:xfrm>
      </p:grpSpPr>
      <p:sp>
        <p:nvSpPr>
          <p:cNvPr id="7" name="Title 1"/>
          <p:cNvSpPr>
            <a:spLocks noGrp="1"/>
          </p:cNvSpPr>
          <p:nvPr>
            <p:ph type="title"/>
          </p:nvPr>
        </p:nvSpPr>
        <p:spPr>
          <a:xfrm>
            <a:off x="744539" y="502920"/>
            <a:ext cx="7567612" cy="859028"/>
          </a:xfrm>
        </p:spPr>
        <p:txBody>
          <a:bodyPr/>
          <a:lstStyle>
            <a:lvl1pPr>
              <a:lnSpc>
                <a:spcPts val="4000"/>
              </a:lnSpc>
              <a:defRPr sz="3600">
                <a:solidFill>
                  <a:srgbClr val="005C84"/>
                </a:solidFill>
              </a:defRPr>
            </a:lvl1pPr>
          </a:lstStyle>
          <a:p>
            <a:r>
              <a:rPr lang="en-US"/>
              <a:t>Click to edit Master title style</a:t>
            </a:r>
            <a:endParaRPr lang="en-US" dirty="0"/>
          </a:p>
        </p:txBody>
      </p:sp>
      <p:sp>
        <p:nvSpPr>
          <p:cNvPr id="11" name="Text Placeholder 5"/>
          <p:cNvSpPr>
            <a:spLocks noGrp="1"/>
          </p:cNvSpPr>
          <p:nvPr>
            <p:ph type="body" sz="quarter" idx="12" hasCustomPrompt="1"/>
          </p:nvPr>
        </p:nvSpPr>
        <p:spPr>
          <a:xfrm>
            <a:off x="740661" y="1368513"/>
            <a:ext cx="7571489" cy="685800"/>
          </a:xfrm>
        </p:spPr>
        <p:txBody>
          <a:bodyPr>
            <a:noAutofit/>
          </a:bodyPr>
          <a:lstStyle>
            <a:lvl1pPr marL="0" indent="0">
              <a:lnSpc>
                <a:spcPts val="2900"/>
              </a:lnSpc>
              <a:spcBef>
                <a:spcPts val="0"/>
              </a:spcBef>
              <a:buFontTx/>
              <a:buNone/>
              <a:defRPr sz="2400" b="1">
                <a:solidFill>
                  <a:srgbClr val="1E9D8B"/>
                </a:solidFill>
              </a:defRPr>
            </a:lvl1pPr>
          </a:lstStyle>
          <a:p>
            <a:pPr lvl="0"/>
            <a:r>
              <a:rPr lang="en-US" dirty="0"/>
              <a:t>Click to edit master text styles</a:t>
            </a:r>
          </a:p>
        </p:txBody>
      </p:sp>
      <p:sp>
        <p:nvSpPr>
          <p:cNvPr id="12" name="Text Placeholder 8"/>
          <p:cNvSpPr>
            <a:spLocks noGrp="1"/>
          </p:cNvSpPr>
          <p:nvPr>
            <p:ph type="body" sz="quarter" idx="13" hasCustomPrompt="1"/>
          </p:nvPr>
        </p:nvSpPr>
        <p:spPr>
          <a:xfrm>
            <a:off x="744538" y="2419611"/>
            <a:ext cx="3639312" cy="3520814"/>
          </a:xfrm>
        </p:spPr>
        <p:txBody>
          <a:bodyPr numCol="1">
            <a:noAutofit/>
          </a:bodyPr>
          <a:lstStyle>
            <a:lvl1pPr marL="0" indent="0">
              <a:lnSpc>
                <a:spcPts val="2200"/>
              </a:lnSpc>
              <a:spcBef>
                <a:spcPts val="0"/>
              </a:spcBef>
              <a:spcAft>
                <a:spcPts val="0"/>
              </a:spcAft>
              <a:buFontTx/>
              <a:buNone/>
              <a:defRPr sz="2000" b="1">
                <a:solidFill>
                  <a:schemeClr val="tx1"/>
                </a:solidFill>
              </a:defRPr>
            </a:lvl1pPr>
            <a:lvl2pPr marL="0" indent="0">
              <a:lnSpc>
                <a:spcPts val="2200"/>
              </a:lnSpc>
              <a:spcBef>
                <a:spcPts val="0"/>
              </a:spcBef>
              <a:buFontTx/>
              <a:buNone/>
              <a:defRPr sz="2000" b="0">
                <a:solidFill>
                  <a:schemeClr val="tx1"/>
                </a:solidFill>
              </a:defRPr>
            </a:lvl2pPr>
            <a:lvl3pPr marL="0" indent="0">
              <a:lnSpc>
                <a:spcPts val="2200"/>
              </a:lnSpc>
              <a:spcBef>
                <a:spcPts val="0"/>
              </a:spcBef>
              <a:buFontTx/>
              <a:buNone/>
              <a:defRPr sz="2000" b="0">
                <a:solidFill>
                  <a:schemeClr val="tx1"/>
                </a:solidFill>
              </a:defRPr>
            </a:lvl3pPr>
            <a:lvl4pPr marL="0" indent="0">
              <a:lnSpc>
                <a:spcPts val="2200"/>
              </a:lnSpc>
              <a:spcBef>
                <a:spcPts val="0"/>
              </a:spcBef>
              <a:buFontTx/>
              <a:buNone/>
              <a:defRPr sz="2000" b="0">
                <a:solidFill>
                  <a:schemeClr val="tx1"/>
                </a:solidFill>
              </a:defRPr>
            </a:lvl4pPr>
            <a:lvl5pPr marL="0" indent="0">
              <a:lnSpc>
                <a:spcPts val="2200"/>
              </a:lnSpc>
              <a:spcBef>
                <a:spcPts val="0"/>
              </a:spcBef>
              <a:buFontTx/>
              <a:buNone/>
              <a:defRPr sz="2000" b="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Picture Placeholder 13"/>
          <p:cNvSpPr>
            <a:spLocks noGrp="1"/>
          </p:cNvSpPr>
          <p:nvPr>
            <p:ph type="pic" sz="quarter" idx="14"/>
          </p:nvPr>
        </p:nvSpPr>
        <p:spPr>
          <a:xfrm>
            <a:off x="4671886" y="2494883"/>
            <a:ext cx="3640264" cy="3445541"/>
          </a:xfrm>
        </p:spPr>
        <p:txBody>
          <a:bodyPr/>
          <a:lstStyle/>
          <a:p>
            <a:r>
              <a:rPr lang="en-US"/>
              <a:t>Click icon to add picture</a:t>
            </a:r>
          </a:p>
        </p:txBody>
      </p:sp>
      <p:sp>
        <p:nvSpPr>
          <p:cNvPr id="8"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pPr/>
              <a:t>‹#›</a:t>
            </a:fld>
            <a:endParaRPr lang="en-US" dirty="0"/>
          </a:p>
        </p:txBody>
      </p:sp>
    </p:spTree>
    <p:extLst>
      <p:ext uri="{BB962C8B-B14F-4D97-AF65-F5344CB8AC3E}">
        <p14:creationId xmlns:p14="http://schemas.microsoft.com/office/powerpoint/2010/main" val="425150255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ContentThreeColumn_Photos">
    <p:spTree>
      <p:nvGrpSpPr>
        <p:cNvPr id="1" name=""/>
        <p:cNvGrpSpPr/>
        <p:nvPr/>
      </p:nvGrpSpPr>
      <p:grpSpPr>
        <a:xfrm>
          <a:off x="0" y="0"/>
          <a:ext cx="0" cy="0"/>
          <a:chOff x="0" y="0"/>
          <a:chExt cx="0" cy="0"/>
        </a:xfrm>
      </p:grpSpPr>
      <p:sp>
        <p:nvSpPr>
          <p:cNvPr id="12" name="Text Placeholder 8"/>
          <p:cNvSpPr>
            <a:spLocks noGrp="1"/>
          </p:cNvSpPr>
          <p:nvPr>
            <p:ph type="body" sz="quarter" idx="13" hasCustomPrompt="1"/>
          </p:nvPr>
        </p:nvSpPr>
        <p:spPr>
          <a:xfrm>
            <a:off x="230188" y="3946728"/>
            <a:ext cx="2743200" cy="1993697"/>
          </a:xfrm>
        </p:spPr>
        <p:txBody>
          <a:bodyPr numCol="1">
            <a:noAutofit/>
          </a:bodyPr>
          <a:lstStyle>
            <a:lvl1pPr marL="0" indent="0">
              <a:lnSpc>
                <a:spcPts val="1800"/>
              </a:lnSpc>
              <a:spcBef>
                <a:spcPts val="0"/>
              </a:spcBef>
              <a:spcAft>
                <a:spcPts val="0"/>
              </a:spcAft>
              <a:buFontTx/>
              <a:buNone/>
              <a:defRPr sz="1400" b="1" baseline="0">
                <a:solidFill>
                  <a:schemeClr val="tx1"/>
                </a:solidFill>
              </a:defRPr>
            </a:lvl1pPr>
            <a:lvl2pPr marL="0" indent="0">
              <a:lnSpc>
                <a:spcPts val="1800"/>
              </a:lnSpc>
              <a:spcBef>
                <a:spcPts val="0"/>
              </a:spcBef>
              <a:buFontTx/>
              <a:buNone/>
              <a:defRPr sz="1400" b="0" baseline="0">
                <a:solidFill>
                  <a:schemeClr val="tx1"/>
                </a:solidFill>
              </a:defRPr>
            </a:lvl2pPr>
            <a:lvl3pPr marL="0" indent="0">
              <a:lnSpc>
                <a:spcPts val="1800"/>
              </a:lnSpc>
              <a:spcBef>
                <a:spcPts val="0"/>
              </a:spcBef>
              <a:buFontTx/>
              <a:buNone/>
              <a:defRPr sz="1400" b="0" baseline="0">
                <a:solidFill>
                  <a:schemeClr val="tx1"/>
                </a:solidFill>
              </a:defRPr>
            </a:lvl3pPr>
            <a:lvl4pPr marL="0" indent="0">
              <a:lnSpc>
                <a:spcPts val="1800"/>
              </a:lnSpc>
              <a:spcBef>
                <a:spcPts val="0"/>
              </a:spcBef>
              <a:buFontTx/>
              <a:buNone/>
              <a:defRPr sz="1400" b="0" baseline="0">
                <a:solidFill>
                  <a:schemeClr val="tx1"/>
                </a:solidFill>
              </a:defRPr>
            </a:lvl4pPr>
            <a:lvl5pPr marL="0" indent="0">
              <a:lnSpc>
                <a:spcPts val="1800"/>
              </a:lnSpc>
              <a:spcBef>
                <a:spcPts val="0"/>
              </a:spcBef>
              <a:buFontTx/>
              <a:buNone/>
              <a:defRPr sz="1400" b="0" baseline="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Picture Placeholder 13"/>
          <p:cNvSpPr>
            <a:spLocks noGrp="1"/>
          </p:cNvSpPr>
          <p:nvPr>
            <p:ph type="pic" sz="quarter" idx="14"/>
          </p:nvPr>
        </p:nvSpPr>
        <p:spPr>
          <a:xfrm>
            <a:off x="228600" y="1200354"/>
            <a:ext cx="2898648" cy="2587752"/>
          </a:xfrm>
        </p:spPr>
        <p:txBody>
          <a:bodyPr/>
          <a:lstStyle/>
          <a:p>
            <a:r>
              <a:rPr lang="en-US"/>
              <a:t>Click icon to add picture</a:t>
            </a:r>
          </a:p>
        </p:txBody>
      </p:sp>
      <p:sp>
        <p:nvSpPr>
          <p:cNvPr id="8" name="Picture Placeholder 13"/>
          <p:cNvSpPr>
            <a:spLocks noGrp="1"/>
          </p:cNvSpPr>
          <p:nvPr>
            <p:ph type="pic" sz="quarter" idx="15"/>
          </p:nvPr>
        </p:nvSpPr>
        <p:spPr>
          <a:xfrm>
            <a:off x="6002754" y="1200354"/>
            <a:ext cx="2898648" cy="2587752"/>
          </a:xfrm>
        </p:spPr>
        <p:txBody>
          <a:bodyPr/>
          <a:lstStyle/>
          <a:p>
            <a:r>
              <a:rPr lang="en-US"/>
              <a:t>Click icon to add picture</a:t>
            </a:r>
          </a:p>
        </p:txBody>
      </p:sp>
      <p:sp>
        <p:nvSpPr>
          <p:cNvPr id="15" name="Picture Placeholder 13"/>
          <p:cNvSpPr>
            <a:spLocks noGrp="1"/>
          </p:cNvSpPr>
          <p:nvPr>
            <p:ph type="pic" sz="quarter" idx="16"/>
          </p:nvPr>
        </p:nvSpPr>
        <p:spPr>
          <a:xfrm>
            <a:off x="3118196" y="1200354"/>
            <a:ext cx="2898648" cy="2587752"/>
          </a:xfrm>
        </p:spPr>
        <p:txBody>
          <a:bodyPr/>
          <a:lstStyle/>
          <a:p>
            <a:r>
              <a:rPr lang="en-US"/>
              <a:t>Click icon to add picture</a:t>
            </a:r>
          </a:p>
        </p:txBody>
      </p:sp>
      <p:sp>
        <p:nvSpPr>
          <p:cNvPr id="16" name="Text Placeholder 8"/>
          <p:cNvSpPr>
            <a:spLocks noGrp="1"/>
          </p:cNvSpPr>
          <p:nvPr>
            <p:ph type="body" sz="quarter" idx="17" hasCustomPrompt="1"/>
          </p:nvPr>
        </p:nvSpPr>
        <p:spPr>
          <a:xfrm>
            <a:off x="3108960" y="3946728"/>
            <a:ext cx="2743200" cy="1993697"/>
          </a:xfrm>
        </p:spPr>
        <p:txBody>
          <a:bodyPr numCol="1">
            <a:noAutofit/>
          </a:bodyPr>
          <a:lstStyle>
            <a:lvl1pPr marL="0" indent="0">
              <a:lnSpc>
                <a:spcPts val="1800"/>
              </a:lnSpc>
              <a:spcBef>
                <a:spcPts val="0"/>
              </a:spcBef>
              <a:spcAft>
                <a:spcPts val="0"/>
              </a:spcAft>
              <a:buFontTx/>
              <a:buNone/>
              <a:defRPr sz="1400" b="1" baseline="0">
                <a:solidFill>
                  <a:schemeClr val="tx1"/>
                </a:solidFill>
              </a:defRPr>
            </a:lvl1pPr>
            <a:lvl2pPr marL="0" indent="0">
              <a:lnSpc>
                <a:spcPts val="1800"/>
              </a:lnSpc>
              <a:spcBef>
                <a:spcPts val="0"/>
              </a:spcBef>
              <a:buFontTx/>
              <a:buNone/>
              <a:defRPr sz="1400" b="0" baseline="0">
                <a:solidFill>
                  <a:schemeClr val="tx1"/>
                </a:solidFill>
              </a:defRPr>
            </a:lvl2pPr>
            <a:lvl3pPr marL="0" indent="0">
              <a:lnSpc>
                <a:spcPts val="1800"/>
              </a:lnSpc>
              <a:spcBef>
                <a:spcPts val="0"/>
              </a:spcBef>
              <a:buFontTx/>
              <a:buNone/>
              <a:defRPr sz="1400" b="0" baseline="0">
                <a:solidFill>
                  <a:schemeClr val="tx1"/>
                </a:solidFill>
              </a:defRPr>
            </a:lvl3pPr>
            <a:lvl4pPr marL="0" indent="0">
              <a:lnSpc>
                <a:spcPts val="1800"/>
              </a:lnSpc>
              <a:spcBef>
                <a:spcPts val="0"/>
              </a:spcBef>
              <a:buFontTx/>
              <a:buNone/>
              <a:defRPr sz="1400" b="0" baseline="0">
                <a:solidFill>
                  <a:schemeClr val="tx1"/>
                </a:solidFill>
              </a:defRPr>
            </a:lvl4pPr>
            <a:lvl5pPr marL="0" indent="0">
              <a:lnSpc>
                <a:spcPts val="1800"/>
              </a:lnSpc>
              <a:spcBef>
                <a:spcPts val="0"/>
              </a:spcBef>
              <a:buFontTx/>
              <a:buNone/>
              <a:defRPr sz="1400" b="0" baseline="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ext Placeholder 8"/>
          <p:cNvSpPr>
            <a:spLocks noGrp="1"/>
          </p:cNvSpPr>
          <p:nvPr>
            <p:ph type="body" sz="quarter" idx="18" hasCustomPrompt="1"/>
          </p:nvPr>
        </p:nvSpPr>
        <p:spPr>
          <a:xfrm>
            <a:off x="6003725" y="3946728"/>
            <a:ext cx="2743200" cy="1993697"/>
          </a:xfrm>
        </p:spPr>
        <p:txBody>
          <a:bodyPr numCol="1">
            <a:noAutofit/>
          </a:bodyPr>
          <a:lstStyle>
            <a:lvl1pPr marL="0" indent="0">
              <a:lnSpc>
                <a:spcPts val="1800"/>
              </a:lnSpc>
              <a:spcBef>
                <a:spcPts val="0"/>
              </a:spcBef>
              <a:spcAft>
                <a:spcPts val="0"/>
              </a:spcAft>
              <a:buFontTx/>
              <a:buNone/>
              <a:defRPr sz="1400" b="1" baseline="0">
                <a:solidFill>
                  <a:schemeClr val="tx1"/>
                </a:solidFill>
              </a:defRPr>
            </a:lvl1pPr>
            <a:lvl2pPr marL="0" indent="0">
              <a:lnSpc>
                <a:spcPts val="1800"/>
              </a:lnSpc>
              <a:spcBef>
                <a:spcPts val="0"/>
              </a:spcBef>
              <a:buFontTx/>
              <a:buNone/>
              <a:defRPr sz="1400" b="0" baseline="0">
                <a:solidFill>
                  <a:schemeClr val="tx1"/>
                </a:solidFill>
              </a:defRPr>
            </a:lvl2pPr>
            <a:lvl3pPr marL="0" indent="0">
              <a:lnSpc>
                <a:spcPts val="1800"/>
              </a:lnSpc>
              <a:spcBef>
                <a:spcPts val="0"/>
              </a:spcBef>
              <a:buFontTx/>
              <a:buNone/>
              <a:defRPr sz="1400" b="0" baseline="0">
                <a:solidFill>
                  <a:schemeClr val="tx1"/>
                </a:solidFill>
              </a:defRPr>
            </a:lvl3pPr>
            <a:lvl4pPr marL="0" indent="0">
              <a:lnSpc>
                <a:spcPts val="1800"/>
              </a:lnSpc>
              <a:spcBef>
                <a:spcPts val="0"/>
              </a:spcBef>
              <a:buFontTx/>
              <a:buNone/>
              <a:defRPr sz="1400" b="0" baseline="0">
                <a:solidFill>
                  <a:schemeClr val="tx1"/>
                </a:solidFill>
              </a:defRPr>
            </a:lvl4pPr>
            <a:lvl5pPr marL="0" indent="0">
              <a:lnSpc>
                <a:spcPts val="1800"/>
              </a:lnSpc>
              <a:spcBef>
                <a:spcPts val="0"/>
              </a:spcBef>
              <a:buFontTx/>
              <a:buNone/>
              <a:defRPr sz="1400" b="0" baseline="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pPr/>
              <a:t>‹#›</a:t>
            </a:fld>
            <a:endParaRPr lang="en-US" dirty="0"/>
          </a:p>
        </p:txBody>
      </p:sp>
    </p:spTree>
    <p:extLst>
      <p:ext uri="{BB962C8B-B14F-4D97-AF65-F5344CB8AC3E}">
        <p14:creationId xmlns:p14="http://schemas.microsoft.com/office/powerpoint/2010/main" val="311579035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able_Blue">
    <p:spTree>
      <p:nvGrpSpPr>
        <p:cNvPr id="1" name=""/>
        <p:cNvGrpSpPr/>
        <p:nvPr/>
      </p:nvGrpSpPr>
      <p:grpSpPr>
        <a:xfrm>
          <a:off x="0" y="0"/>
          <a:ext cx="0" cy="0"/>
          <a:chOff x="0" y="0"/>
          <a:chExt cx="0" cy="0"/>
        </a:xfrm>
      </p:grpSpPr>
      <p:sp>
        <p:nvSpPr>
          <p:cNvPr id="7" name="Title 1"/>
          <p:cNvSpPr>
            <a:spLocks noGrp="1"/>
          </p:cNvSpPr>
          <p:nvPr>
            <p:ph type="title"/>
          </p:nvPr>
        </p:nvSpPr>
        <p:spPr>
          <a:xfrm>
            <a:off x="744539" y="502920"/>
            <a:ext cx="7567612" cy="1154927"/>
          </a:xfrm>
        </p:spPr>
        <p:txBody>
          <a:bodyPr/>
          <a:lstStyle>
            <a:lvl1pPr>
              <a:lnSpc>
                <a:spcPts val="4000"/>
              </a:lnSpc>
              <a:defRPr sz="3600">
                <a:solidFill>
                  <a:srgbClr val="005C84"/>
                </a:solidFill>
              </a:defRPr>
            </a:lvl1pPr>
          </a:lstStyle>
          <a:p>
            <a:r>
              <a:rPr lang="en-US"/>
              <a:t>Click to edit Master title style</a:t>
            </a:r>
            <a:endParaRPr lang="en-US" dirty="0"/>
          </a:p>
        </p:txBody>
      </p:sp>
      <p:sp>
        <p:nvSpPr>
          <p:cNvPr id="11" name="Text Placeholder 5"/>
          <p:cNvSpPr>
            <a:spLocks noGrp="1"/>
          </p:cNvSpPr>
          <p:nvPr>
            <p:ph type="body" sz="quarter" idx="12" hasCustomPrompt="1"/>
          </p:nvPr>
        </p:nvSpPr>
        <p:spPr>
          <a:xfrm>
            <a:off x="740663" y="1839320"/>
            <a:ext cx="7571488" cy="397952"/>
          </a:xfrm>
        </p:spPr>
        <p:txBody>
          <a:bodyPr>
            <a:noAutofit/>
          </a:bodyPr>
          <a:lstStyle>
            <a:lvl1pPr marL="0" indent="0">
              <a:lnSpc>
                <a:spcPts val="1800"/>
              </a:lnSpc>
              <a:spcBef>
                <a:spcPts val="0"/>
              </a:spcBef>
              <a:buFontTx/>
              <a:buNone/>
              <a:defRPr b="0">
                <a:solidFill>
                  <a:schemeClr val="tx1"/>
                </a:solidFill>
              </a:defRPr>
            </a:lvl1pPr>
          </a:lstStyle>
          <a:p>
            <a:pPr lvl="0"/>
            <a:r>
              <a:rPr lang="en-US" dirty="0"/>
              <a:t>Click to edit master text styles</a:t>
            </a:r>
          </a:p>
        </p:txBody>
      </p:sp>
      <p:sp>
        <p:nvSpPr>
          <p:cNvPr id="6"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pPr/>
              <a:t>‹#›</a:t>
            </a:fld>
            <a:endParaRPr lang="en-US" dirty="0"/>
          </a:p>
        </p:txBody>
      </p:sp>
    </p:spTree>
    <p:extLst>
      <p:ext uri="{BB962C8B-B14F-4D97-AF65-F5344CB8AC3E}">
        <p14:creationId xmlns:p14="http://schemas.microsoft.com/office/powerpoint/2010/main" val="127028321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List_Blue">
    <p:spTree>
      <p:nvGrpSpPr>
        <p:cNvPr id="1" name=""/>
        <p:cNvGrpSpPr/>
        <p:nvPr/>
      </p:nvGrpSpPr>
      <p:grpSpPr>
        <a:xfrm>
          <a:off x="0" y="0"/>
          <a:ext cx="0" cy="0"/>
          <a:chOff x="0" y="0"/>
          <a:chExt cx="0" cy="0"/>
        </a:xfrm>
      </p:grpSpPr>
      <p:sp>
        <p:nvSpPr>
          <p:cNvPr id="7" name="Title 1"/>
          <p:cNvSpPr>
            <a:spLocks noGrp="1"/>
          </p:cNvSpPr>
          <p:nvPr>
            <p:ph type="title"/>
          </p:nvPr>
        </p:nvSpPr>
        <p:spPr>
          <a:xfrm>
            <a:off x="744538" y="502920"/>
            <a:ext cx="7658101" cy="1154927"/>
          </a:xfrm>
        </p:spPr>
        <p:txBody>
          <a:bodyPr/>
          <a:lstStyle>
            <a:lvl1pPr>
              <a:lnSpc>
                <a:spcPts val="4000"/>
              </a:lnSpc>
              <a:defRPr sz="3600">
                <a:solidFill>
                  <a:srgbClr val="005C84"/>
                </a:solidFill>
              </a:defRPr>
            </a:lvl1pPr>
          </a:lstStyle>
          <a:p>
            <a:r>
              <a:rPr lang="en-US"/>
              <a:t>Click to edit Master title style</a:t>
            </a:r>
            <a:endParaRPr lang="en-US" dirty="0"/>
          </a:p>
        </p:txBody>
      </p:sp>
      <p:sp>
        <p:nvSpPr>
          <p:cNvPr id="4"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pPr/>
              <a:t>‹#›</a:t>
            </a:fld>
            <a:endParaRPr lang="en-US" dirty="0"/>
          </a:p>
        </p:txBody>
      </p:sp>
    </p:spTree>
    <p:extLst>
      <p:ext uri="{BB962C8B-B14F-4D97-AF65-F5344CB8AC3E}">
        <p14:creationId xmlns:p14="http://schemas.microsoft.com/office/powerpoint/2010/main" val="217383287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Blank_wFooter">
    <p:spTree>
      <p:nvGrpSpPr>
        <p:cNvPr id="1" name=""/>
        <p:cNvGrpSpPr/>
        <p:nvPr/>
      </p:nvGrpSpPr>
      <p:grpSpPr>
        <a:xfrm>
          <a:off x="0" y="0"/>
          <a:ext cx="0" cy="0"/>
          <a:chOff x="0" y="0"/>
          <a:chExt cx="0" cy="0"/>
        </a:xfrm>
      </p:grpSpPr>
      <p:sp>
        <p:nvSpPr>
          <p:cNvPr id="4"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pPr/>
              <a:t>‹#›</a:t>
            </a:fld>
            <a:endParaRPr lang="en-US" dirty="0"/>
          </a:p>
        </p:txBody>
      </p:sp>
    </p:spTree>
    <p:extLst>
      <p:ext uri="{BB962C8B-B14F-4D97-AF65-F5344CB8AC3E}">
        <p14:creationId xmlns:p14="http://schemas.microsoft.com/office/powerpoint/2010/main" val="1538411909"/>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MosaicFourColumn_Blue">
    <p:spTree>
      <p:nvGrpSpPr>
        <p:cNvPr id="1" name=""/>
        <p:cNvGrpSpPr/>
        <p:nvPr/>
      </p:nvGrpSpPr>
      <p:grpSpPr>
        <a:xfrm>
          <a:off x="0" y="0"/>
          <a:ext cx="0" cy="0"/>
          <a:chOff x="0" y="0"/>
          <a:chExt cx="0" cy="0"/>
        </a:xfrm>
      </p:grpSpPr>
      <p:sp>
        <p:nvSpPr>
          <p:cNvPr id="36" name="Round Diagonal Corner Rectangle 35"/>
          <p:cNvSpPr/>
          <p:nvPr userDrawn="1"/>
        </p:nvSpPr>
        <p:spPr>
          <a:xfrm>
            <a:off x="2459736" y="2862072"/>
            <a:ext cx="2057400" cy="2862072"/>
          </a:xfrm>
          <a:prstGeom prst="round2DiagRect">
            <a:avLst>
              <a:gd name="adj1" fmla="val 10971"/>
              <a:gd name="adj2" fmla="val 0"/>
            </a:avLst>
          </a:prstGeom>
          <a:solidFill>
            <a:srgbClr val="005C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ound Diagonal Corner Rectangle 39"/>
          <p:cNvSpPr/>
          <p:nvPr userDrawn="1"/>
        </p:nvSpPr>
        <p:spPr>
          <a:xfrm>
            <a:off x="4626864" y="914400"/>
            <a:ext cx="2057400" cy="2862072"/>
          </a:xfrm>
          <a:prstGeom prst="round2DiagRect">
            <a:avLst>
              <a:gd name="adj1" fmla="val 10362"/>
              <a:gd name="adj2" fmla="val 0"/>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7A87"/>
              </a:solidFill>
            </a:endParaRPr>
          </a:p>
        </p:txBody>
      </p:sp>
      <p:sp>
        <p:nvSpPr>
          <p:cNvPr id="37" name="Round Diagonal Corner Rectangle 36"/>
          <p:cNvSpPr/>
          <p:nvPr userDrawn="1"/>
        </p:nvSpPr>
        <p:spPr>
          <a:xfrm>
            <a:off x="6803136" y="2862072"/>
            <a:ext cx="2112264" cy="2862072"/>
          </a:xfrm>
          <a:prstGeom prst="round2DiagRect">
            <a:avLst>
              <a:gd name="adj1" fmla="val 0"/>
              <a:gd name="adj2" fmla="val 10818"/>
            </a:avLst>
          </a:prstGeom>
          <a:solidFill>
            <a:srgbClr val="005C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Round Diagonal Corner Rectangle 37"/>
          <p:cNvSpPr/>
          <p:nvPr userDrawn="1"/>
        </p:nvSpPr>
        <p:spPr>
          <a:xfrm>
            <a:off x="230188" y="914400"/>
            <a:ext cx="2112264" cy="2862072"/>
          </a:xfrm>
          <a:prstGeom prst="round2DiagRect">
            <a:avLst>
              <a:gd name="adj1" fmla="val 0"/>
              <a:gd name="adj2" fmla="val 10818"/>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7A87"/>
              </a:solidFill>
            </a:endParaRPr>
          </a:p>
        </p:txBody>
      </p:sp>
      <p:sp>
        <p:nvSpPr>
          <p:cNvPr id="22" name="Picture Placeholder 21"/>
          <p:cNvSpPr>
            <a:spLocks noGrp="1"/>
          </p:cNvSpPr>
          <p:nvPr>
            <p:ph type="pic" sz="quarter" idx="14"/>
          </p:nvPr>
        </p:nvSpPr>
        <p:spPr>
          <a:xfrm>
            <a:off x="6803136" y="914400"/>
            <a:ext cx="2112264" cy="1828800"/>
          </a:xfrm>
          <a:prstGeom prst="round2DiagRect">
            <a:avLst>
              <a:gd name="adj1" fmla="val 10996"/>
              <a:gd name="adj2" fmla="val 0"/>
            </a:avLst>
          </a:prstGeom>
        </p:spPr>
        <p:txBody>
          <a:bodyPr/>
          <a:lstStyle/>
          <a:p>
            <a:r>
              <a:rPr lang="en-US"/>
              <a:t>Click icon to add picture</a:t>
            </a:r>
            <a:endParaRPr lang="en-US" dirty="0"/>
          </a:p>
        </p:txBody>
      </p:sp>
      <p:sp>
        <p:nvSpPr>
          <p:cNvPr id="20" name="Picture Placeholder 19"/>
          <p:cNvSpPr>
            <a:spLocks noGrp="1"/>
          </p:cNvSpPr>
          <p:nvPr>
            <p:ph type="pic" sz="quarter" idx="13"/>
          </p:nvPr>
        </p:nvSpPr>
        <p:spPr>
          <a:xfrm>
            <a:off x="2459736" y="914400"/>
            <a:ext cx="2057400" cy="1828800"/>
          </a:xfrm>
          <a:prstGeom prst="round2DiagRect">
            <a:avLst>
              <a:gd name="adj1" fmla="val 0"/>
              <a:gd name="adj2" fmla="val 14555"/>
            </a:avLst>
          </a:prstGeom>
        </p:spPr>
        <p:txBody>
          <a:bodyPr/>
          <a:lstStyle/>
          <a:p>
            <a:r>
              <a:rPr lang="en-US"/>
              <a:t>Click icon to add picture</a:t>
            </a:r>
          </a:p>
        </p:txBody>
      </p:sp>
      <p:sp>
        <p:nvSpPr>
          <p:cNvPr id="16" name="Picture Placeholder 15"/>
          <p:cNvSpPr>
            <a:spLocks noGrp="1"/>
          </p:cNvSpPr>
          <p:nvPr>
            <p:ph type="pic" sz="quarter" idx="12"/>
          </p:nvPr>
        </p:nvSpPr>
        <p:spPr>
          <a:xfrm>
            <a:off x="4626864" y="3886200"/>
            <a:ext cx="2057400" cy="1828800"/>
          </a:xfrm>
          <a:prstGeom prst="round2DiagRect">
            <a:avLst>
              <a:gd name="adj1" fmla="val 0"/>
              <a:gd name="adj2" fmla="val 12589"/>
            </a:avLst>
          </a:prstGeom>
        </p:spPr>
        <p:txBody>
          <a:bodyPr/>
          <a:lstStyle/>
          <a:p>
            <a:r>
              <a:rPr lang="en-US"/>
              <a:t>Click icon to add picture</a:t>
            </a:r>
          </a:p>
        </p:txBody>
      </p:sp>
      <p:sp>
        <p:nvSpPr>
          <p:cNvPr id="14" name="Picture Placeholder 13"/>
          <p:cNvSpPr>
            <a:spLocks noGrp="1"/>
          </p:cNvSpPr>
          <p:nvPr>
            <p:ph type="pic" sz="quarter" idx="11"/>
          </p:nvPr>
        </p:nvSpPr>
        <p:spPr>
          <a:xfrm>
            <a:off x="228600" y="3886200"/>
            <a:ext cx="2112264" cy="1828800"/>
          </a:xfrm>
          <a:prstGeom prst="round2DiagRect">
            <a:avLst>
              <a:gd name="adj1" fmla="val 12993"/>
              <a:gd name="adj2" fmla="val 0"/>
            </a:avLst>
          </a:prstGeom>
        </p:spPr>
        <p:txBody>
          <a:bodyPr/>
          <a:lstStyle/>
          <a:p>
            <a:r>
              <a:rPr lang="en-US"/>
              <a:t>Click icon to add picture</a:t>
            </a:r>
          </a:p>
        </p:txBody>
      </p:sp>
      <p:sp>
        <p:nvSpPr>
          <p:cNvPr id="24" name="Text Placeholder 23"/>
          <p:cNvSpPr>
            <a:spLocks noGrp="1"/>
          </p:cNvSpPr>
          <p:nvPr>
            <p:ph type="body" sz="quarter" idx="15"/>
          </p:nvPr>
        </p:nvSpPr>
        <p:spPr bwMode="gray">
          <a:xfrm>
            <a:off x="4855464" y="1010984"/>
            <a:ext cx="1600200" cy="1783080"/>
          </a:xfrm>
        </p:spPr>
        <p:txBody>
          <a:bodyPr tIns="0" bIns="0" anchor="b">
            <a:noAutofit/>
          </a:bodyPr>
          <a:lstStyle>
            <a:lvl1pPr marL="0" indent="0">
              <a:lnSpc>
                <a:spcPts val="2900"/>
              </a:lnSpc>
              <a:spcBef>
                <a:spcPts val="0"/>
              </a:spcBef>
              <a:buNone/>
              <a:defRPr sz="2400" b="1">
                <a:solidFill>
                  <a:schemeClr val="bg1"/>
                </a:solidFill>
              </a:defRPr>
            </a:lvl1pPr>
          </a:lstStyle>
          <a:p>
            <a:pPr lvl="0"/>
            <a:r>
              <a:rPr lang="en-US"/>
              <a:t>Click to edit Master text styles</a:t>
            </a:r>
          </a:p>
        </p:txBody>
      </p:sp>
      <p:sp>
        <p:nvSpPr>
          <p:cNvPr id="26" name="Text Placeholder 25"/>
          <p:cNvSpPr>
            <a:spLocks noGrp="1"/>
          </p:cNvSpPr>
          <p:nvPr>
            <p:ph type="body" sz="quarter" idx="16"/>
          </p:nvPr>
        </p:nvSpPr>
        <p:spPr bwMode="gray">
          <a:xfrm>
            <a:off x="4855464" y="2930461"/>
            <a:ext cx="1600200" cy="804672"/>
          </a:xfrm>
        </p:spPr>
        <p:txBody>
          <a:bodyPr tIns="0" bIns="0">
            <a:normAutofit/>
          </a:bodyPr>
          <a:lstStyle>
            <a:lvl1pPr marL="0" indent="0">
              <a:lnSpc>
                <a:spcPts val="1600"/>
              </a:lnSpc>
              <a:spcBef>
                <a:spcPts val="0"/>
              </a:spcBef>
              <a:buNone/>
              <a:defRPr sz="1400">
                <a:solidFill>
                  <a:schemeClr val="bg1"/>
                </a:solidFill>
              </a:defRPr>
            </a:lvl1pPr>
          </a:lstStyle>
          <a:p>
            <a:pPr lvl="0"/>
            <a:r>
              <a:rPr lang="en-US"/>
              <a:t>Click to edit Master text styles</a:t>
            </a:r>
          </a:p>
        </p:txBody>
      </p:sp>
      <p:sp>
        <p:nvSpPr>
          <p:cNvPr id="21" name="Text Placeholder 23"/>
          <p:cNvSpPr>
            <a:spLocks noGrp="1"/>
          </p:cNvSpPr>
          <p:nvPr>
            <p:ph type="body" sz="quarter" idx="23"/>
          </p:nvPr>
        </p:nvSpPr>
        <p:spPr bwMode="gray">
          <a:xfrm>
            <a:off x="7031736" y="2952519"/>
            <a:ext cx="1600200" cy="1747381"/>
          </a:xfrm>
        </p:spPr>
        <p:txBody>
          <a:bodyPr tIns="0" bIns="0" anchor="b">
            <a:noAutofit/>
          </a:bodyPr>
          <a:lstStyle>
            <a:lvl1pPr marL="0" indent="0">
              <a:lnSpc>
                <a:spcPts val="5900"/>
              </a:lnSpc>
              <a:spcBef>
                <a:spcPts val="0"/>
              </a:spcBef>
              <a:buNone/>
              <a:defRPr sz="7200" b="1">
                <a:solidFill>
                  <a:schemeClr val="bg1"/>
                </a:solidFill>
              </a:defRPr>
            </a:lvl1pPr>
          </a:lstStyle>
          <a:p>
            <a:pPr lvl="0"/>
            <a:r>
              <a:rPr lang="en-US"/>
              <a:t>Click to edit Master text styles</a:t>
            </a:r>
          </a:p>
        </p:txBody>
      </p:sp>
      <p:sp>
        <p:nvSpPr>
          <p:cNvPr id="23" name="Text Placeholder 25"/>
          <p:cNvSpPr>
            <a:spLocks noGrp="1"/>
          </p:cNvSpPr>
          <p:nvPr>
            <p:ph type="body" sz="quarter" idx="24"/>
          </p:nvPr>
        </p:nvSpPr>
        <p:spPr bwMode="gray">
          <a:xfrm>
            <a:off x="7031736" y="4814125"/>
            <a:ext cx="1600200" cy="801415"/>
          </a:xfrm>
        </p:spPr>
        <p:txBody>
          <a:bodyPr tIns="0" bIns="0">
            <a:normAutofit/>
          </a:bodyPr>
          <a:lstStyle>
            <a:lvl1pPr marL="0" indent="0">
              <a:lnSpc>
                <a:spcPts val="1600"/>
              </a:lnSpc>
              <a:spcBef>
                <a:spcPts val="0"/>
              </a:spcBef>
              <a:buNone/>
              <a:defRPr sz="1400">
                <a:solidFill>
                  <a:schemeClr val="bg1"/>
                </a:solidFill>
              </a:defRPr>
            </a:lvl1pPr>
          </a:lstStyle>
          <a:p>
            <a:pPr lvl="0"/>
            <a:r>
              <a:rPr lang="en-US"/>
              <a:t>Click to edit Master text styles</a:t>
            </a:r>
          </a:p>
        </p:txBody>
      </p:sp>
      <p:sp>
        <p:nvSpPr>
          <p:cNvPr id="25" name="Text Placeholder 23"/>
          <p:cNvSpPr>
            <a:spLocks noGrp="1"/>
          </p:cNvSpPr>
          <p:nvPr>
            <p:ph type="body" sz="quarter" idx="25"/>
          </p:nvPr>
        </p:nvSpPr>
        <p:spPr bwMode="gray">
          <a:xfrm>
            <a:off x="457200" y="1010984"/>
            <a:ext cx="1600200" cy="1783080"/>
          </a:xfrm>
        </p:spPr>
        <p:txBody>
          <a:bodyPr tIns="0" bIns="0" anchor="b">
            <a:noAutofit/>
          </a:bodyPr>
          <a:lstStyle>
            <a:lvl1pPr marL="0" indent="0">
              <a:lnSpc>
                <a:spcPts val="3900"/>
              </a:lnSpc>
              <a:spcBef>
                <a:spcPts val="0"/>
              </a:spcBef>
              <a:buNone/>
              <a:defRPr sz="3600" b="1">
                <a:solidFill>
                  <a:schemeClr val="bg1"/>
                </a:solidFill>
              </a:defRPr>
            </a:lvl1pPr>
          </a:lstStyle>
          <a:p>
            <a:pPr lvl="0"/>
            <a:r>
              <a:rPr lang="en-US"/>
              <a:t>Click to edit Master text styles</a:t>
            </a:r>
          </a:p>
        </p:txBody>
      </p:sp>
      <p:sp>
        <p:nvSpPr>
          <p:cNvPr id="33" name="Text Placeholder 25"/>
          <p:cNvSpPr>
            <a:spLocks noGrp="1"/>
          </p:cNvSpPr>
          <p:nvPr>
            <p:ph type="body" sz="quarter" idx="26"/>
          </p:nvPr>
        </p:nvSpPr>
        <p:spPr bwMode="gray">
          <a:xfrm>
            <a:off x="457200" y="2930461"/>
            <a:ext cx="1600200" cy="801415"/>
          </a:xfrm>
        </p:spPr>
        <p:txBody>
          <a:bodyPr tIns="0" bIns="0">
            <a:normAutofit/>
          </a:bodyPr>
          <a:lstStyle>
            <a:lvl1pPr marL="0" indent="0">
              <a:lnSpc>
                <a:spcPts val="1600"/>
              </a:lnSpc>
              <a:spcBef>
                <a:spcPts val="0"/>
              </a:spcBef>
              <a:buNone/>
              <a:defRPr sz="1400">
                <a:solidFill>
                  <a:schemeClr val="bg1"/>
                </a:solidFill>
              </a:defRPr>
            </a:lvl1pPr>
          </a:lstStyle>
          <a:p>
            <a:pPr lvl="0"/>
            <a:r>
              <a:rPr lang="en-US"/>
              <a:t>Click to edit Master text styles</a:t>
            </a:r>
          </a:p>
        </p:txBody>
      </p:sp>
      <p:sp>
        <p:nvSpPr>
          <p:cNvPr id="34" name="Text Placeholder 23"/>
          <p:cNvSpPr>
            <a:spLocks noGrp="1"/>
          </p:cNvSpPr>
          <p:nvPr>
            <p:ph type="body" sz="quarter" idx="27"/>
          </p:nvPr>
        </p:nvSpPr>
        <p:spPr bwMode="gray">
          <a:xfrm>
            <a:off x="2679192" y="2952519"/>
            <a:ext cx="1600200" cy="1747381"/>
          </a:xfrm>
        </p:spPr>
        <p:txBody>
          <a:bodyPr tIns="0" bIns="0" anchor="b">
            <a:noAutofit/>
          </a:bodyPr>
          <a:lstStyle>
            <a:lvl1pPr marL="0" indent="0">
              <a:lnSpc>
                <a:spcPts val="3900"/>
              </a:lnSpc>
              <a:spcBef>
                <a:spcPts val="0"/>
              </a:spcBef>
              <a:buNone/>
              <a:defRPr sz="4800" b="1">
                <a:solidFill>
                  <a:schemeClr val="bg1"/>
                </a:solidFill>
              </a:defRPr>
            </a:lvl1pPr>
          </a:lstStyle>
          <a:p>
            <a:pPr lvl="0"/>
            <a:r>
              <a:rPr lang="en-US"/>
              <a:t>Click to edit Master text styles</a:t>
            </a:r>
          </a:p>
        </p:txBody>
      </p:sp>
      <p:sp>
        <p:nvSpPr>
          <p:cNvPr id="35" name="Text Placeholder 25"/>
          <p:cNvSpPr>
            <a:spLocks noGrp="1"/>
          </p:cNvSpPr>
          <p:nvPr>
            <p:ph type="body" sz="quarter" idx="28"/>
          </p:nvPr>
        </p:nvSpPr>
        <p:spPr bwMode="gray">
          <a:xfrm>
            <a:off x="2679192" y="4814125"/>
            <a:ext cx="1757580" cy="801415"/>
          </a:xfrm>
        </p:spPr>
        <p:txBody>
          <a:bodyPr tIns="0" bIns="0">
            <a:noAutofit/>
          </a:bodyPr>
          <a:lstStyle>
            <a:lvl1pPr marL="0" indent="0">
              <a:lnSpc>
                <a:spcPts val="1700"/>
              </a:lnSpc>
              <a:spcBef>
                <a:spcPts val="0"/>
              </a:spcBef>
              <a:buNone/>
              <a:defRPr lang="en-US" sz="1600" kern="1200" dirty="0" smtClean="0">
                <a:solidFill>
                  <a:schemeClr val="bg1"/>
                </a:solidFill>
                <a:latin typeface="+mn-lt"/>
                <a:ea typeface="+mn-ea"/>
                <a:cs typeface="+mn-cs"/>
              </a:defRPr>
            </a:lvl1pPr>
          </a:lstStyle>
          <a:p>
            <a:pPr lvl="0"/>
            <a:r>
              <a:rPr lang="en-US"/>
              <a:t>Click to edit Master text styles</a:t>
            </a:r>
          </a:p>
        </p:txBody>
      </p:sp>
      <p:sp>
        <p:nvSpPr>
          <p:cNvPr id="27"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pPr/>
              <a:t>‹#›</a:t>
            </a:fld>
            <a:endParaRPr lang="en-US" dirty="0"/>
          </a:p>
        </p:txBody>
      </p:sp>
    </p:spTree>
    <p:extLst>
      <p:ext uri="{BB962C8B-B14F-4D97-AF65-F5344CB8AC3E}">
        <p14:creationId xmlns:p14="http://schemas.microsoft.com/office/powerpoint/2010/main" val="50602454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MosaicThreeColumn_Blue">
    <p:spTree>
      <p:nvGrpSpPr>
        <p:cNvPr id="1" name=""/>
        <p:cNvGrpSpPr/>
        <p:nvPr/>
      </p:nvGrpSpPr>
      <p:grpSpPr>
        <a:xfrm>
          <a:off x="0" y="0"/>
          <a:ext cx="0" cy="0"/>
          <a:chOff x="0" y="0"/>
          <a:chExt cx="0" cy="0"/>
        </a:xfrm>
      </p:grpSpPr>
      <p:sp>
        <p:nvSpPr>
          <p:cNvPr id="36" name="Round Diagonal Corner Rectangle 35"/>
          <p:cNvSpPr/>
          <p:nvPr userDrawn="1"/>
        </p:nvSpPr>
        <p:spPr>
          <a:xfrm>
            <a:off x="3172968" y="3118104"/>
            <a:ext cx="2798064" cy="2596896"/>
          </a:xfrm>
          <a:prstGeom prst="round2DiagRect">
            <a:avLst>
              <a:gd name="adj1" fmla="val 9144"/>
              <a:gd name="adj2" fmla="val 0"/>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ound Diagonal Corner Rectangle 36"/>
          <p:cNvSpPr/>
          <p:nvPr userDrawn="1"/>
        </p:nvSpPr>
        <p:spPr>
          <a:xfrm>
            <a:off x="6117336" y="4069080"/>
            <a:ext cx="2798064" cy="1645920"/>
          </a:xfrm>
          <a:prstGeom prst="round2DiagRect">
            <a:avLst>
              <a:gd name="adj1" fmla="val 0"/>
              <a:gd name="adj2" fmla="val 14623"/>
            </a:avLst>
          </a:prstGeom>
          <a:solidFill>
            <a:srgbClr val="005C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Round Diagonal Corner Rectangle 37"/>
          <p:cNvSpPr/>
          <p:nvPr userDrawn="1"/>
        </p:nvSpPr>
        <p:spPr>
          <a:xfrm>
            <a:off x="230188" y="907961"/>
            <a:ext cx="2798064" cy="2816352"/>
          </a:xfrm>
          <a:prstGeom prst="round2DiagRect">
            <a:avLst>
              <a:gd name="adj1" fmla="val 0"/>
              <a:gd name="adj2" fmla="val 7684"/>
            </a:avLst>
          </a:prstGeom>
          <a:solidFill>
            <a:srgbClr val="005C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Picture Placeholder 21"/>
          <p:cNvSpPr>
            <a:spLocks noGrp="1"/>
          </p:cNvSpPr>
          <p:nvPr>
            <p:ph type="pic" sz="quarter" idx="14"/>
          </p:nvPr>
        </p:nvSpPr>
        <p:spPr>
          <a:xfrm>
            <a:off x="6117336" y="914400"/>
            <a:ext cx="2798064" cy="2999232"/>
          </a:xfrm>
          <a:prstGeom prst="round2DiagRect">
            <a:avLst>
              <a:gd name="adj1" fmla="val 7862"/>
              <a:gd name="adj2" fmla="val 0"/>
            </a:avLst>
          </a:prstGeom>
        </p:spPr>
        <p:txBody>
          <a:bodyPr/>
          <a:lstStyle/>
          <a:p>
            <a:r>
              <a:rPr lang="en-US"/>
              <a:t>Click icon to add picture</a:t>
            </a:r>
            <a:endParaRPr lang="en-US" dirty="0"/>
          </a:p>
        </p:txBody>
      </p:sp>
      <p:sp>
        <p:nvSpPr>
          <p:cNvPr id="20" name="Picture Placeholder 19"/>
          <p:cNvSpPr>
            <a:spLocks noGrp="1"/>
          </p:cNvSpPr>
          <p:nvPr>
            <p:ph type="pic" sz="quarter" idx="13"/>
          </p:nvPr>
        </p:nvSpPr>
        <p:spPr>
          <a:xfrm>
            <a:off x="3172968" y="914400"/>
            <a:ext cx="2798064" cy="2048256"/>
          </a:xfrm>
          <a:prstGeom prst="round2DiagRect">
            <a:avLst>
              <a:gd name="adj1" fmla="val 0"/>
              <a:gd name="adj2" fmla="val 10067"/>
            </a:avLst>
          </a:prstGeom>
        </p:spPr>
        <p:txBody>
          <a:bodyPr/>
          <a:lstStyle/>
          <a:p>
            <a:r>
              <a:rPr lang="en-US"/>
              <a:t>Click icon to add picture</a:t>
            </a:r>
          </a:p>
        </p:txBody>
      </p:sp>
      <p:sp>
        <p:nvSpPr>
          <p:cNvPr id="14" name="Picture Placeholder 13"/>
          <p:cNvSpPr>
            <a:spLocks noGrp="1"/>
          </p:cNvSpPr>
          <p:nvPr>
            <p:ph type="pic" sz="quarter" idx="11"/>
          </p:nvPr>
        </p:nvSpPr>
        <p:spPr>
          <a:xfrm>
            <a:off x="228600" y="3886200"/>
            <a:ext cx="2798064" cy="1828800"/>
          </a:xfrm>
          <a:prstGeom prst="round2DiagRect">
            <a:avLst>
              <a:gd name="adj1" fmla="val 14020"/>
              <a:gd name="adj2" fmla="val 0"/>
            </a:avLst>
          </a:prstGeom>
        </p:spPr>
        <p:txBody>
          <a:bodyPr/>
          <a:lstStyle/>
          <a:p>
            <a:r>
              <a:rPr lang="en-US"/>
              <a:t>Click icon to add picture</a:t>
            </a:r>
          </a:p>
        </p:txBody>
      </p:sp>
      <p:sp>
        <p:nvSpPr>
          <p:cNvPr id="21" name="Text Placeholder 23"/>
          <p:cNvSpPr>
            <a:spLocks noGrp="1"/>
          </p:cNvSpPr>
          <p:nvPr>
            <p:ph type="body" sz="quarter" idx="23"/>
          </p:nvPr>
        </p:nvSpPr>
        <p:spPr bwMode="gray">
          <a:xfrm>
            <a:off x="6355080" y="4161281"/>
            <a:ext cx="2286000" cy="563671"/>
          </a:xfrm>
        </p:spPr>
        <p:txBody>
          <a:bodyPr tIns="0" bIns="0" anchor="b">
            <a:noAutofit/>
          </a:bodyPr>
          <a:lstStyle>
            <a:lvl1pPr marL="0" indent="0">
              <a:lnSpc>
                <a:spcPts val="2900"/>
              </a:lnSpc>
              <a:spcBef>
                <a:spcPts val="0"/>
              </a:spcBef>
              <a:buNone/>
              <a:defRPr sz="2400" b="1">
                <a:solidFill>
                  <a:schemeClr val="bg1"/>
                </a:solidFill>
              </a:defRPr>
            </a:lvl1pPr>
          </a:lstStyle>
          <a:p>
            <a:pPr lvl="0"/>
            <a:r>
              <a:rPr lang="en-US"/>
              <a:t>Click to edit Master text styles</a:t>
            </a:r>
          </a:p>
        </p:txBody>
      </p:sp>
      <p:sp>
        <p:nvSpPr>
          <p:cNvPr id="23" name="Text Placeholder 25"/>
          <p:cNvSpPr>
            <a:spLocks noGrp="1"/>
          </p:cNvSpPr>
          <p:nvPr>
            <p:ph type="body" sz="quarter" idx="24"/>
          </p:nvPr>
        </p:nvSpPr>
        <p:spPr bwMode="gray">
          <a:xfrm>
            <a:off x="6355080" y="4846967"/>
            <a:ext cx="2286000" cy="801415"/>
          </a:xfrm>
        </p:spPr>
        <p:txBody>
          <a:bodyPr tIns="0" bIns="0">
            <a:normAutofit/>
          </a:bodyPr>
          <a:lstStyle>
            <a:lvl1pPr marL="0" indent="0">
              <a:lnSpc>
                <a:spcPts val="1600"/>
              </a:lnSpc>
              <a:spcBef>
                <a:spcPts val="0"/>
              </a:spcBef>
              <a:buNone/>
              <a:defRPr sz="1400">
                <a:solidFill>
                  <a:schemeClr val="bg1"/>
                </a:solidFill>
              </a:defRPr>
            </a:lvl1pPr>
          </a:lstStyle>
          <a:p>
            <a:pPr lvl="0"/>
            <a:r>
              <a:rPr lang="en-US"/>
              <a:t>Click to edit Master text styles</a:t>
            </a:r>
          </a:p>
        </p:txBody>
      </p:sp>
      <p:sp>
        <p:nvSpPr>
          <p:cNvPr id="25" name="Text Placeholder 23"/>
          <p:cNvSpPr>
            <a:spLocks noGrp="1"/>
          </p:cNvSpPr>
          <p:nvPr>
            <p:ph type="body" sz="quarter" idx="25"/>
          </p:nvPr>
        </p:nvSpPr>
        <p:spPr bwMode="gray">
          <a:xfrm>
            <a:off x="457200" y="1010984"/>
            <a:ext cx="2286000" cy="1283919"/>
          </a:xfrm>
        </p:spPr>
        <p:txBody>
          <a:bodyPr tIns="0" bIns="0" anchor="b">
            <a:noAutofit/>
          </a:bodyPr>
          <a:lstStyle>
            <a:lvl1pPr marL="0" indent="0">
              <a:lnSpc>
                <a:spcPts val="3900"/>
              </a:lnSpc>
              <a:spcBef>
                <a:spcPts val="0"/>
              </a:spcBef>
              <a:buNone/>
              <a:defRPr sz="3600" b="1">
                <a:solidFill>
                  <a:schemeClr val="bg1"/>
                </a:solidFill>
              </a:defRPr>
            </a:lvl1pPr>
          </a:lstStyle>
          <a:p>
            <a:pPr lvl="0"/>
            <a:r>
              <a:rPr lang="en-US"/>
              <a:t>Click to edit Master text styles</a:t>
            </a:r>
          </a:p>
        </p:txBody>
      </p:sp>
      <p:sp>
        <p:nvSpPr>
          <p:cNvPr id="33" name="Text Placeholder 25"/>
          <p:cNvSpPr>
            <a:spLocks noGrp="1"/>
          </p:cNvSpPr>
          <p:nvPr>
            <p:ph type="body" sz="quarter" idx="26"/>
          </p:nvPr>
        </p:nvSpPr>
        <p:spPr bwMode="gray">
          <a:xfrm>
            <a:off x="457200" y="2430246"/>
            <a:ext cx="2286000" cy="1069723"/>
          </a:xfrm>
        </p:spPr>
        <p:txBody>
          <a:bodyPr tIns="0" bIns="0">
            <a:normAutofit/>
          </a:bodyPr>
          <a:lstStyle>
            <a:lvl1pPr marL="0" indent="0">
              <a:lnSpc>
                <a:spcPts val="1600"/>
              </a:lnSpc>
              <a:spcBef>
                <a:spcPts val="0"/>
              </a:spcBef>
              <a:buNone/>
              <a:defRPr sz="1400">
                <a:solidFill>
                  <a:schemeClr val="bg1"/>
                </a:solidFill>
              </a:defRPr>
            </a:lvl1pPr>
          </a:lstStyle>
          <a:p>
            <a:pPr lvl="0"/>
            <a:r>
              <a:rPr lang="en-US"/>
              <a:t>Click to edit Master text styles</a:t>
            </a:r>
          </a:p>
        </p:txBody>
      </p:sp>
      <p:sp>
        <p:nvSpPr>
          <p:cNvPr id="34" name="Text Placeholder 23"/>
          <p:cNvSpPr>
            <a:spLocks noGrp="1"/>
          </p:cNvSpPr>
          <p:nvPr>
            <p:ph type="body" sz="quarter" idx="27"/>
          </p:nvPr>
        </p:nvSpPr>
        <p:spPr bwMode="gray">
          <a:xfrm>
            <a:off x="3410712" y="3221829"/>
            <a:ext cx="2286000" cy="870560"/>
          </a:xfrm>
        </p:spPr>
        <p:txBody>
          <a:bodyPr tIns="0" bIns="0" anchor="b">
            <a:noAutofit/>
          </a:bodyPr>
          <a:lstStyle>
            <a:lvl1pPr marL="0" indent="0">
              <a:lnSpc>
                <a:spcPts val="3900"/>
              </a:lnSpc>
              <a:spcBef>
                <a:spcPts val="0"/>
              </a:spcBef>
              <a:buNone/>
              <a:defRPr sz="4800" b="1">
                <a:solidFill>
                  <a:schemeClr val="bg1"/>
                </a:solidFill>
              </a:defRPr>
            </a:lvl1pPr>
          </a:lstStyle>
          <a:p>
            <a:pPr lvl="0"/>
            <a:r>
              <a:rPr lang="en-US"/>
              <a:t>Click to edit Master text styles</a:t>
            </a:r>
          </a:p>
        </p:txBody>
      </p:sp>
      <p:sp>
        <p:nvSpPr>
          <p:cNvPr id="35" name="Text Placeholder 25"/>
          <p:cNvSpPr>
            <a:spLocks noGrp="1"/>
          </p:cNvSpPr>
          <p:nvPr>
            <p:ph type="body" sz="quarter" idx="28"/>
          </p:nvPr>
        </p:nvSpPr>
        <p:spPr bwMode="gray">
          <a:xfrm>
            <a:off x="3410712" y="4206887"/>
            <a:ext cx="2286000" cy="1234440"/>
          </a:xfrm>
        </p:spPr>
        <p:txBody>
          <a:bodyPr tIns="0" bIns="0">
            <a:normAutofit/>
          </a:bodyPr>
          <a:lstStyle>
            <a:lvl1pPr marL="0" indent="0">
              <a:lnSpc>
                <a:spcPts val="2000"/>
              </a:lnSpc>
              <a:spcBef>
                <a:spcPts val="0"/>
              </a:spcBef>
              <a:buNone/>
              <a:defRPr sz="1800">
                <a:solidFill>
                  <a:schemeClr val="bg1"/>
                </a:solidFill>
              </a:defRPr>
            </a:lvl1pPr>
          </a:lstStyle>
          <a:p>
            <a:pPr lvl="0"/>
            <a:r>
              <a:rPr lang="en-US"/>
              <a:t>Click to edit Master text styles</a:t>
            </a:r>
          </a:p>
        </p:txBody>
      </p:sp>
      <p:sp>
        <p:nvSpPr>
          <p:cNvPr id="18"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pPr/>
              <a:t>‹#›</a:t>
            </a:fld>
            <a:endParaRPr lang="en-US" dirty="0"/>
          </a:p>
        </p:txBody>
      </p:sp>
    </p:spTree>
    <p:extLst>
      <p:ext uri="{BB962C8B-B14F-4D97-AF65-F5344CB8AC3E}">
        <p14:creationId xmlns:p14="http://schemas.microsoft.com/office/powerpoint/2010/main" val="973139656"/>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MosaicTwoColumn_Blue">
    <p:spTree>
      <p:nvGrpSpPr>
        <p:cNvPr id="1" name=""/>
        <p:cNvGrpSpPr/>
        <p:nvPr/>
      </p:nvGrpSpPr>
      <p:grpSpPr>
        <a:xfrm>
          <a:off x="0" y="0"/>
          <a:ext cx="0" cy="0"/>
          <a:chOff x="0" y="0"/>
          <a:chExt cx="0" cy="0"/>
        </a:xfrm>
      </p:grpSpPr>
      <p:sp>
        <p:nvSpPr>
          <p:cNvPr id="37" name="Round Diagonal Corner Rectangle 36"/>
          <p:cNvSpPr/>
          <p:nvPr userDrawn="1"/>
        </p:nvSpPr>
        <p:spPr>
          <a:xfrm>
            <a:off x="4645152" y="4069080"/>
            <a:ext cx="4270248" cy="2057400"/>
          </a:xfrm>
          <a:prstGeom prst="round2DiagRect">
            <a:avLst>
              <a:gd name="adj1" fmla="val 10959"/>
              <a:gd name="adj2" fmla="val 0"/>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Round Diagonal Corner Rectangle 37"/>
          <p:cNvSpPr/>
          <p:nvPr userDrawn="1"/>
        </p:nvSpPr>
        <p:spPr>
          <a:xfrm>
            <a:off x="230188" y="914400"/>
            <a:ext cx="4270248" cy="1764792"/>
          </a:xfrm>
          <a:prstGeom prst="round2DiagRect">
            <a:avLst>
              <a:gd name="adj1" fmla="val 0"/>
              <a:gd name="adj2" fmla="val 11943"/>
            </a:avLst>
          </a:prstGeom>
          <a:solidFill>
            <a:srgbClr val="1E9D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Picture Placeholder 21"/>
          <p:cNvSpPr>
            <a:spLocks noGrp="1"/>
          </p:cNvSpPr>
          <p:nvPr>
            <p:ph type="pic" sz="quarter" idx="14"/>
          </p:nvPr>
        </p:nvSpPr>
        <p:spPr>
          <a:xfrm>
            <a:off x="4645152" y="914400"/>
            <a:ext cx="4270248" cy="3017520"/>
          </a:xfrm>
          <a:prstGeom prst="round2DiagRect">
            <a:avLst>
              <a:gd name="adj1" fmla="val 0"/>
              <a:gd name="adj2" fmla="val 7057"/>
            </a:avLst>
          </a:prstGeom>
        </p:spPr>
        <p:txBody>
          <a:bodyPr/>
          <a:lstStyle/>
          <a:p>
            <a:r>
              <a:rPr lang="en-US"/>
              <a:t>Click icon to add picture</a:t>
            </a:r>
            <a:endParaRPr lang="en-US" dirty="0"/>
          </a:p>
        </p:txBody>
      </p:sp>
      <p:sp>
        <p:nvSpPr>
          <p:cNvPr id="14" name="Picture Placeholder 13"/>
          <p:cNvSpPr>
            <a:spLocks noGrp="1"/>
          </p:cNvSpPr>
          <p:nvPr>
            <p:ph type="pic" sz="quarter" idx="11"/>
          </p:nvPr>
        </p:nvSpPr>
        <p:spPr>
          <a:xfrm>
            <a:off x="228600" y="2862072"/>
            <a:ext cx="4270248" cy="3264408"/>
          </a:xfrm>
          <a:prstGeom prst="round2DiagRect">
            <a:avLst>
              <a:gd name="adj1" fmla="val 7497"/>
              <a:gd name="adj2" fmla="val 0"/>
            </a:avLst>
          </a:prstGeom>
        </p:spPr>
        <p:txBody>
          <a:bodyPr/>
          <a:lstStyle/>
          <a:p>
            <a:r>
              <a:rPr lang="en-US"/>
              <a:t>Click icon to add picture</a:t>
            </a:r>
          </a:p>
        </p:txBody>
      </p:sp>
      <p:sp>
        <p:nvSpPr>
          <p:cNvPr id="21" name="Text Placeholder 23"/>
          <p:cNvSpPr>
            <a:spLocks noGrp="1"/>
          </p:cNvSpPr>
          <p:nvPr>
            <p:ph type="body" sz="quarter" idx="23"/>
          </p:nvPr>
        </p:nvSpPr>
        <p:spPr bwMode="gray">
          <a:xfrm>
            <a:off x="4882896" y="4161281"/>
            <a:ext cx="3840480" cy="1127342"/>
          </a:xfrm>
        </p:spPr>
        <p:txBody>
          <a:bodyPr tIns="0" bIns="0" anchor="b">
            <a:noAutofit/>
          </a:bodyPr>
          <a:lstStyle>
            <a:lvl1pPr marL="0" indent="0">
              <a:lnSpc>
                <a:spcPts val="3900"/>
              </a:lnSpc>
              <a:spcBef>
                <a:spcPts val="0"/>
              </a:spcBef>
              <a:buNone/>
              <a:defRPr sz="4800" b="1">
                <a:solidFill>
                  <a:schemeClr val="bg1"/>
                </a:solidFill>
              </a:defRPr>
            </a:lvl1pPr>
          </a:lstStyle>
          <a:p>
            <a:pPr lvl="0"/>
            <a:r>
              <a:rPr lang="en-US"/>
              <a:t>Click to edit Master text styles</a:t>
            </a:r>
          </a:p>
        </p:txBody>
      </p:sp>
      <p:sp>
        <p:nvSpPr>
          <p:cNvPr id="23" name="Text Placeholder 25"/>
          <p:cNvSpPr>
            <a:spLocks noGrp="1"/>
          </p:cNvSpPr>
          <p:nvPr>
            <p:ph type="body" sz="quarter" idx="24"/>
          </p:nvPr>
        </p:nvSpPr>
        <p:spPr bwMode="gray">
          <a:xfrm>
            <a:off x="4882895" y="5445061"/>
            <a:ext cx="3840480" cy="463169"/>
          </a:xfrm>
        </p:spPr>
        <p:txBody>
          <a:bodyPr tIns="0" bIns="0">
            <a:normAutofit/>
          </a:bodyPr>
          <a:lstStyle>
            <a:lvl1pPr marL="0" indent="0">
              <a:lnSpc>
                <a:spcPts val="1600"/>
              </a:lnSpc>
              <a:spcBef>
                <a:spcPts val="0"/>
              </a:spcBef>
              <a:buNone/>
              <a:defRPr sz="1400">
                <a:solidFill>
                  <a:schemeClr val="bg1"/>
                </a:solidFill>
              </a:defRPr>
            </a:lvl1pPr>
          </a:lstStyle>
          <a:p>
            <a:pPr lvl="0"/>
            <a:r>
              <a:rPr lang="en-US"/>
              <a:t>Click to edit Master text styles</a:t>
            </a:r>
          </a:p>
        </p:txBody>
      </p:sp>
      <p:sp>
        <p:nvSpPr>
          <p:cNvPr id="25" name="Text Placeholder 23"/>
          <p:cNvSpPr>
            <a:spLocks noGrp="1"/>
          </p:cNvSpPr>
          <p:nvPr>
            <p:ph type="body" sz="quarter" idx="25"/>
          </p:nvPr>
        </p:nvSpPr>
        <p:spPr>
          <a:xfrm>
            <a:off x="457200" y="1010984"/>
            <a:ext cx="3840480" cy="688933"/>
          </a:xfrm>
        </p:spPr>
        <p:txBody>
          <a:bodyPr tIns="0" bIns="0" anchor="b">
            <a:noAutofit/>
          </a:bodyPr>
          <a:lstStyle>
            <a:lvl1pPr marL="0" indent="0">
              <a:lnSpc>
                <a:spcPts val="3900"/>
              </a:lnSpc>
              <a:spcBef>
                <a:spcPts val="0"/>
              </a:spcBef>
              <a:buNone/>
              <a:defRPr sz="3600" b="1">
                <a:solidFill>
                  <a:schemeClr val="bg1"/>
                </a:solidFill>
              </a:defRPr>
            </a:lvl1pPr>
          </a:lstStyle>
          <a:p>
            <a:pPr lvl="0"/>
            <a:r>
              <a:rPr lang="en-US"/>
              <a:t>Click to edit Master text styles</a:t>
            </a:r>
          </a:p>
        </p:txBody>
      </p:sp>
      <p:sp>
        <p:nvSpPr>
          <p:cNvPr id="33" name="Text Placeholder 25"/>
          <p:cNvSpPr>
            <a:spLocks noGrp="1"/>
          </p:cNvSpPr>
          <p:nvPr>
            <p:ph type="body" sz="quarter" idx="26"/>
          </p:nvPr>
        </p:nvSpPr>
        <p:spPr>
          <a:xfrm>
            <a:off x="457200" y="1824038"/>
            <a:ext cx="3840480" cy="674025"/>
          </a:xfrm>
        </p:spPr>
        <p:txBody>
          <a:bodyPr tIns="0" bIns="0">
            <a:normAutofit/>
          </a:bodyPr>
          <a:lstStyle>
            <a:lvl1pPr marL="0" indent="0">
              <a:lnSpc>
                <a:spcPts val="1600"/>
              </a:lnSpc>
              <a:spcBef>
                <a:spcPts val="0"/>
              </a:spcBef>
              <a:buNone/>
              <a:defRPr sz="1400">
                <a:solidFill>
                  <a:schemeClr val="bg1"/>
                </a:solidFill>
              </a:defRPr>
            </a:lvl1pPr>
          </a:lstStyle>
          <a:p>
            <a:pPr lvl="0"/>
            <a:r>
              <a:rPr lang="en-US"/>
              <a:t>Click to edit Master text styles</a:t>
            </a:r>
          </a:p>
        </p:txBody>
      </p:sp>
      <p:sp>
        <p:nvSpPr>
          <p:cNvPr id="12"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pPr/>
              <a:t>‹#›</a:t>
            </a:fld>
            <a:endParaRPr lang="en-US" dirty="0"/>
          </a:p>
        </p:txBody>
      </p:sp>
    </p:spTree>
    <p:extLst>
      <p:ext uri="{BB962C8B-B14F-4D97-AF65-F5344CB8AC3E}">
        <p14:creationId xmlns:p14="http://schemas.microsoft.com/office/powerpoint/2010/main" val="3575954952"/>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blank" preserve="1">
  <p:cSld name="Closer">
    <p:spTree>
      <p:nvGrpSpPr>
        <p:cNvPr id="1" name=""/>
        <p:cNvGrpSpPr/>
        <p:nvPr/>
      </p:nvGrpSpPr>
      <p:grpSpPr>
        <a:xfrm>
          <a:off x="0" y="0"/>
          <a:ext cx="0" cy="0"/>
          <a:chOff x="0" y="0"/>
          <a:chExt cx="0" cy="0"/>
        </a:xfrm>
      </p:grpSpPr>
      <p:sp>
        <p:nvSpPr>
          <p:cNvPr id="5" name="Rectangle 4"/>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Cargill_Webinar_graphics-87.png"/>
          <p:cNvPicPr>
            <a:picLocks noChangeAspect="1"/>
          </p:cNvPicPr>
          <p:nvPr userDrawn="1"/>
        </p:nvPicPr>
        <p:blipFill>
          <a:blip r:embed="rId2" cstate="print"/>
          <a:stretch>
            <a:fillRect/>
          </a:stretch>
        </p:blipFill>
        <p:spPr>
          <a:xfrm>
            <a:off x="3200513" y="2816402"/>
            <a:ext cx="2742973" cy="1225195"/>
          </a:xfrm>
          <a:prstGeom prst="rect">
            <a:avLst/>
          </a:prstGeom>
        </p:spPr>
      </p:pic>
    </p:spTree>
    <p:extLst>
      <p:ext uri="{BB962C8B-B14F-4D97-AF65-F5344CB8AC3E}">
        <p14:creationId xmlns:p14="http://schemas.microsoft.com/office/powerpoint/2010/main" val="2972124058"/>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Slide Number Placeholder 5"/>
          <p:cNvSpPr>
            <a:spLocks noGrp="1"/>
          </p:cNvSpPr>
          <p:nvPr>
            <p:ph type="sldNum" sz="quarter" idx="12"/>
          </p:nvPr>
        </p:nvSpPr>
        <p:spPr>
          <a:xfrm>
            <a:off x="239714" y="6286104"/>
            <a:ext cx="378392" cy="365125"/>
          </a:xfrm>
        </p:spPr>
        <p:txBody>
          <a:bodyPr/>
          <a:lstStyle>
            <a:lvl1pPr>
              <a:defRPr>
                <a:solidFill>
                  <a:schemeClr val="bg1"/>
                </a:solidFill>
              </a:defRPr>
            </a:lvl1pPr>
          </a:lstStyle>
          <a:p>
            <a:fld id="{56E0FF23-D086-4821-B275-7B151A753CC8}" type="slidenum">
              <a:rPr lang="en-US" smtClean="0"/>
              <a:pPr/>
              <a:t>‹#›</a:t>
            </a:fld>
            <a:endParaRPr lang="en-US" dirty="0"/>
          </a:p>
        </p:txBody>
      </p:sp>
    </p:spTree>
    <p:extLst>
      <p:ext uri="{BB962C8B-B14F-4D97-AF65-F5344CB8AC3E}">
        <p14:creationId xmlns:p14="http://schemas.microsoft.com/office/powerpoint/2010/main" val="76447333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itleThrive_Blue">
    <p:spTree>
      <p:nvGrpSpPr>
        <p:cNvPr id="1" name=""/>
        <p:cNvGrpSpPr/>
        <p:nvPr/>
      </p:nvGrpSpPr>
      <p:grpSpPr>
        <a:xfrm>
          <a:off x="0" y="0"/>
          <a:ext cx="0" cy="0"/>
          <a:chOff x="0" y="0"/>
          <a:chExt cx="0" cy="0"/>
        </a:xfrm>
      </p:grpSpPr>
      <p:sp>
        <p:nvSpPr>
          <p:cNvPr id="15" name="Rectangle 14"/>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ound Diagonal Corner Rectangle 19"/>
          <p:cNvSpPr/>
          <p:nvPr userDrawn="1"/>
        </p:nvSpPr>
        <p:spPr>
          <a:xfrm>
            <a:off x="6092679" y="457200"/>
            <a:ext cx="2359152" cy="1600200"/>
          </a:xfrm>
          <a:prstGeom prst="round2DiagRect">
            <a:avLst>
              <a:gd name="adj1" fmla="val 12797"/>
              <a:gd name="adj2" fmla="val 0"/>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Picture Placeholder 16"/>
          <p:cNvSpPr>
            <a:spLocks noGrp="1"/>
          </p:cNvSpPr>
          <p:nvPr>
            <p:ph type="pic" sz="quarter" idx="14"/>
          </p:nvPr>
        </p:nvSpPr>
        <p:spPr>
          <a:xfrm>
            <a:off x="0" y="228600"/>
            <a:ext cx="5980176" cy="5715000"/>
          </a:xfrm>
          <a:prstGeom prst="rect">
            <a:avLst/>
          </a:prstGeom>
          <a:solidFill>
            <a:schemeClr val="bg1"/>
          </a:solidFill>
        </p:spPr>
        <p:txBody>
          <a:bodyPr/>
          <a:lstStyle/>
          <a:p>
            <a:r>
              <a:rPr lang="en-US"/>
              <a:t>Click icon to add picture</a:t>
            </a:r>
            <a:endParaRPr lang="en-US" dirty="0"/>
          </a:p>
        </p:txBody>
      </p:sp>
      <p:sp>
        <p:nvSpPr>
          <p:cNvPr id="16" name="Round Diagonal Corner Rectangle 15"/>
          <p:cNvSpPr/>
          <p:nvPr userDrawn="1"/>
        </p:nvSpPr>
        <p:spPr>
          <a:xfrm>
            <a:off x="6092679" y="2167128"/>
            <a:ext cx="2817960" cy="3775052"/>
          </a:xfrm>
          <a:prstGeom prst="round2DiagRect">
            <a:avLst>
              <a:gd name="adj1" fmla="val 0"/>
              <a:gd name="adj2" fmla="val 8742"/>
            </a:avLst>
          </a:prstGeom>
          <a:solidFill>
            <a:srgbClr val="005F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ubtitle 2"/>
          <p:cNvSpPr>
            <a:spLocks noGrp="1"/>
          </p:cNvSpPr>
          <p:nvPr>
            <p:ph type="subTitle" idx="1"/>
          </p:nvPr>
        </p:nvSpPr>
        <p:spPr bwMode="gray">
          <a:xfrm>
            <a:off x="6382511" y="2697480"/>
            <a:ext cx="2249424" cy="1619459"/>
          </a:xfrm>
        </p:spPr>
        <p:txBody>
          <a:bodyPr lIns="0" tIns="0" rIns="0" bIns="0" anchor="t" anchorCtr="0">
            <a:noAutofit/>
          </a:bodyPr>
          <a:lstStyle>
            <a:lvl1pPr marL="0" indent="0" algn="l">
              <a:lnSpc>
                <a:spcPts val="3200"/>
              </a:lnSpc>
              <a:spcBef>
                <a:spcPts val="0"/>
              </a:spcBef>
              <a:buNone/>
              <a:defRPr sz="2400" b="1">
                <a:solidFill>
                  <a:schemeClr val="bg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4" name="Text Placeholder 13"/>
          <p:cNvSpPr>
            <a:spLocks noGrp="1"/>
          </p:cNvSpPr>
          <p:nvPr>
            <p:ph type="body" sz="quarter" idx="13"/>
          </p:nvPr>
        </p:nvSpPr>
        <p:spPr>
          <a:xfrm>
            <a:off x="230188" y="6354053"/>
            <a:ext cx="2151062" cy="293688"/>
          </a:xfrm>
        </p:spPr>
        <p:txBody>
          <a:bodyPr lIns="0" tIns="0" rIns="0" bIns="0" anchor="b">
            <a:noAutofit/>
          </a:bodyPr>
          <a:lstStyle>
            <a:lvl1pPr marL="0" indent="0">
              <a:spcBef>
                <a:spcPts val="0"/>
              </a:spcBef>
              <a:buNone/>
              <a:defRPr sz="1000" b="1"/>
            </a:lvl1pPr>
            <a:lvl2pPr>
              <a:defRPr sz="1100" b="1"/>
            </a:lvl2pPr>
            <a:lvl3pPr>
              <a:defRPr sz="1100" b="1"/>
            </a:lvl3pPr>
            <a:lvl4pPr>
              <a:defRPr sz="1100" b="1"/>
            </a:lvl4pPr>
            <a:lvl5pPr>
              <a:defRPr sz="1100" b="1"/>
            </a:lvl5pPr>
          </a:lstStyle>
          <a:p>
            <a:pPr lvl="0"/>
            <a:r>
              <a:rPr lang="en-US"/>
              <a:t>Click to edit Master text styles</a:t>
            </a:r>
          </a:p>
        </p:txBody>
      </p:sp>
      <p:pic>
        <p:nvPicPr>
          <p:cNvPr id="18" name="Picture 17" descr="Cargill_graphics-02.png"/>
          <p:cNvPicPr>
            <a:picLocks noChangeAspect="1"/>
          </p:cNvPicPr>
          <p:nvPr userDrawn="1"/>
        </p:nvPicPr>
        <p:blipFill>
          <a:blip r:embed="rId2" cstate="print"/>
          <a:stretch>
            <a:fillRect/>
          </a:stretch>
        </p:blipFill>
        <p:spPr>
          <a:xfrm>
            <a:off x="7829661" y="6187350"/>
            <a:ext cx="1145953" cy="512022"/>
          </a:xfrm>
          <a:prstGeom prst="rect">
            <a:avLst/>
          </a:prstGeom>
        </p:spPr>
      </p:pic>
      <p:sp>
        <p:nvSpPr>
          <p:cNvPr id="22" name="TextBox 21"/>
          <p:cNvSpPr txBox="1"/>
          <p:nvPr userDrawn="1"/>
        </p:nvSpPr>
        <p:spPr>
          <a:xfrm>
            <a:off x="2541319" y="6510642"/>
            <a:ext cx="3331030" cy="143629"/>
          </a:xfrm>
          <a:prstGeom prst="rect">
            <a:avLst/>
          </a:prstGeom>
          <a:noFill/>
        </p:spPr>
        <p:txBody>
          <a:bodyPr wrap="square" lIns="0" tIns="0" rIns="0" bIns="0"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700" kern="1200" baseline="30000" dirty="0">
                <a:solidFill>
                  <a:srgbClr val="959595"/>
                </a:solidFill>
                <a:latin typeface="+mn-lt"/>
                <a:ea typeface="+mn-ea"/>
                <a:cs typeface="+mn-cs"/>
              </a:rPr>
              <a:t>CONFIDENTIAL. This document contains trade secret information. Disclosure, use or reproduction outside Cargill or inside Cargill, to or by those employees who do not have a need to know is prohibited except as authorized by Cargill in writing.</a:t>
            </a:r>
          </a:p>
        </p:txBody>
      </p:sp>
      <p:sp>
        <p:nvSpPr>
          <p:cNvPr id="21" name="Text Placeholder 20"/>
          <p:cNvSpPr>
            <a:spLocks noGrp="1"/>
          </p:cNvSpPr>
          <p:nvPr>
            <p:ph type="body" sz="quarter" idx="16"/>
          </p:nvPr>
        </p:nvSpPr>
        <p:spPr bwMode="gray">
          <a:xfrm>
            <a:off x="6382511" y="4206240"/>
            <a:ext cx="2249424" cy="1317625"/>
          </a:xfrm>
        </p:spPr>
        <p:txBody>
          <a:bodyPr tIns="0" bIns="0">
            <a:noAutofit/>
          </a:bodyPr>
          <a:lstStyle>
            <a:lvl1pPr>
              <a:buFontTx/>
              <a:buNone/>
              <a:defRPr sz="1400" b="1" baseline="0">
                <a:solidFill>
                  <a:schemeClr val="bg1"/>
                </a:solidFill>
                <a:latin typeface="+mn-lt"/>
              </a:defRPr>
            </a:lvl1pPr>
            <a:lvl5pPr>
              <a:defRPr/>
            </a:lvl5pPr>
          </a:lstStyle>
          <a:p>
            <a:pPr lvl="0"/>
            <a:r>
              <a:rPr lang="en-US"/>
              <a:t>Click to edit Master text styles</a:t>
            </a:r>
          </a:p>
        </p:txBody>
      </p:sp>
    </p:spTree>
    <p:extLst>
      <p:ext uri="{BB962C8B-B14F-4D97-AF65-F5344CB8AC3E}">
        <p14:creationId xmlns:p14="http://schemas.microsoft.com/office/powerpoint/2010/main" val="687995409"/>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itleNoThrive_Blue">
    <p:spTree>
      <p:nvGrpSpPr>
        <p:cNvPr id="1" name=""/>
        <p:cNvGrpSpPr/>
        <p:nvPr/>
      </p:nvGrpSpPr>
      <p:grpSpPr>
        <a:xfrm>
          <a:off x="0" y="0"/>
          <a:ext cx="0" cy="0"/>
          <a:chOff x="0" y="0"/>
          <a:chExt cx="0" cy="0"/>
        </a:xfrm>
      </p:grpSpPr>
      <p:sp>
        <p:nvSpPr>
          <p:cNvPr id="15" name="Rectangle 14"/>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Picture Placeholder 16"/>
          <p:cNvSpPr>
            <a:spLocks noGrp="1"/>
          </p:cNvSpPr>
          <p:nvPr>
            <p:ph type="pic" sz="quarter" idx="14"/>
          </p:nvPr>
        </p:nvSpPr>
        <p:spPr>
          <a:xfrm>
            <a:off x="230188" y="228600"/>
            <a:ext cx="5751576" cy="5715000"/>
          </a:xfrm>
          <a:prstGeom prst="round2DiagRect">
            <a:avLst>
              <a:gd name="adj1" fmla="val 3724"/>
              <a:gd name="adj2" fmla="val 0"/>
            </a:avLst>
          </a:prstGeom>
          <a:solidFill>
            <a:schemeClr val="bg1"/>
          </a:solidFill>
        </p:spPr>
        <p:txBody>
          <a:bodyPr/>
          <a:lstStyle/>
          <a:p>
            <a:r>
              <a:rPr lang="en-US"/>
              <a:t>Click icon to add picture</a:t>
            </a:r>
            <a:endParaRPr lang="en-US" dirty="0"/>
          </a:p>
        </p:txBody>
      </p:sp>
      <p:sp>
        <p:nvSpPr>
          <p:cNvPr id="16" name="Round Diagonal Corner Rectangle 15"/>
          <p:cNvSpPr/>
          <p:nvPr userDrawn="1"/>
        </p:nvSpPr>
        <p:spPr>
          <a:xfrm>
            <a:off x="6092679" y="2368296"/>
            <a:ext cx="2817960" cy="3575304"/>
          </a:xfrm>
          <a:prstGeom prst="round2DiagRect">
            <a:avLst>
              <a:gd name="adj1" fmla="val 0"/>
              <a:gd name="adj2" fmla="val 8742"/>
            </a:avLst>
          </a:prstGeom>
          <a:solidFill>
            <a:srgbClr val="005F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ubtitle 2"/>
          <p:cNvSpPr>
            <a:spLocks noGrp="1"/>
          </p:cNvSpPr>
          <p:nvPr>
            <p:ph type="subTitle" idx="1"/>
          </p:nvPr>
        </p:nvSpPr>
        <p:spPr bwMode="gray">
          <a:xfrm>
            <a:off x="6382511" y="2697480"/>
            <a:ext cx="2249424" cy="1619459"/>
          </a:xfrm>
        </p:spPr>
        <p:txBody>
          <a:bodyPr lIns="0" tIns="0" rIns="0" bIns="0" anchor="t" anchorCtr="0">
            <a:noAutofit/>
          </a:bodyPr>
          <a:lstStyle>
            <a:lvl1pPr marL="0" indent="0" algn="l">
              <a:lnSpc>
                <a:spcPts val="3200"/>
              </a:lnSpc>
              <a:spcBef>
                <a:spcPts val="0"/>
              </a:spcBef>
              <a:buNone/>
              <a:defRPr sz="2400" b="1">
                <a:solidFill>
                  <a:schemeClr val="bg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4" name="Text Placeholder 13"/>
          <p:cNvSpPr>
            <a:spLocks noGrp="1"/>
          </p:cNvSpPr>
          <p:nvPr>
            <p:ph type="body" sz="quarter" idx="13"/>
          </p:nvPr>
        </p:nvSpPr>
        <p:spPr>
          <a:xfrm>
            <a:off x="230188" y="6354053"/>
            <a:ext cx="2151062" cy="293688"/>
          </a:xfrm>
        </p:spPr>
        <p:txBody>
          <a:bodyPr lIns="0" tIns="0" rIns="0" bIns="0" anchor="b">
            <a:noAutofit/>
          </a:bodyPr>
          <a:lstStyle>
            <a:lvl1pPr marL="0" indent="0">
              <a:spcBef>
                <a:spcPts val="0"/>
              </a:spcBef>
              <a:buNone/>
              <a:defRPr sz="1000" b="1"/>
            </a:lvl1pPr>
            <a:lvl2pPr>
              <a:defRPr sz="1100" b="1"/>
            </a:lvl2pPr>
            <a:lvl3pPr>
              <a:defRPr sz="1100" b="1"/>
            </a:lvl3pPr>
            <a:lvl4pPr>
              <a:defRPr sz="1100" b="1"/>
            </a:lvl4pPr>
            <a:lvl5pPr>
              <a:defRPr sz="1100" b="1"/>
            </a:lvl5pPr>
          </a:lstStyle>
          <a:p>
            <a:pPr lvl="0"/>
            <a:r>
              <a:rPr lang="en-US"/>
              <a:t>Click to edit Master text styles</a:t>
            </a:r>
          </a:p>
        </p:txBody>
      </p:sp>
      <p:pic>
        <p:nvPicPr>
          <p:cNvPr id="18" name="Picture 17" descr="Cargill_graphics-02.png"/>
          <p:cNvPicPr>
            <a:picLocks noChangeAspect="1"/>
          </p:cNvPicPr>
          <p:nvPr userDrawn="1"/>
        </p:nvPicPr>
        <p:blipFill>
          <a:blip r:embed="rId2" cstate="print"/>
          <a:stretch>
            <a:fillRect/>
          </a:stretch>
        </p:blipFill>
        <p:spPr>
          <a:xfrm>
            <a:off x="7829661" y="6187350"/>
            <a:ext cx="1145953" cy="512022"/>
          </a:xfrm>
          <a:prstGeom prst="rect">
            <a:avLst/>
          </a:prstGeom>
        </p:spPr>
      </p:pic>
      <p:sp>
        <p:nvSpPr>
          <p:cNvPr id="22" name="TextBox 21"/>
          <p:cNvSpPr txBox="1"/>
          <p:nvPr userDrawn="1"/>
        </p:nvSpPr>
        <p:spPr>
          <a:xfrm>
            <a:off x="2541319" y="6510642"/>
            <a:ext cx="3331030" cy="143629"/>
          </a:xfrm>
          <a:prstGeom prst="rect">
            <a:avLst/>
          </a:prstGeom>
          <a:noFill/>
        </p:spPr>
        <p:txBody>
          <a:bodyPr wrap="square" lIns="0" tIns="0" rIns="0" bIns="0"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700" kern="1200" baseline="30000" dirty="0">
                <a:solidFill>
                  <a:srgbClr val="959595"/>
                </a:solidFill>
                <a:latin typeface="+mn-lt"/>
                <a:ea typeface="+mn-ea"/>
                <a:cs typeface="+mn-cs"/>
              </a:rPr>
              <a:t>CONFIDENTIAL. This document contains trade secret information. Disclosure, use or reproduction outside Cargill or inside Cargill, to or by those employees who do not have a need to know is prohibited except as authorized by Cargill in writing.</a:t>
            </a:r>
          </a:p>
        </p:txBody>
      </p:sp>
      <p:sp>
        <p:nvSpPr>
          <p:cNvPr id="21" name="Text Placeholder 20"/>
          <p:cNvSpPr>
            <a:spLocks noGrp="1"/>
          </p:cNvSpPr>
          <p:nvPr>
            <p:ph type="body" sz="quarter" idx="16"/>
          </p:nvPr>
        </p:nvSpPr>
        <p:spPr bwMode="gray">
          <a:xfrm>
            <a:off x="6382512" y="4206240"/>
            <a:ext cx="2249424" cy="1317625"/>
          </a:xfrm>
        </p:spPr>
        <p:txBody>
          <a:bodyPr tIns="0" bIns="0">
            <a:noAutofit/>
          </a:bodyPr>
          <a:lstStyle>
            <a:lvl1pPr>
              <a:buFontTx/>
              <a:buNone/>
              <a:defRPr sz="1400" b="1" baseline="0">
                <a:solidFill>
                  <a:schemeClr val="bg1"/>
                </a:solidFill>
                <a:latin typeface="+mn-lt"/>
              </a:defRPr>
            </a:lvl1pPr>
            <a:lvl5pPr>
              <a:defRPr/>
            </a:lvl5pPr>
          </a:lstStyle>
          <a:p>
            <a:pPr lvl="0"/>
            <a:r>
              <a:rPr lang="en-US"/>
              <a:t>Click to edit Master text styles</a:t>
            </a:r>
          </a:p>
        </p:txBody>
      </p:sp>
      <p:sp>
        <p:nvSpPr>
          <p:cNvPr id="24" name="Round Diagonal Corner Rectangle 23"/>
          <p:cNvSpPr/>
          <p:nvPr userDrawn="1"/>
        </p:nvSpPr>
        <p:spPr>
          <a:xfrm>
            <a:off x="6085856" y="685800"/>
            <a:ext cx="2355284" cy="1572768"/>
          </a:xfrm>
          <a:prstGeom prst="round2DiagRect">
            <a:avLst>
              <a:gd name="adj1" fmla="val 12797"/>
              <a:gd name="adj2" fmla="val 0"/>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31447058"/>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itleNoPhoto_Blue">
    <p:spTree>
      <p:nvGrpSpPr>
        <p:cNvPr id="1" name=""/>
        <p:cNvGrpSpPr/>
        <p:nvPr/>
      </p:nvGrpSpPr>
      <p:grpSpPr>
        <a:xfrm>
          <a:off x="0" y="0"/>
          <a:ext cx="0" cy="0"/>
          <a:chOff x="0" y="0"/>
          <a:chExt cx="0" cy="0"/>
        </a:xfrm>
      </p:grpSpPr>
      <p:sp>
        <p:nvSpPr>
          <p:cNvPr id="15" name="Rectangle 14"/>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 Diagonal Corner Rectangle 10"/>
          <p:cNvSpPr/>
          <p:nvPr userDrawn="1"/>
        </p:nvSpPr>
        <p:spPr>
          <a:xfrm>
            <a:off x="230188" y="228599"/>
            <a:ext cx="7223760" cy="5711825"/>
          </a:xfrm>
          <a:prstGeom prst="round2DiagRect">
            <a:avLst>
              <a:gd name="adj1" fmla="val 0"/>
              <a:gd name="adj2" fmla="val 4027"/>
            </a:avLst>
          </a:prstGeom>
          <a:solidFill>
            <a:srgbClr val="005F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ound Diagonal Corner Rectangle 15"/>
          <p:cNvSpPr/>
          <p:nvPr userDrawn="1"/>
        </p:nvSpPr>
        <p:spPr>
          <a:xfrm>
            <a:off x="7562088" y="3078353"/>
            <a:ext cx="1353312" cy="2862072"/>
          </a:xfrm>
          <a:prstGeom prst="round2DiagRect">
            <a:avLst>
              <a:gd name="adj1" fmla="val 612"/>
              <a:gd name="adj2" fmla="val 16610"/>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ubtitle 2"/>
          <p:cNvSpPr>
            <a:spLocks noGrp="1"/>
          </p:cNvSpPr>
          <p:nvPr>
            <p:ph type="subTitle" idx="1"/>
          </p:nvPr>
        </p:nvSpPr>
        <p:spPr bwMode="gray">
          <a:xfrm>
            <a:off x="740664" y="1170432"/>
            <a:ext cx="5029200" cy="1828800"/>
          </a:xfrm>
        </p:spPr>
        <p:txBody>
          <a:bodyPr lIns="0" tIns="0" rIns="0" bIns="0" anchor="t" anchorCtr="0">
            <a:noAutofit/>
          </a:bodyPr>
          <a:lstStyle>
            <a:lvl1pPr marL="0" indent="0" algn="l">
              <a:lnSpc>
                <a:spcPts val="5000"/>
              </a:lnSpc>
              <a:spcBef>
                <a:spcPts val="0"/>
              </a:spcBef>
              <a:buNone/>
              <a:defRPr sz="4800" b="1">
                <a:solidFill>
                  <a:schemeClr val="bg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4" name="Text Placeholder 13"/>
          <p:cNvSpPr>
            <a:spLocks noGrp="1"/>
          </p:cNvSpPr>
          <p:nvPr>
            <p:ph type="body" sz="quarter" idx="13"/>
          </p:nvPr>
        </p:nvSpPr>
        <p:spPr>
          <a:xfrm>
            <a:off x="230188" y="6354053"/>
            <a:ext cx="2151062" cy="293688"/>
          </a:xfrm>
        </p:spPr>
        <p:txBody>
          <a:bodyPr lIns="0" tIns="0" rIns="0" bIns="0" anchor="b">
            <a:noAutofit/>
          </a:bodyPr>
          <a:lstStyle>
            <a:lvl1pPr marL="0" indent="0">
              <a:spcBef>
                <a:spcPts val="0"/>
              </a:spcBef>
              <a:buNone/>
              <a:defRPr sz="1000" b="1"/>
            </a:lvl1pPr>
            <a:lvl2pPr>
              <a:defRPr sz="1100" b="1"/>
            </a:lvl2pPr>
            <a:lvl3pPr>
              <a:defRPr sz="1100" b="1"/>
            </a:lvl3pPr>
            <a:lvl4pPr>
              <a:defRPr sz="1100" b="1"/>
            </a:lvl4pPr>
            <a:lvl5pPr>
              <a:defRPr sz="1100" b="1"/>
            </a:lvl5pPr>
          </a:lstStyle>
          <a:p>
            <a:pPr lvl="0"/>
            <a:r>
              <a:rPr lang="en-US"/>
              <a:t>Click to edit Master text styles</a:t>
            </a:r>
          </a:p>
        </p:txBody>
      </p:sp>
      <p:pic>
        <p:nvPicPr>
          <p:cNvPr id="18" name="Picture 17" descr="Cargill_graphics-02.png"/>
          <p:cNvPicPr>
            <a:picLocks noChangeAspect="1"/>
          </p:cNvPicPr>
          <p:nvPr userDrawn="1"/>
        </p:nvPicPr>
        <p:blipFill>
          <a:blip r:embed="rId2" cstate="print"/>
          <a:stretch>
            <a:fillRect/>
          </a:stretch>
        </p:blipFill>
        <p:spPr>
          <a:xfrm>
            <a:off x="7829661" y="6187350"/>
            <a:ext cx="1145953" cy="512022"/>
          </a:xfrm>
          <a:prstGeom prst="rect">
            <a:avLst/>
          </a:prstGeom>
        </p:spPr>
      </p:pic>
      <p:sp>
        <p:nvSpPr>
          <p:cNvPr id="22" name="TextBox 21"/>
          <p:cNvSpPr txBox="1"/>
          <p:nvPr userDrawn="1"/>
        </p:nvSpPr>
        <p:spPr>
          <a:xfrm>
            <a:off x="2541319" y="6510642"/>
            <a:ext cx="3331030" cy="143629"/>
          </a:xfrm>
          <a:prstGeom prst="rect">
            <a:avLst/>
          </a:prstGeom>
          <a:noFill/>
        </p:spPr>
        <p:txBody>
          <a:bodyPr wrap="square" lIns="0" tIns="0" rIns="0" bIns="0"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700" kern="1200" baseline="30000" dirty="0">
                <a:solidFill>
                  <a:srgbClr val="959595"/>
                </a:solidFill>
                <a:latin typeface="+mn-lt"/>
                <a:ea typeface="+mn-ea"/>
                <a:cs typeface="+mn-cs"/>
              </a:rPr>
              <a:t>CONFIDENTIAL. This document contains trade secret information. Disclosure, use or reproduction outside Cargill or inside Cargill, to or by those employees who do not have a need to know is prohibited except as authorized by Cargill in writing.</a:t>
            </a:r>
          </a:p>
        </p:txBody>
      </p:sp>
      <p:sp>
        <p:nvSpPr>
          <p:cNvPr id="21" name="Text Placeholder 20"/>
          <p:cNvSpPr>
            <a:spLocks noGrp="1"/>
          </p:cNvSpPr>
          <p:nvPr>
            <p:ph type="body" sz="quarter" idx="16"/>
          </p:nvPr>
        </p:nvSpPr>
        <p:spPr bwMode="gray">
          <a:xfrm>
            <a:off x="740664" y="3430587"/>
            <a:ext cx="5029200" cy="914400"/>
          </a:xfrm>
        </p:spPr>
        <p:txBody>
          <a:bodyPr tIns="0" bIns="0">
            <a:noAutofit/>
          </a:bodyPr>
          <a:lstStyle>
            <a:lvl1pPr>
              <a:lnSpc>
                <a:spcPts val="3000"/>
              </a:lnSpc>
              <a:buFontTx/>
              <a:buNone/>
              <a:defRPr sz="2400" b="1" baseline="0">
                <a:solidFill>
                  <a:schemeClr val="bg1"/>
                </a:solidFill>
                <a:latin typeface="+mn-lt"/>
              </a:defRPr>
            </a:lvl1pPr>
            <a:lvl5pPr>
              <a:defRPr/>
            </a:lvl5pPr>
          </a:lstStyle>
          <a:p>
            <a:pPr lvl="0"/>
            <a:r>
              <a:rPr lang="en-US"/>
              <a:t>Click to edit Master text styles</a:t>
            </a:r>
          </a:p>
        </p:txBody>
      </p:sp>
      <p:sp>
        <p:nvSpPr>
          <p:cNvPr id="24" name="Round Diagonal Corner Rectangle 23"/>
          <p:cNvSpPr/>
          <p:nvPr userDrawn="1"/>
        </p:nvSpPr>
        <p:spPr>
          <a:xfrm>
            <a:off x="7562088" y="1828800"/>
            <a:ext cx="1353312" cy="1143000"/>
          </a:xfrm>
          <a:prstGeom prst="round2DiagRect">
            <a:avLst>
              <a:gd name="adj1" fmla="val 20468"/>
              <a:gd name="adj2" fmla="val 0"/>
            </a:avLst>
          </a:prstGeom>
          <a:solidFill>
            <a:srgbClr val="1E9D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08785784"/>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itleLowInk_Blue">
    <p:spTree>
      <p:nvGrpSpPr>
        <p:cNvPr id="1" name=""/>
        <p:cNvGrpSpPr/>
        <p:nvPr/>
      </p:nvGrpSpPr>
      <p:grpSpPr>
        <a:xfrm>
          <a:off x="0" y="0"/>
          <a:ext cx="0" cy="0"/>
          <a:chOff x="0" y="0"/>
          <a:chExt cx="0" cy="0"/>
        </a:xfrm>
      </p:grpSpPr>
      <p:sp>
        <p:nvSpPr>
          <p:cNvPr id="15" name="Rectangle 14"/>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ound Diagonal Corner Rectangle 15"/>
          <p:cNvSpPr/>
          <p:nvPr userDrawn="1"/>
        </p:nvSpPr>
        <p:spPr>
          <a:xfrm>
            <a:off x="758952" y="228600"/>
            <a:ext cx="978408" cy="603504"/>
          </a:xfrm>
          <a:prstGeom prst="round2DiagRect">
            <a:avLst>
              <a:gd name="adj1" fmla="val 0"/>
              <a:gd name="adj2" fmla="val 20819"/>
            </a:avLst>
          </a:prstGeom>
          <a:solidFill>
            <a:srgbClr val="005C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ubtitle 2"/>
          <p:cNvSpPr>
            <a:spLocks noGrp="1"/>
          </p:cNvSpPr>
          <p:nvPr>
            <p:ph type="subTitle" idx="1" hasCustomPrompt="1"/>
          </p:nvPr>
        </p:nvSpPr>
        <p:spPr>
          <a:xfrm>
            <a:off x="740664" y="2258568"/>
            <a:ext cx="7040880" cy="2057400"/>
          </a:xfrm>
          <a:noFill/>
        </p:spPr>
        <p:txBody>
          <a:bodyPr lIns="0" tIns="0" rIns="0" bIns="0" anchor="t" anchorCtr="0">
            <a:noAutofit/>
          </a:bodyPr>
          <a:lstStyle>
            <a:lvl1pPr marL="0" indent="0" algn="l">
              <a:lnSpc>
                <a:spcPts val="7900"/>
              </a:lnSpc>
              <a:spcBef>
                <a:spcPts val="0"/>
              </a:spcBef>
              <a:buNone/>
              <a:defRPr sz="6900" b="1">
                <a:solidFill>
                  <a:srgbClr val="005C84"/>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Cover Slide Primary</a:t>
            </a:r>
          </a:p>
        </p:txBody>
      </p:sp>
      <p:sp>
        <p:nvSpPr>
          <p:cNvPr id="14" name="Text Placeholder 13"/>
          <p:cNvSpPr>
            <a:spLocks noGrp="1"/>
          </p:cNvSpPr>
          <p:nvPr>
            <p:ph type="body" sz="quarter" idx="13"/>
          </p:nvPr>
        </p:nvSpPr>
        <p:spPr>
          <a:xfrm>
            <a:off x="230188" y="6354053"/>
            <a:ext cx="2151062" cy="293688"/>
          </a:xfrm>
        </p:spPr>
        <p:txBody>
          <a:bodyPr lIns="0" tIns="0" rIns="0" bIns="0" anchor="b">
            <a:noAutofit/>
          </a:bodyPr>
          <a:lstStyle>
            <a:lvl1pPr marL="0" indent="0">
              <a:spcBef>
                <a:spcPts val="0"/>
              </a:spcBef>
              <a:buNone/>
              <a:defRPr sz="1000" b="1"/>
            </a:lvl1pPr>
            <a:lvl2pPr>
              <a:defRPr sz="1100" b="1"/>
            </a:lvl2pPr>
            <a:lvl3pPr>
              <a:defRPr sz="1100" b="1"/>
            </a:lvl3pPr>
            <a:lvl4pPr>
              <a:defRPr sz="1100" b="1"/>
            </a:lvl4pPr>
            <a:lvl5pPr>
              <a:defRPr sz="1100" b="1"/>
            </a:lvl5pPr>
          </a:lstStyle>
          <a:p>
            <a:pPr lvl="0"/>
            <a:r>
              <a:rPr lang="en-US"/>
              <a:t>Click to edit Master text styles</a:t>
            </a:r>
          </a:p>
        </p:txBody>
      </p:sp>
      <p:pic>
        <p:nvPicPr>
          <p:cNvPr id="18" name="Picture 17" descr="Cargill_graphics-02.png"/>
          <p:cNvPicPr>
            <a:picLocks noChangeAspect="1"/>
          </p:cNvPicPr>
          <p:nvPr userDrawn="1"/>
        </p:nvPicPr>
        <p:blipFill>
          <a:blip r:embed="rId2" cstate="print"/>
          <a:stretch>
            <a:fillRect/>
          </a:stretch>
        </p:blipFill>
        <p:spPr>
          <a:xfrm>
            <a:off x="7829661" y="6187350"/>
            <a:ext cx="1145953" cy="512022"/>
          </a:xfrm>
          <a:prstGeom prst="rect">
            <a:avLst/>
          </a:prstGeom>
        </p:spPr>
      </p:pic>
      <p:sp>
        <p:nvSpPr>
          <p:cNvPr id="22" name="TextBox 21"/>
          <p:cNvSpPr txBox="1"/>
          <p:nvPr userDrawn="1"/>
        </p:nvSpPr>
        <p:spPr>
          <a:xfrm>
            <a:off x="2541319" y="6510642"/>
            <a:ext cx="3331030" cy="143629"/>
          </a:xfrm>
          <a:prstGeom prst="rect">
            <a:avLst/>
          </a:prstGeom>
          <a:noFill/>
        </p:spPr>
        <p:txBody>
          <a:bodyPr wrap="square" lIns="0" tIns="0" rIns="0" bIns="0" rtlCol="0">
            <a:no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700" kern="1200" baseline="30000" dirty="0">
                <a:solidFill>
                  <a:srgbClr val="959595"/>
                </a:solidFill>
                <a:latin typeface="+mn-lt"/>
                <a:ea typeface="+mn-ea"/>
                <a:cs typeface="+mn-cs"/>
              </a:rPr>
              <a:t>CONFIDENTIAL. This document contains trade secret information. Disclosure, use or reproduction outside Cargill or inside Cargill, to or by those employees who do not have a need to know is prohibited except as authorized by Cargill in writing.</a:t>
            </a:r>
          </a:p>
        </p:txBody>
      </p:sp>
      <p:sp>
        <p:nvSpPr>
          <p:cNvPr id="21" name="Text Placeholder 20"/>
          <p:cNvSpPr>
            <a:spLocks noGrp="1"/>
          </p:cNvSpPr>
          <p:nvPr>
            <p:ph type="body" sz="quarter" idx="16" hasCustomPrompt="1"/>
          </p:nvPr>
        </p:nvSpPr>
        <p:spPr>
          <a:xfrm>
            <a:off x="740664" y="4791456"/>
            <a:ext cx="5486400" cy="1271016"/>
          </a:xfrm>
          <a:noFill/>
        </p:spPr>
        <p:txBody>
          <a:bodyPr tIns="0" bIns="0">
            <a:noAutofit/>
          </a:bodyPr>
          <a:lstStyle>
            <a:lvl1pPr>
              <a:lnSpc>
                <a:spcPts val="3000"/>
              </a:lnSpc>
              <a:buFontTx/>
              <a:buNone/>
              <a:defRPr sz="2400" b="1" baseline="0">
                <a:solidFill>
                  <a:srgbClr val="007A87"/>
                </a:solidFill>
                <a:latin typeface="+mn-lt"/>
              </a:defRPr>
            </a:lvl1pPr>
            <a:lvl5pPr>
              <a:defRPr/>
            </a:lvl5pPr>
          </a:lstStyle>
          <a:p>
            <a:pPr lvl="0"/>
            <a:r>
              <a:rPr lang="en-US" dirty="0"/>
              <a:t>Secondary Information</a:t>
            </a:r>
          </a:p>
        </p:txBody>
      </p:sp>
      <p:sp>
        <p:nvSpPr>
          <p:cNvPr id="24" name="Round Diagonal Corner Rectangle 23"/>
          <p:cNvSpPr/>
          <p:nvPr userDrawn="1"/>
        </p:nvSpPr>
        <p:spPr>
          <a:xfrm>
            <a:off x="758952" y="914400"/>
            <a:ext cx="530352" cy="292608"/>
          </a:xfrm>
          <a:prstGeom prst="round2DiagRect">
            <a:avLst>
              <a:gd name="adj1" fmla="val 36979"/>
              <a:gd name="adj2" fmla="val 0"/>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userDrawn="1"/>
        </p:nvSpPr>
        <p:spPr>
          <a:xfrm>
            <a:off x="758952" y="4562856"/>
            <a:ext cx="630936" cy="153987"/>
          </a:xfrm>
          <a:prstGeom prst="rect">
            <a:avLst/>
          </a:prstGeom>
          <a:solidFill>
            <a:srgbClr val="1E9D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12108386"/>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BreakerLarge_Blue">
    <p:spTree>
      <p:nvGrpSpPr>
        <p:cNvPr id="1" name=""/>
        <p:cNvGrpSpPr/>
        <p:nvPr/>
      </p:nvGrpSpPr>
      <p:grpSpPr>
        <a:xfrm>
          <a:off x="0" y="0"/>
          <a:ext cx="0" cy="0"/>
          <a:chOff x="0" y="0"/>
          <a:chExt cx="0" cy="0"/>
        </a:xfrm>
      </p:grpSpPr>
      <p:sp>
        <p:nvSpPr>
          <p:cNvPr id="6" name="Round Diagonal Corner Rectangle 5"/>
          <p:cNvSpPr/>
          <p:nvPr userDrawn="1"/>
        </p:nvSpPr>
        <p:spPr>
          <a:xfrm>
            <a:off x="230188" y="228599"/>
            <a:ext cx="8686800" cy="5711825"/>
          </a:xfrm>
          <a:prstGeom prst="round2DiagRect">
            <a:avLst>
              <a:gd name="adj1" fmla="val 0"/>
              <a:gd name="adj2" fmla="val 3917"/>
            </a:avLst>
          </a:prstGeom>
          <a:solidFill>
            <a:srgbClr val="005C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schemeClr val="bg1"/>
              </a:solidFill>
              <a:latin typeface="+mj-lt"/>
            </a:endParaRPr>
          </a:p>
        </p:txBody>
      </p:sp>
      <p:sp>
        <p:nvSpPr>
          <p:cNvPr id="2" name="Title 1"/>
          <p:cNvSpPr>
            <a:spLocks noGrp="1"/>
          </p:cNvSpPr>
          <p:nvPr>
            <p:ph type="title"/>
          </p:nvPr>
        </p:nvSpPr>
        <p:spPr bwMode="gray">
          <a:xfrm>
            <a:off x="740664" y="1847088"/>
            <a:ext cx="7424928" cy="2340864"/>
          </a:xfrm>
        </p:spPr>
        <p:txBody>
          <a:bodyPr/>
          <a:lstStyle>
            <a:lvl1pPr>
              <a:lnSpc>
                <a:spcPts val="6300"/>
              </a:lnSpc>
              <a:defRPr sz="6000">
                <a:solidFill>
                  <a:schemeClr val="bg1"/>
                </a:solidFill>
              </a:defRPr>
            </a:lvl1pPr>
          </a:lstStyle>
          <a:p>
            <a:r>
              <a:rPr lang="en-US"/>
              <a:t>Click to edit Master title style</a:t>
            </a:r>
            <a:endParaRPr lang="en-US" dirty="0"/>
          </a:p>
        </p:txBody>
      </p:sp>
      <p:sp>
        <p:nvSpPr>
          <p:cNvPr id="9"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pPr/>
              <a:t>‹#›</a:t>
            </a:fld>
            <a:endParaRPr lang="en-US" dirty="0"/>
          </a:p>
        </p:txBody>
      </p:sp>
    </p:spTree>
    <p:extLst>
      <p:ext uri="{BB962C8B-B14F-4D97-AF65-F5344CB8AC3E}">
        <p14:creationId xmlns:p14="http://schemas.microsoft.com/office/powerpoint/2010/main" val="1042257978"/>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BreakerLarge_LightBlue">
    <p:spTree>
      <p:nvGrpSpPr>
        <p:cNvPr id="1" name=""/>
        <p:cNvGrpSpPr/>
        <p:nvPr/>
      </p:nvGrpSpPr>
      <p:grpSpPr>
        <a:xfrm>
          <a:off x="0" y="0"/>
          <a:ext cx="0" cy="0"/>
          <a:chOff x="0" y="0"/>
          <a:chExt cx="0" cy="0"/>
        </a:xfrm>
      </p:grpSpPr>
      <p:sp>
        <p:nvSpPr>
          <p:cNvPr id="6" name="Round Diagonal Corner Rectangle 5"/>
          <p:cNvSpPr/>
          <p:nvPr userDrawn="1"/>
        </p:nvSpPr>
        <p:spPr>
          <a:xfrm>
            <a:off x="230188" y="228599"/>
            <a:ext cx="8686800" cy="5711825"/>
          </a:xfrm>
          <a:prstGeom prst="round2DiagRect">
            <a:avLst>
              <a:gd name="adj1" fmla="val 0"/>
              <a:gd name="adj2" fmla="val 3917"/>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schemeClr val="bg1"/>
              </a:solidFill>
              <a:latin typeface="+mj-lt"/>
            </a:endParaRPr>
          </a:p>
        </p:txBody>
      </p:sp>
      <p:sp>
        <p:nvSpPr>
          <p:cNvPr id="2" name="Title 1"/>
          <p:cNvSpPr>
            <a:spLocks noGrp="1"/>
          </p:cNvSpPr>
          <p:nvPr>
            <p:ph type="title"/>
          </p:nvPr>
        </p:nvSpPr>
        <p:spPr bwMode="gray">
          <a:xfrm>
            <a:off x="740664" y="1847088"/>
            <a:ext cx="7424928" cy="2340864"/>
          </a:xfrm>
        </p:spPr>
        <p:txBody>
          <a:bodyPr/>
          <a:lstStyle>
            <a:lvl1pPr>
              <a:lnSpc>
                <a:spcPts val="6300"/>
              </a:lnSpc>
              <a:defRPr sz="6000">
                <a:solidFill>
                  <a:schemeClr val="bg1"/>
                </a:solidFill>
              </a:defRPr>
            </a:lvl1pPr>
          </a:lstStyle>
          <a:p>
            <a:r>
              <a:rPr lang="en-US"/>
              <a:t>Click to edit Master title style</a:t>
            </a:r>
            <a:endParaRPr lang="en-US" dirty="0"/>
          </a:p>
        </p:txBody>
      </p:sp>
      <p:sp>
        <p:nvSpPr>
          <p:cNvPr id="9"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pPr/>
              <a:t>‹#›</a:t>
            </a:fld>
            <a:endParaRPr lang="en-US" dirty="0"/>
          </a:p>
        </p:txBody>
      </p:sp>
    </p:spTree>
    <p:extLst>
      <p:ext uri="{BB962C8B-B14F-4D97-AF65-F5344CB8AC3E}">
        <p14:creationId xmlns:p14="http://schemas.microsoft.com/office/powerpoint/2010/main" val="2617805008"/>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BreakerLarge_Aqua">
    <p:bg bwMode="gray">
      <p:bgRef idx="1001">
        <a:schemeClr val="bg1"/>
      </p:bgRef>
    </p:bg>
    <p:spTree>
      <p:nvGrpSpPr>
        <p:cNvPr id="1" name=""/>
        <p:cNvGrpSpPr/>
        <p:nvPr/>
      </p:nvGrpSpPr>
      <p:grpSpPr>
        <a:xfrm>
          <a:off x="0" y="0"/>
          <a:ext cx="0" cy="0"/>
          <a:chOff x="0" y="0"/>
          <a:chExt cx="0" cy="0"/>
        </a:xfrm>
      </p:grpSpPr>
      <p:sp>
        <p:nvSpPr>
          <p:cNvPr id="6" name="Round Diagonal Corner Rectangle 5"/>
          <p:cNvSpPr/>
          <p:nvPr userDrawn="1"/>
        </p:nvSpPr>
        <p:spPr>
          <a:xfrm>
            <a:off x="230188" y="228599"/>
            <a:ext cx="8686800" cy="5711825"/>
          </a:xfrm>
          <a:prstGeom prst="round2DiagRect">
            <a:avLst>
              <a:gd name="adj1" fmla="val 0"/>
              <a:gd name="adj2" fmla="val 3917"/>
            </a:avLst>
          </a:prstGeom>
          <a:solidFill>
            <a:srgbClr val="1E9D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schemeClr val="bg1"/>
              </a:solidFill>
              <a:latin typeface="+mj-lt"/>
            </a:endParaRPr>
          </a:p>
        </p:txBody>
      </p:sp>
      <p:sp>
        <p:nvSpPr>
          <p:cNvPr id="2" name="Title 1"/>
          <p:cNvSpPr>
            <a:spLocks noGrp="1"/>
          </p:cNvSpPr>
          <p:nvPr>
            <p:ph type="title"/>
          </p:nvPr>
        </p:nvSpPr>
        <p:spPr bwMode="gray">
          <a:xfrm>
            <a:off x="740664" y="1847088"/>
            <a:ext cx="7424928" cy="2340864"/>
          </a:xfrm>
        </p:spPr>
        <p:txBody>
          <a:bodyPr/>
          <a:lstStyle>
            <a:lvl1pPr>
              <a:lnSpc>
                <a:spcPts val="6300"/>
              </a:lnSpc>
              <a:defRPr sz="6000">
                <a:solidFill>
                  <a:schemeClr val="bg1"/>
                </a:solidFill>
              </a:defRPr>
            </a:lvl1pPr>
          </a:lstStyle>
          <a:p>
            <a:r>
              <a:rPr lang="en-US"/>
              <a:t>Click to edit Master title style</a:t>
            </a:r>
            <a:endParaRPr lang="en-US" dirty="0"/>
          </a:p>
        </p:txBody>
      </p:sp>
      <p:sp>
        <p:nvSpPr>
          <p:cNvPr id="9"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pPr/>
              <a:t>‹#›</a:t>
            </a:fld>
            <a:endParaRPr lang="en-US" dirty="0"/>
          </a:p>
        </p:txBody>
      </p:sp>
    </p:spTree>
    <p:extLst>
      <p:ext uri="{BB962C8B-B14F-4D97-AF65-F5344CB8AC3E}">
        <p14:creationId xmlns:p14="http://schemas.microsoft.com/office/powerpoint/2010/main" val="1939268680"/>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BreakerBullet_Blue">
    <p:spTree>
      <p:nvGrpSpPr>
        <p:cNvPr id="1" name=""/>
        <p:cNvGrpSpPr/>
        <p:nvPr/>
      </p:nvGrpSpPr>
      <p:grpSpPr>
        <a:xfrm>
          <a:off x="0" y="0"/>
          <a:ext cx="0" cy="0"/>
          <a:chOff x="0" y="0"/>
          <a:chExt cx="0" cy="0"/>
        </a:xfrm>
      </p:grpSpPr>
      <p:sp>
        <p:nvSpPr>
          <p:cNvPr id="6" name="Round Diagonal Corner Rectangle 5"/>
          <p:cNvSpPr/>
          <p:nvPr userDrawn="1"/>
        </p:nvSpPr>
        <p:spPr>
          <a:xfrm>
            <a:off x="230188" y="228599"/>
            <a:ext cx="8686800" cy="5711825"/>
          </a:xfrm>
          <a:prstGeom prst="round2DiagRect">
            <a:avLst>
              <a:gd name="adj1" fmla="val 0"/>
              <a:gd name="adj2" fmla="val 3917"/>
            </a:avLst>
          </a:prstGeom>
          <a:solidFill>
            <a:srgbClr val="005C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schemeClr val="bg1"/>
              </a:solidFill>
              <a:latin typeface="+mj-lt"/>
            </a:endParaRPr>
          </a:p>
        </p:txBody>
      </p:sp>
      <p:sp>
        <p:nvSpPr>
          <p:cNvPr id="2" name="Title 1"/>
          <p:cNvSpPr>
            <a:spLocks noGrp="1"/>
          </p:cNvSpPr>
          <p:nvPr>
            <p:ph type="title"/>
          </p:nvPr>
        </p:nvSpPr>
        <p:spPr bwMode="gray">
          <a:xfrm>
            <a:off x="744538" y="1691640"/>
            <a:ext cx="7589520" cy="594360"/>
          </a:xfrm>
        </p:spPr>
        <p:txBody>
          <a:bodyPr/>
          <a:lstStyle>
            <a:lvl1pPr>
              <a:lnSpc>
                <a:spcPts val="5500"/>
              </a:lnSpc>
              <a:defRPr sz="4800">
                <a:solidFill>
                  <a:schemeClr val="bg1"/>
                </a:solidFill>
              </a:defRPr>
            </a:lvl1pPr>
          </a:lstStyle>
          <a:p>
            <a:r>
              <a:rPr lang="en-US"/>
              <a:t>Click to edit Master title style</a:t>
            </a:r>
            <a:endParaRPr lang="en-US" dirty="0"/>
          </a:p>
        </p:txBody>
      </p:sp>
      <p:sp>
        <p:nvSpPr>
          <p:cNvPr id="9" name="Text Placeholder 8"/>
          <p:cNvSpPr>
            <a:spLocks noGrp="1"/>
          </p:cNvSpPr>
          <p:nvPr>
            <p:ph type="body" sz="quarter" idx="12"/>
          </p:nvPr>
        </p:nvSpPr>
        <p:spPr bwMode="gray">
          <a:xfrm>
            <a:off x="744538" y="2606040"/>
            <a:ext cx="8166100" cy="1691640"/>
          </a:xfrm>
        </p:spPr>
        <p:txBody>
          <a:bodyPr numCol="2">
            <a:noAutofit/>
          </a:bodyPr>
          <a:lstStyle>
            <a:lvl1pPr marL="173736" indent="-173736">
              <a:lnSpc>
                <a:spcPts val="3200"/>
              </a:lnSpc>
              <a:spcBef>
                <a:spcPts val="0"/>
              </a:spcBef>
              <a:buFont typeface="Arial" pitchFamily="34" charset="0"/>
              <a:buChar char="•"/>
              <a:defRPr sz="2400" b="1">
                <a:solidFill>
                  <a:schemeClr val="bg1"/>
                </a:solidFill>
              </a:defRPr>
            </a:lvl1pPr>
            <a:lvl2pPr marL="173736" indent="-173736">
              <a:lnSpc>
                <a:spcPts val="3200"/>
              </a:lnSpc>
              <a:spcBef>
                <a:spcPts val="0"/>
              </a:spcBef>
              <a:buFont typeface="Arial" pitchFamily="34" charset="0"/>
              <a:buChar char="•"/>
              <a:defRPr sz="2400" b="1">
                <a:solidFill>
                  <a:schemeClr val="bg1"/>
                </a:solidFill>
              </a:defRPr>
            </a:lvl2pPr>
            <a:lvl3pPr marL="173736" indent="-173736">
              <a:lnSpc>
                <a:spcPts val="3200"/>
              </a:lnSpc>
              <a:spcBef>
                <a:spcPts val="0"/>
              </a:spcBef>
              <a:buFont typeface="Arial" pitchFamily="34" charset="0"/>
              <a:buChar char="•"/>
              <a:defRPr sz="2400" b="1">
                <a:solidFill>
                  <a:schemeClr val="bg1"/>
                </a:solidFill>
              </a:defRPr>
            </a:lvl3pPr>
            <a:lvl4pPr marL="173736" indent="-173736">
              <a:lnSpc>
                <a:spcPts val="3200"/>
              </a:lnSpc>
              <a:spcBef>
                <a:spcPts val="0"/>
              </a:spcBef>
              <a:buFont typeface="Arial" pitchFamily="34" charset="0"/>
              <a:buChar char="•"/>
              <a:defRPr sz="2400" b="1">
                <a:solidFill>
                  <a:schemeClr val="bg1"/>
                </a:solidFill>
              </a:defRPr>
            </a:lvl4pPr>
            <a:lvl5pPr marL="173736" indent="-173736">
              <a:lnSpc>
                <a:spcPts val="3200"/>
              </a:lnSpc>
              <a:spcBef>
                <a:spcPts val="0"/>
              </a:spcBef>
              <a:buFont typeface="Arial" pitchFamily="34" charset="0"/>
              <a:buChar char="•"/>
              <a:defRPr sz="2400" b="1">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pPr/>
              <a:t>‹#›</a:t>
            </a:fld>
            <a:endParaRPr lang="en-US" dirty="0"/>
          </a:p>
        </p:txBody>
      </p:sp>
    </p:spTree>
    <p:extLst>
      <p:ext uri="{BB962C8B-B14F-4D97-AF65-F5344CB8AC3E}">
        <p14:creationId xmlns:p14="http://schemas.microsoft.com/office/powerpoint/2010/main" val="81632601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BreakerBullet_LightBlue">
    <p:spTree>
      <p:nvGrpSpPr>
        <p:cNvPr id="1" name=""/>
        <p:cNvGrpSpPr/>
        <p:nvPr/>
      </p:nvGrpSpPr>
      <p:grpSpPr>
        <a:xfrm>
          <a:off x="0" y="0"/>
          <a:ext cx="0" cy="0"/>
          <a:chOff x="0" y="0"/>
          <a:chExt cx="0" cy="0"/>
        </a:xfrm>
      </p:grpSpPr>
      <p:sp>
        <p:nvSpPr>
          <p:cNvPr id="6" name="Round Diagonal Corner Rectangle 5"/>
          <p:cNvSpPr/>
          <p:nvPr userDrawn="1"/>
        </p:nvSpPr>
        <p:spPr>
          <a:xfrm>
            <a:off x="230188" y="228599"/>
            <a:ext cx="8686800" cy="5711825"/>
          </a:xfrm>
          <a:prstGeom prst="round2DiagRect">
            <a:avLst>
              <a:gd name="adj1" fmla="val 0"/>
              <a:gd name="adj2" fmla="val 3917"/>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schemeClr val="bg1"/>
              </a:solidFill>
              <a:latin typeface="+mj-lt"/>
            </a:endParaRPr>
          </a:p>
        </p:txBody>
      </p:sp>
      <p:sp>
        <p:nvSpPr>
          <p:cNvPr id="2" name="Title 1"/>
          <p:cNvSpPr>
            <a:spLocks noGrp="1"/>
          </p:cNvSpPr>
          <p:nvPr>
            <p:ph type="title"/>
          </p:nvPr>
        </p:nvSpPr>
        <p:spPr bwMode="gray">
          <a:xfrm>
            <a:off x="744538" y="1691640"/>
            <a:ext cx="7589520" cy="594360"/>
          </a:xfrm>
        </p:spPr>
        <p:txBody>
          <a:bodyPr/>
          <a:lstStyle>
            <a:lvl1pPr>
              <a:lnSpc>
                <a:spcPts val="5500"/>
              </a:lnSpc>
              <a:defRPr sz="4800">
                <a:solidFill>
                  <a:schemeClr val="bg1"/>
                </a:solidFill>
              </a:defRPr>
            </a:lvl1pPr>
          </a:lstStyle>
          <a:p>
            <a:r>
              <a:rPr lang="en-US"/>
              <a:t>Click to edit Master title style</a:t>
            </a:r>
            <a:endParaRPr lang="en-US" dirty="0"/>
          </a:p>
        </p:txBody>
      </p:sp>
      <p:sp>
        <p:nvSpPr>
          <p:cNvPr id="9" name="Text Placeholder 8"/>
          <p:cNvSpPr>
            <a:spLocks noGrp="1"/>
          </p:cNvSpPr>
          <p:nvPr>
            <p:ph type="body" sz="quarter" idx="12"/>
          </p:nvPr>
        </p:nvSpPr>
        <p:spPr bwMode="gray">
          <a:xfrm>
            <a:off x="744538" y="2606040"/>
            <a:ext cx="8166100" cy="1691640"/>
          </a:xfrm>
        </p:spPr>
        <p:txBody>
          <a:bodyPr numCol="2">
            <a:noAutofit/>
          </a:bodyPr>
          <a:lstStyle>
            <a:lvl1pPr marL="173736" indent="-173736">
              <a:lnSpc>
                <a:spcPts val="3200"/>
              </a:lnSpc>
              <a:spcBef>
                <a:spcPts val="0"/>
              </a:spcBef>
              <a:buFont typeface="Arial" pitchFamily="34" charset="0"/>
              <a:buChar char="•"/>
              <a:defRPr sz="2400" b="1">
                <a:solidFill>
                  <a:schemeClr val="bg1"/>
                </a:solidFill>
              </a:defRPr>
            </a:lvl1pPr>
            <a:lvl2pPr marL="173736" indent="-173736">
              <a:lnSpc>
                <a:spcPts val="3200"/>
              </a:lnSpc>
              <a:spcBef>
                <a:spcPts val="0"/>
              </a:spcBef>
              <a:buFont typeface="Arial" pitchFamily="34" charset="0"/>
              <a:buChar char="•"/>
              <a:defRPr sz="2400" b="1">
                <a:solidFill>
                  <a:schemeClr val="bg1"/>
                </a:solidFill>
              </a:defRPr>
            </a:lvl2pPr>
            <a:lvl3pPr marL="173736" indent="-173736">
              <a:lnSpc>
                <a:spcPts val="3200"/>
              </a:lnSpc>
              <a:spcBef>
                <a:spcPts val="0"/>
              </a:spcBef>
              <a:buFont typeface="Arial" pitchFamily="34" charset="0"/>
              <a:buChar char="•"/>
              <a:defRPr sz="2400" b="1">
                <a:solidFill>
                  <a:schemeClr val="bg1"/>
                </a:solidFill>
              </a:defRPr>
            </a:lvl3pPr>
            <a:lvl4pPr marL="173736" indent="-173736">
              <a:lnSpc>
                <a:spcPts val="3200"/>
              </a:lnSpc>
              <a:spcBef>
                <a:spcPts val="0"/>
              </a:spcBef>
              <a:buFont typeface="Arial" pitchFamily="34" charset="0"/>
              <a:buChar char="•"/>
              <a:defRPr sz="2400" b="1">
                <a:solidFill>
                  <a:schemeClr val="bg1"/>
                </a:solidFill>
              </a:defRPr>
            </a:lvl4pPr>
            <a:lvl5pPr marL="173736" indent="-173736">
              <a:lnSpc>
                <a:spcPts val="3200"/>
              </a:lnSpc>
              <a:spcBef>
                <a:spcPts val="0"/>
              </a:spcBef>
              <a:buFont typeface="Arial" pitchFamily="34" charset="0"/>
              <a:buChar char="•"/>
              <a:defRPr sz="2400" b="1">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pPr/>
              <a:t>‹#›</a:t>
            </a:fld>
            <a:endParaRPr lang="en-US" dirty="0"/>
          </a:p>
        </p:txBody>
      </p:sp>
    </p:spTree>
    <p:extLst>
      <p:ext uri="{BB962C8B-B14F-4D97-AF65-F5344CB8AC3E}">
        <p14:creationId xmlns:p14="http://schemas.microsoft.com/office/powerpoint/2010/main" val="1785533027"/>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BreakerBullet_Aqua">
    <p:spTree>
      <p:nvGrpSpPr>
        <p:cNvPr id="1" name=""/>
        <p:cNvGrpSpPr/>
        <p:nvPr/>
      </p:nvGrpSpPr>
      <p:grpSpPr>
        <a:xfrm>
          <a:off x="0" y="0"/>
          <a:ext cx="0" cy="0"/>
          <a:chOff x="0" y="0"/>
          <a:chExt cx="0" cy="0"/>
        </a:xfrm>
      </p:grpSpPr>
      <p:sp>
        <p:nvSpPr>
          <p:cNvPr id="6" name="Round Diagonal Corner Rectangle 5"/>
          <p:cNvSpPr/>
          <p:nvPr userDrawn="1"/>
        </p:nvSpPr>
        <p:spPr>
          <a:xfrm>
            <a:off x="230188" y="228599"/>
            <a:ext cx="8686800" cy="5711825"/>
          </a:xfrm>
          <a:prstGeom prst="round2DiagRect">
            <a:avLst>
              <a:gd name="adj1" fmla="val 0"/>
              <a:gd name="adj2" fmla="val 3917"/>
            </a:avLst>
          </a:prstGeom>
          <a:solidFill>
            <a:srgbClr val="1E9D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schemeClr val="bg1"/>
              </a:solidFill>
              <a:latin typeface="+mj-lt"/>
            </a:endParaRPr>
          </a:p>
        </p:txBody>
      </p:sp>
      <p:sp>
        <p:nvSpPr>
          <p:cNvPr id="2" name="Title 1"/>
          <p:cNvSpPr>
            <a:spLocks noGrp="1"/>
          </p:cNvSpPr>
          <p:nvPr>
            <p:ph type="title"/>
          </p:nvPr>
        </p:nvSpPr>
        <p:spPr bwMode="gray">
          <a:xfrm>
            <a:off x="744538" y="1691640"/>
            <a:ext cx="7589520" cy="594360"/>
          </a:xfrm>
        </p:spPr>
        <p:txBody>
          <a:bodyPr/>
          <a:lstStyle>
            <a:lvl1pPr>
              <a:lnSpc>
                <a:spcPts val="5500"/>
              </a:lnSpc>
              <a:defRPr sz="4800">
                <a:solidFill>
                  <a:schemeClr val="bg1"/>
                </a:solidFill>
              </a:defRPr>
            </a:lvl1pPr>
          </a:lstStyle>
          <a:p>
            <a:r>
              <a:rPr lang="en-US"/>
              <a:t>Click to edit Master title style</a:t>
            </a:r>
            <a:endParaRPr lang="en-US" dirty="0"/>
          </a:p>
        </p:txBody>
      </p:sp>
      <p:sp>
        <p:nvSpPr>
          <p:cNvPr id="9" name="Text Placeholder 8"/>
          <p:cNvSpPr>
            <a:spLocks noGrp="1"/>
          </p:cNvSpPr>
          <p:nvPr>
            <p:ph type="body" sz="quarter" idx="12"/>
          </p:nvPr>
        </p:nvSpPr>
        <p:spPr bwMode="gray">
          <a:xfrm>
            <a:off x="744538" y="2606040"/>
            <a:ext cx="8166100" cy="1691640"/>
          </a:xfrm>
        </p:spPr>
        <p:txBody>
          <a:bodyPr numCol="2">
            <a:noAutofit/>
          </a:bodyPr>
          <a:lstStyle>
            <a:lvl1pPr marL="173736" indent="-173736">
              <a:lnSpc>
                <a:spcPts val="3200"/>
              </a:lnSpc>
              <a:spcBef>
                <a:spcPts val="0"/>
              </a:spcBef>
              <a:buFont typeface="Arial" pitchFamily="34" charset="0"/>
              <a:buChar char="•"/>
              <a:defRPr sz="2400" b="1">
                <a:solidFill>
                  <a:schemeClr val="bg1"/>
                </a:solidFill>
              </a:defRPr>
            </a:lvl1pPr>
            <a:lvl2pPr marL="173736" indent="-173736">
              <a:lnSpc>
                <a:spcPts val="3200"/>
              </a:lnSpc>
              <a:spcBef>
                <a:spcPts val="0"/>
              </a:spcBef>
              <a:buFont typeface="Arial" pitchFamily="34" charset="0"/>
              <a:buChar char="•"/>
              <a:defRPr sz="2400" b="1">
                <a:solidFill>
                  <a:schemeClr val="bg1"/>
                </a:solidFill>
              </a:defRPr>
            </a:lvl2pPr>
            <a:lvl3pPr marL="173736" indent="-173736">
              <a:lnSpc>
                <a:spcPts val="3200"/>
              </a:lnSpc>
              <a:spcBef>
                <a:spcPts val="0"/>
              </a:spcBef>
              <a:buFont typeface="Arial" pitchFamily="34" charset="0"/>
              <a:buChar char="•"/>
              <a:defRPr sz="2400" b="1">
                <a:solidFill>
                  <a:schemeClr val="bg1"/>
                </a:solidFill>
              </a:defRPr>
            </a:lvl3pPr>
            <a:lvl4pPr marL="173736" indent="-173736">
              <a:lnSpc>
                <a:spcPts val="3200"/>
              </a:lnSpc>
              <a:spcBef>
                <a:spcPts val="0"/>
              </a:spcBef>
              <a:buFont typeface="Arial" pitchFamily="34" charset="0"/>
              <a:buChar char="•"/>
              <a:defRPr sz="2400" b="1">
                <a:solidFill>
                  <a:schemeClr val="bg1"/>
                </a:solidFill>
              </a:defRPr>
            </a:lvl4pPr>
            <a:lvl5pPr marL="173736" indent="-173736">
              <a:lnSpc>
                <a:spcPts val="3200"/>
              </a:lnSpc>
              <a:spcBef>
                <a:spcPts val="0"/>
              </a:spcBef>
              <a:buFont typeface="Arial" pitchFamily="34" charset="0"/>
              <a:buChar char="•"/>
              <a:defRPr sz="2400" b="1">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pPr/>
              <a:t>‹#›</a:t>
            </a:fld>
            <a:endParaRPr lang="en-US" dirty="0"/>
          </a:p>
        </p:txBody>
      </p:sp>
    </p:spTree>
    <p:extLst>
      <p:ext uri="{BB962C8B-B14F-4D97-AF65-F5344CB8AC3E}">
        <p14:creationId xmlns:p14="http://schemas.microsoft.com/office/powerpoint/2010/main" val="2828909158"/>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Breaker_Photo">
    <p:spTree>
      <p:nvGrpSpPr>
        <p:cNvPr id="1" name=""/>
        <p:cNvGrpSpPr/>
        <p:nvPr/>
      </p:nvGrpSpPr>
      <p:grpSpPr>
        <a:xfrm>
          <a:off x="0" y="0"/>
          <a:ext cx="0" cy="0"/>
          <a:chOff x="0" y="0"/>
          <a:chExt cx="0" cy="0"/>
        </a:xfrm>
      </p:grpSpPr>
      <p:sp>
        <p:nvSpPr>
          <p:cNvPr id="9" name="Picture Placeholder 7"/>
          <p:cNvSpPr>
            <a:spLocks noGrp="1"/>
          </p:cNvSpPr>
          <p:nvPr>
            <p:ph type="pic" sz="quarter" idx="13"/>
          </p:nvPr>
        </p:nvSpPr>
        <p:spPr>
          <a:xfrm>
            <a:off x="0" y="0"/>
            <a:ext cx="9144000" cy="6858000"/>
          </a:xfrm>
          <a:solidFill>
            <a:srgbClr val="959595"/>
          </a:solidFill>
        </p:spPr>
        <p:txBody>
          <a:bodyPr/>
          <a:lstStyle/>
          <a:p>
            <a:r>
              <a:rPr lang="en-US"/>
              <a:t>Click icon to add picture</a:t>
            </a:r>
            <a:endParaRPr lang="en-US" dirty="0"/>
          </a:p>
        </p:txBody>
      </p:sp>
      <p:sp>
        <p:nvSpPr>
          <p:cNvPr id="10" name="Title 1"/>
          <p:cNvSpPr>
            <a:spLocks noGrp="1"/>
          </p:cNvSpPr>
          <p:nvPr>
            <p:ph type="title"/>
          </p:nvPr>
        </p:nvSpPr>
        <p:spPr bwMode="gray">
          <a:xfrm>
            <a:off x="740664" y="1005840"/>
            <a:ext cx="7772400" cy="1993392"/>
          </a:xfrm>
        </p:spPr>
        <p:txBody>
          <a:bodyPr/>
          <a:lstStyle>
            <a:lvl1pPr>
              <a:lnSpc>
                <a:spcPts val="5000"/>
              </a:lnSpc>
              <a:defRPr sz="4600">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1752137760"/>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BreakerMosaicBullet_Blue">
    <p:spTree>
      <p:nvGrpSpPr>
        <p:cNvPr id="1" name=""/>
        <p:cNvGrpSpPr/>
        <p:nvPr/>
      </p:nvGrpSpPr>
      <p:grpSpPr>
        <a:xfrm>
          <a:off x="0" y="0"/>
          <a:ext cx="0" cy="0"/>
          <a:chOff x="0" y="0"/>
          <a:chExt cx="0" cy="0"/>
        </a:xfrm>
      </p:grpSpPr>
      <p:sp>
        <p:nvSpPr>
          <p:cNvPr id="8" name="Round Diagonal Corner Rectangle 7"/>
          <p:cNvSpPr/>
          <p:nvPr userDrawn="1"/>
        </p:nvSpPr>
        <p:spPr>
          <a:xfrm>
            <a:off x="228600" y="228600"/>
            <a:ext cx="6949440" cy="2487168"/>
          </a:xfrm>
          <a:prstGeom prst="round2DiagRect">
            <a:avLst>
              <a:gd name="adj1" fmla="val 8670"/>
              <a:gd name="adj2" fmla="val 0"/>
            </a:avLst>
          </a:prstGeom>
          <a:solidFill>
            <a:srgbClr val="005C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bwMode="gray">
          <a:xfrm>
            <a:off x="740664" y="694944"/>
            <a:ext cx="5029200" cy="1371600"/>
          </a:xfrm>
        </p:spPr>
        <p:txBody>
          <a:bodyPr/>
          <a:lstStyle>
            <a:lvl1pPr>
              <a:lnSpc>
                <a:spcPts val="5500"/>
              </a:lnSpc>
              <a:defRPr sz="4800">
                <a:solidFill>
                  <a:schemeClr val="bg1"/>
                </a:solidFill>
              </a:defRPr>
            </a:lvl1pPr>
          </a:lstStyle>
          <a:p>
            <a:r>
              <a:rPr lang="en-US"/>
              <a:t>Click to edit Master title style</a:t>
            </a:r>
            <a:endParaRPr lang="en-US" dirty="0"/>
          </a:p>
        </p:txBody>
      </p:sp>
      <p:sp>
        <p:nvSpPr>
          <p:cNvPr id="9" name="Text Placeholder 8"/>
          <p:cNvSpPr>
            <a:spLocks noGrp="1"/>
          </p:cNvSpPr>
          <p:nvPr>
            <p:ph type="body" sz="quarter" idx="12"/>
          </p:nvPr>
        </p:nvSpPr>
        <p:spPr>
          <a:xfrm>
            <a:off x="744538" y="3026664"/>
            <a:ext cx="7567612" cy="3142404"/>
          </a:xfrm>
        </p:spPr>
        <p:txBody>
          <a:bodyPr numCol="1">
            <a:noAutofit/>
          </a:bodyPr>
          <a:lstStyle>
            <a:lvl1pPr marL="173736" indent="-173736">
              <a:lnSpc>
                <a:spcPts val="3200"/>
              </a:lnSpc>
              <a:spcBef>
                <a:spcPts val="0"/>
              </a:spcBef>
              <a:buFont typeface="Arial" pitchFamily="34" charset="0"/>
              <a:buChar char="•"/>
              <a:defRPr sz="2400" b="1">
                <a:solidFill>
                  <a:schemeClr val="tx1"/>
                </a:solidFill>
              </a:defRPr>
            </a:lvl1pPr>
            <a:lvl2pPr marL="173736" indent="-173736">
              <a:lnSpc>
                <a:spcPts val="3200"/>
              </a:lnSpc>
              <a:spcBef>
                <a:spcPts val="0"/>
              </a:spcBef>
              <a:buFont typeface="Arial" pitchFamily="34" charset="0"/>
              <a:buChar char="•"/>
              <a:defRPr sz="2400" b="1">
                <a:solidFill>
                  <a:schemeClr val="tx1"/>
                </a:solidFill>
              </a:defRPr>
            </a:lvl2pPr>
            <a:lvl3pPr marL="173736" indent="-173736">
              <a:lnSpc>
                <a:spcPts val="3200"/>
              </a:lnSpc>
              <a:spcBef>
                <a:spcPts val="0"/>
              </a:spcBef>
              <a:buFont typeface="Arial" pitchFamily="34" charset="0"/>
              <a:buChar char="•"/>
              <a:defRPr sz="2400" b="1">
                <a:solidFill>
                  <a:schemeClr val="tx1"/>
                </a:solidFill>
              </a:defRPr>
            </a:lvl3pPr>
            <a:lvl4pPr marL="173736" indent="-173736">
              <a:lnSpc>
                <a:spcPts val="3200"/>
              </a:lnSpc>
              <a:spcBef>
                <a:spcPts val="0"/>
              </a:spcBef>
              <a:buFont typeface="Arial" pitchFamily="34" charset="0"/>
              <a:buChar char="•"/>
              <a:defRPr sz="2400" b="1">
                <a:solidFill>
                  <a:schemeClr val="tx1"/>
                </a:solidFill>
              </a:defRPr>
            </a:lvl4pPr>
            <a:lvl5pPr marL="173736" indent="-173736">
              <a:lnSpc>
                <a:spcPts val="3200"/>
              </a:lnSpc>
              <a:spcBef>
                <a:spcPts val="0"/>
              </a:spcBef>
              <a:buFont typeface="Arial" pitchFamily="34" charset="0"/>
              <a:buChar char="•"/>
              <a:defRPr sz="2400" b="1">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Round Diagonal Corner Rectangle 9"/>
          <p:cNvSpPr/>
          <p:nvPr userDrawn="1"/>
        </p:nvSpPr>
        <p:spPr>
          <a:xfrm>
            <a:off x="7296912" y="1115568"/>
            <a:ext cx="877824" cy="493776"/>
          </a:xfrm>
          <a:prstGeom prst="round2DiagRect">
            <a:avLst>
              <a:gd name="adj1" fmla="val 38584"/>
              <a:gd name="adj2" fmla="val 0"/>
            </a:avLst>
          </a:prstGeom>
          <a:solidFill>
            <a:srgbClr val="1E9D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 Diagonal Corner Rectangle 10"/>
          <p:cNvSpPr/>
          <p:nvPr userDrawn="1"/>
        </p:nvSpPr>
        <p:spPr>
          <a:xfrm>
            <a:off x="7296912" y="1719072"/>
            <a:ext cx="1627632" cy="996696"/>
          </a:xfrm>
          <a:prstGeom prst="round2DiagRect">
            <a:avLst>
              <a:gd name="adj1" fmla="val 612"/>
              <a:gd name="adj2" fmla="val 21637"/>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pPr/>
              <a:t>‹#›</a:t>
            </a:fld>
            <a:endParaRPr lang="en-US" dirty="0"/>
          </a:p>
        </p:txBody>
      </p:sp>
    </p:spTree>
    <p:extLst>
      <p:ext uri="{BB962C8B-B14F-4D97-AF65-F5344CB8AC3E}">
        <p14:creationId xmlns:p14="http://schemas.microsoft.com/office/powerpoint/2010/main" val="2177908212"/>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ContentBullet_Blue">
    <p:spTree>
      <p:nvGrpSpPr>
        <p:cNvPr id="1" name=""/>
        <p:cNvGrpSpPr/>
        <p:nvPr/>
      </p:nvGrpSpPr>
      <p:grpSpPr>
        <a:xfrm>
          <a:off x="0" y="0"/>
          <a:ext cx="0" cy="0"/>
          <a:chOff x="0" y="0"/>
          <a:chExt cx="0" cy="0"/>
        </a:xfrm>
      </p:grpSpPr>
      <p:sp>
        <p:nvSpPr>
          <p:cNvPr id="7" name="Title 1"/>
          <p:cNvSpPr>
            <a:spLocks noGrp="1"/>
          </p:cNvSpPr>
          <p:nvPr>
            <p:ph type="title"/>
          </p:nvPr>
        </p:nvSpPr>
        <p:spPr>
          <a:xfrm>
            <a:off x="744538" y="502920"/>
            <a:ext cx="7567612" cy="1154927"/>
          </a:xfrm>
        </p:spPr>
        <p:txBody>
          <a:bodyPr/>
          <a:lstStyle>
            <a:lvl1pPr>
              <a:lnSpc>
                <a:spcPts val="4000"/>
              </a:lnSpc>
              <a:defRPr sz="3600">
                <a:solidFill>
                  <a:srgbClr val="005C84"/>
                </a:solidFill>
              </a:defRPr>
            </a:lvl1pPr>
          </a:lstStyle>
          <a:p>
            <a:r>
              <a:rPr lang="en-US"/>
              <a:t>Click to edit Master title style</a:t>
            </a:r>
            <a:endParaRPr lang="en-US" dirty="0"/>
          </a:p>
        </p:txBody>
      </p:sp>
      <p:sp>
        <p:nvSpPr>
          <p:cNvPr id="11" name="Text Placeholder 5"/>
          <p:cNvSpPr>
            <a:spLocks noGrp="1"/>
          </p:cNvSpPr>
          <p:nvPr>
            <p:ph type="body" sz="quarter" idx="12" hasCustomPrompt="1"/>
          </p:nvPr>
        </p:nvSpPr>
        <p:spPr>
          <a:xfrm>
            <a:off x="740662" y="1945300"/>
            <a:ext cx="7571488" cy="397952"/>
          </a:xfrm>
        </p:spPr>
        <p:txBody>
          <a:bodyPr/>
          <a:lstStyle>
            <a:lvl1pPr marL="0" indent="0">
              <a:lnSpc>
                <a:spcPts val="2100"/>
              </a:lnSpc>
              <a:spcBef>
                <a:spcPts val="0"/>
              </a:spcBef>
              <a:buFontTx/>
              <a:buNone/>
              <a:defRPr b="1" cap="all" baseline="0">
                <a:solidFill>
                  <a:srgbClr val="1E9D8B"/>
                </a:solidFill>
              </a:defRPr>
            </a:lvl1pPr>
          </a:lstStyle>
          <a:p>
            <a:pPr lvl="0"/>
            <a:r>
              <a:rPr lang="en-US" dirty="0"/>
              <a:t>CLICK TO EDIT MASTER TEXT STYLES</a:t>
            </a:r>
          </a:p>
        </p:txBody>
      </p:sp>
      <p:sp>
        <p:nvSpPr>
          <p:cNvPr id="12" name="Text Placeholder 8"/>
          <p:cNvSpPr>
            <a:spLocks noGrp="1"/>
          </p:cNvSpPr>
          <p:nvPr>
            <p:ph type="body" sz="quarter" idx="13"/>
          </p:nvPr>
        </p:nvSpPr>
        <p:spPr>
          <a:xfrm>
            <a:off x="744538" y="2347635"/>
            <a:ext cx="7567612" cy="3592789"/>
          </a:xfrm>
        </p:spPr>
        <p:txBody>
          <a:bodyPr numCol="1">
            <a:noAutofit/>
          </a:bodyPr>
          <a:lstStyle>
            <a:lvl1pPr marL="173736" indent="-173736">
              <a:lnSpc>
                <a:spcPts val="1900"/>
              </a:lnSpc>
              <a:spcBef>
                <a:spcPts val="0"/>
              </a:spcBef>
              <a:spcAft>
                <a:spcPts val="900"/>
              </a:spcAft>
              <a:buFont typeface="Arial" pitchFamily="34" charset="0"/>
              <a:buChar char="•"/>
              <a:defRPr sz="1400" b="0">
                <a:solidFill>
                  <a:schemeClr val="tx1"/>
                </a:solidFill>
              </a:defRPr>
            </a:lvl1pPr>
            <a:lvl2pPr marL="173736" indent="-173736">
              <a:lnSpc>
                <a:spcPts val="1900"/>
              </a:lnSpc>
              <a:spcBef>
                <a:spcPts val="0"/>
              </a:spcBef>
              <a:spcAft>
                <a:spcPts val="900"/>
              </a:spcAft>
              <a:buFont typeface="Arial" pitchFamily="34" charset="0"/>
              <a:buChar char="•"/>
              <a:defRPr sz="1400" b="0">
                <a:solidFill>
                  <a:schemeClr val="tx1"/>
                </a:solidFill>
              </a:defRPr>
            </a:lvl2pPr>
            <a:lvl3pPr marL="173736" indent="-173736">
              <a:lnSpc>
                <a:spcPts val="1900"/>
              </a:lnSpc>
              <a:spcBef>
                <a:spcPts val="0"/>
              </a:spcBef>
              <a:spcAft>
                <a:spcPts val="900"/>
              </a:spcAft>
              <a:buFont typeface="Arial" pitchFamily="34" charset="0"/>
              <a:buChar char="•"/>
              <a:defRPr sz="1400" b="0">
                <a:solidFill>
                  <a:schemeClr val="tx1"/>
                </a:solidFill>
              </a:defRPr>
            </a:lvl3pPr>
            <a:lvl4pPr marL="173736" indent="-173736">
              <a:lnSpc>
                <a:spcPts val="1900"/>
              </a:lnSpc>
              <a:spcBef>
                <a:spcPts val="0"/>
              </a:spcBef>
              <a:spcAft>
                <a:spcPts val="900"/>
              </a:spcAft>
              <a:buFont typeface="Arial" pitchFamily="34" charset="0"/>
              <a:buChar char="•"/>
              <a:defRPr sz="1400" b="0">
                <a:solidFill>
                  <a:schemeClr val="tx1"/>
                </a:solidFill>
              </a:defRPr>
            </a:lvl4pPr>
            <a:lvl5pPr marL="173736" indent="-173736">
              <a:lnSpc>
                <a:spcPts val="1900"/>
              </a:lnSpc>
              <a:spcBef>
                <a:spcPts val="0"/>
              </a:spcBef>
              <a:spcAft>
                <a:spcPts val="900"/>
              </a:spcAft>
              <a:buFont typeface="Arial" pitchFamily="34" charset="0"/>
              <a:buChar char="•"/>
              <a:defRPr sz="1400" b="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pPr/>
              <a:t>‹#›</a:t>
            </a:fld>
            <a:endParaRPr lang="en-US" dirty="0"/>
          </a:p>
        </p:txBody>
      </p:sp>
    </p:spTree>
    <p:extLst>
      <p:ext uri="{BB962C8B-B14F-4D97-AF65-F5344CB8AC3E}">
        <p14:creationId xmlns:p14="http://schemas.microsoft.com/office/powerpoint/2010/main" val="385852573"/>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ContentOneColumn_Blue">
    <p:spTree>
      <p:nvGrpSpPr>
        <p:cNvPr id="1" name=""/>
        <p:cNvGrpSpPr/>
        <p:nvPr/>
      </p:nvGrpSpPr>
      <p:grpSpPr>
        <a:xfrm>
          <a:off x="0" y="0"/>
          <a:ext cx="0" cy="0"/>
          <a:chOff x="0" y="0"/>
          <a:chExt cx="0" cy="0"/>
        </a:xfrm>
      </p:grpSpPr>
      <p:sp>
        <p:nvSpPr>
          <p:cNvPr id="7" name="Title 1"/>
          <p:cNvSpPr>
            <a:spLocks noGrp="1"/>
          </p:cNvSpPr>
          <p:nvPr>
            <p:ph type="title"/>
          </p:nvPr>
        </p:nvSpPr>
        <p:spPr>
          <a:xfrm>
            <a:off x="744539" y="502920"/>
            <a:ext cx="7567612" cy="859028"/>
          </a:xfrm>
        </p:spPr>
        <p:txBody>
          <a:bodyPr/>
          <a:lstStyle>
            <a:lvl1pPr>
              <a:lnSpc>
                <a:spcPts val="4000"/>
              </a:lnSpc>
              <a:defRPr sz="3600">
                <a:solidFill>
                  <a:srgbClr val="005C84"/>
                </a:solidFill>
              </a:defRPr>
            </a:lvl1pPr>
          </a:lstStyle>
          <a:p>
            <a:r>
              <a:rPr lang="en-US"/>
              <a:t>Click to edit Master title style</a:t>
            </a:r>
            <a:endParaRPr lang="en-US" dirty="0"/>
          </a:p>
        </p:txBody>
      </p:sp>
      <p:sp>
        <p:nvSpPr>
          <p:cNvPr id="11" name="Text Placeholder 5"/>
          <p:cNvSpPr>
            <a:spLocks noGrp="1"/>
          </p:cNvSpPr>
          <p:nvPr>
            <p:ph type="body" sz="quarter" idx="12" hasCustomPrompt="1"/>
          </p:nvPr>
        </p:nvSpPr>
        <p:spPr>
          <a:xfrm>
            <a:off x="740661" y="1368513"/>
            <a:ext cx="7571489" cy="685800"/>
          </a:xfrm>
        </p:spPr>
        <p:txBody>
          <a:bodyPr>
            <a:noAutofit/>
          </a:bodyPr>
          <a:lstStyle>
            <a:lvl1pPr marL="0" indent="0">
              <a:lnSpc>
                <a:spcPts val="2900"/>
              </a:lnSpc>
              <a:spcBef>
                <a:spcPts val="0"/>
              </a:spcBef>
              <a:buFontTx/>
              <a:buNone/>
              <a:defRPr sz="2400" b="1">
                <a:solidFill>
                  <a:srgbClr val="1E9D8B"/>
                </a:solidFill>
              </a:defRPr>
            </a:lvl1pPr>
          </a:lstStyle>
          <a:p>
            <a:pPr lvl="0"/>
            <a:r>
              <a:rPr lang="en-US" dirty="0"/>
              <a:t>Click to edit master text styles</a:t>
            </a:r>
          </a:p>
        </p:txBody>
      </p:sp>
      <p:sp>
        <p:nvSpPr>
          <p:cNvPr id="12" name="Text Placeholder 8"/>
          <p:cNvSpPr>
            <a:spLocks noGrp="1"/>
          </p:cNvSpPr>
          <p:nvPr>
            <p:ph type="body" sz="quarter" idx="13" hasCustomPrompt="1"/>
          </p:nvPr>
        </p:nvSpPr>
        <p:spPr>
          <a:xfrm>
            <a:off x="744538" y="2410930"/>
            <a:ext cx="7567612" cy="1425258"/>
          </a:xfrm>
        </p:spPr>
        <p:txBody>
          <a:bodyPr numCol="1">
            <a:noAutofit/>
          </a:bodyPr>
          <a:lstStyle>
            <a:lvl1pPr marL="0" indent="0">
              <a:lnSpc>
                <a:spcPts val="1800"/>
              </a:lnSpc>
              <a:spcBef>
                <a:spcPts val="0"/>
              </a:spcBef>
              <a:spcAft>
                <a:spcPts val="900"/>
              </a:spcAft>
              <a:buFontTx/>
              <a:buNone/>
              <a:defRPr sz="1400" b="1" cap="all" baseline="0">
                <a:solidFill>
                  <a:srgbClr val="007A87"/>
                </a:solidFill>
              </a:defRPr>
            </a:lvl1pPr>
            <a:lvl2pPr marL="0" indent="0">
              <a:lnSpc>
                <a:spcPts val="1800"/>
              </a:lnSpc>
              <a:spcBef>
                <a:spcPts val="0"/>
              </a:spcBef>
              <a:buFontTx/>
              <a:buNone/>
              <a:defRPr sz="1400" b="0">
                <a:solidFill>
                  <a:schemeClr val="tx1"/>
                </a:solidFill>
              </a:defRPr>
            </a:lvl2pPr>
            <a:lvl3pPr marL="0" indent="0">
              <a:lnSpc>
                <a:spcPts val="1800"/>
              </a:lnSpc>
              <a:spcBef>
                <a:spcPts val="0"/>
              </a:spcBef>
              <a:buFontTx/>
              <a:buNone/>
              <a:defRPr sz="1400" b="0">
                <a:solidFill>
                  <a:schemeClr val="tx1"/>
                </a:solidFill>
              </a:defRPr>
            </a:lvl3pPr>
            <a:lvl4pPr marL="0" indent="0">
              <a:lnSpc>
                <a:spcPts val="1800"/>
              </a:lnSpc>
              <a:spcBef>
                <a:spcPts val="0"/>
              </a:spcBef>
              <a:buFontTx/>
              <a:buNone/>
              <a:defRPr sz="1400" b="0">
                <a:solidFill>
                  <a:schemeClr val="tx1"/>
                </a:solidFill>
              </a:defRPr>
            </a:lvl4pPr>
            <a:lvl5pPr marL="0" indent="0">
              <a:lnSpc>
                <a:spcPts val="1800"/>
              </a:lnSpc>
              <a:spcBef>
                <a:spcPts val="0"/>
              </a:spcBef>
              <a:buFontTx/>
              <a:buNone/>
              <a:defRPr sz="1400" b="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12"/>
          <p:cNvSpPr>
            <a:spLocks noGrp="1"/>
          </p:cNvSpPr>
          <p:nvPr>
            <p:ph type="body" sz="quarter" idx="14" hasCustomPrompt="1"/>
          </p:nvPr>
        </p:nvSpPr>
        <p:spPr>
          <a:xfrm>
            <a:off x="744539" y="3937977"/>
            <a:ext cx="7567611" cy="1426464"/>
          </a:xfrm>
        </p:spPr>
        <p:txBody>
          <a:bodyPr>
            <a:noAutofit/>
          </a:bodyPr>
          <a:lstStyle>
            <a:lvl1pPr marL="0" indent="0">
              <a:lnSpc>
                <a:spcPts val="1800"/>
              </a:lnSpc>
              <a:spcBef>
                <a:spcPts val="0"/>
              </a:spcBef>
              <a:spcAft>
                <a:spcPts val="900"/>
              </a:spcAft>
              <a:buFontTx/>
              <a:buNone/>
              <a:tabLst/>
              <a:defRPr sz="1400" b="1" cap="all" baseline="0">
                <a:solidFill>
                  <a:srgbClr val="007A87"/>
                </a:solidFill>
              </a:defRPr>
            </a:lvl1pPr>
            <a:lvl2pPr marL="0" indent="0">
              <a:lnSpc>
                <a:spcPts val="1800"/>
              </a:lnSpc>
              <a:spcBef>
                <a:spcPts val="0"/>
              </a:spcBef>
              <a:buFontTx/>
              <a:buNone/>
              <a:tabLst/>
              <a:defRPr sz="1400"/>
            </a:lvl2pPr>
            <a:lvl3pPr marL="0" indent="0">
              <a:lnSpc>
                <a:spcPts val="1800"/>
              </a:lnSpc>
              <a:spcBef>
                <a:spcPts val="0"/>
              </a:spcBef>
              <a:buFontTx/>
              <a:buNone/>
              <a:tabLst/>
              <a:defRPr sz="1400"/>
            </a:lvl3pPr>
            <a:lvl4pPr marL="0" indent="0">
              <a:lnSpc>
                <a:spcPts val="1800"/>
              </a:lnSpc>
              <a:spcBef>
                <a:spcPts val="0"/>
              </a:spcBef>
              <a:buFontTx/>
              <a:buNone/>
              <a:tabLst/>
              <a:defRPr sz="1400"/>
            </a:lvl4pPr>
            <a:lvl5pPr marL="0" indent="0">
              <a:lnSpc>
                <a:spcPts val="1800"/>
              </a:lnSpc>
              <a:spcBef>
                <a:spcPts val="0"/>
              </a:spcBef>
              <a:buFontTx/>
              <a:buNone/>
              <a:tabLst/>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pPr/>
              <a:t>‹#›</a:t>
            </a:fld>
            <a:endParaRPr lang="en-US" dirty="0"/>
          </a:p>
        </p:txBody>
      </p:sp>
    </p:spTree>
    <p:extLst>
      <p:ext uri="{BB962C8B-B14F-4D97-AF65-F5344CB8AC3E}">
        <p14:creationId xmlns:p14="http://schemas.microsoft.com/office/powerpoint/2010/main" val="91833545"/>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ContentTwoColumn_Blue">
    <p:spTree>
      <p:nvGrpSpPr>
        <p:cNvPr id="1" name=""/>
        <p:cNvGrpSpPr/>
        <p:nvPr/>
      </p:nvGrpSpPr>
      <p:grpSpPr>
        <a:xfrm>
          <a:off x="0" y="0"/>
          <a:ext cx="0" cy="0"/>
          <a:chOff x="0" y="0"/>
          <a:chExt cx="0" cy="0"/>
        </a:xfrm>
      </p:grpSpPr>
      <p:sp>
        <p:nvSpPr>
          <p:cNvPr id="7" name="Title 1"/>
          <p:cNvSpPr>
            <a:spLocks noGrp="1"/>
          </p:cNvSpPr>
          <p:nvPr>
            <p:ph type="title"/>
          </p:nvPr>
        </p:nvSpPr>
        <p:spPr>
          <a:xfrm>
            <a:off x="744538" y="502920"/>
            <a:ext cx="7567612" cy="859028"/>
          </a:xfrm>
        </p:spPr>
        <p:txBody>
          <a:bodyPr/>
          <a:lstStyle>
            <a:lvl1pPr>
              <a:lnSpc>
                <a:spcPts val="4000"/>
              </a:lnSpc>
              <a:defRPr sz="3600">
                <a:solidFill>
                  <a:srgbClr val="005C84"/>
                </a:solidFill>
              </a:defRPr>
            </a:lvl1pPr>
          </a:lstStyle>
          <a:p>
            <a:r>
              <a:rPr lang="en-US"/>
              <a:t>Click to edit Master title style</a:t>
            </a:r>
            <a:endParaRPr lang="en-US" dirty="0"/>
          </a:p>
        </p:txBody>
      </p:sp>
      <p:sp>
        <p:nvSpPr>
          <p:cNvPr id="11" name="Text Placeholder 5"/>
          <p:cNvSpPr>
            <a:spLocks noGrp="1"/>
          </p:cNvSpPr>
          <p:nvPr>
            <p:ph type="body" sz="quarter" idx="12" hasCustomPrompt="1"/>
          </p:nvPr>
        </p:nvSpPr>
        <p:spPr>
          <a:xfrm>
            <a:off x="740660" y="1368513"/>
            <a:ext cx="7571489" cy="685800"/>
          </a:xfrm>
        </p:spPr>
        <p:txBody>
          <a:bodyPr>
            <a:noAutofit/>
          </a:bodyPr>
          <a:lstStyle>
            <a:lvl1pPr marL="0" indent="0">
              <a:lnSpc>
                <a:spcPts val="2900"/>
              </a:lnSpc>
              <a:spcBef>
                <a:spcPts val="0"/>
              </a:spcBef>
              <a:buFontTx/>
              <a:buNone/>
              <a:defRPr sz="2400" b="1">
                <a:solidFill>
                  <a:srgbClr val="1E9D8B"/>
                </a:solidFill>
              </a:defRPr>
            </a:lvl1pPr>
          </a:lstStyle>
          <a:p>
            <a:pPr lvl="0"/>
            <a:r>
              <a:rPr lang="en-US" dirty="0"/>
              <a:t>Click to edit master text styles</a:t>
            </a:r>
          </a:p>
        </p:txBody>
      </p:sp>
      <p:sp>
        <p:nvSpPr>
          <p:cNvPr id="12" name="Text Placeholder 8"/>
          <p:cNvSpPr>
            <a:spLocks noGrp="1"/>
          </p:cNvSpPr>
          <p:nvPr>
            <p:ph type="body" sz="quarter" idx="13" hasCustomPrompt="1"/>
          </p:nvPr>
        </p:nvSpPr>
        <p:spPr>
          <a:xfrm>
            <a:off x="744538" y="2410929"/>
            <a:ext cx="3639312" cy="3529495"/>
          </a:xfrm>
        </p:spPr>
        <p:txBody>
          <a:bodyPr numCol="1">
            <a:noAutofit/>
          </a:bodyPr>
          <a:lstStyle>
            <a:lvl1pPr marL="0" indent="0">
              <a:lnSpc>
                <a:spcPts val="1800"/>
              </a:lnSpc>
              <a:spcBef>
                <a:spcPts val="0"/>
              </a:spcBef>
              <a:spcAft>
                <a:spcPts val="900"/>
              </a:spcAft>
              <a:buFontTx/>
              <a:buNone/>
              <a:tabLst/>
              <a:defRPr sz="1400" b="1" cap="all" baseline="0">
                <a:solidFill>
                  <a:srgbClr val="007A87"/>
                </a:solidFill>
              </a:defRPr>
            </a:lvl1pPr>
            <a:lvl2pPr marL="0" indent="0">
              <a:lnSpc>
                <a:spcPts val="1800"/>
              </a:lnSpc>
              <a:spcBef>
                <a:spcPts val="0"/>
              </a:spcBef>
              <a:buFontTx/>
              <a:buNone/>
              <a:tabLst/>
              <a:defRPr sz="1400" b="0">
                <a:solidFill>
                  <a:schemeClr val="tx1"/>
                </a:solidFill>
              </a:defRPr>
            </a:lvl2pPr>
            <a:lvl3pPr marL="0" indent="0">
              <a:lnSpc>
                <a:spcPts val="1800"/>
              </a:lnSpc>
              <a:spcBef>
                <a:spcPts val="0"/>
              </a:spcBef>
              <a:buFontTx/>
              <a:buNone/>
              <a:tabLst/>
              <a:defRPr sz="1400" b="0">
                <a:solidFill>
                  <a:schemeClr val="tx1"/>
                </a:solidFill>
              </a:defRPr>
            </a:lvl3pPr>
            <a:lvl4pPr marL="0" indent="0">
              <a:lnSpc>
                <a:spcPts val="1800"/>
              </a:lnSpc>
              <a:spcBef>
                <a:spcPts val="0"/>
              </a:spcBef>
              <a:buFontTx/>
              <a:buNone/>
              <a:tabLst/>
              <a:defRPr sz="1400" b="0">
                <a:solidFill>
                  <a:schemeClr val="tx1"/>
                </a:solidFill>
              </a:defRPr>
            </a:lvl4pPr>
            <a:lvl5pPr marL="0" indent="0">
              <a:lnSpc>
                <a:spcPts val="1800"/>
              </a:lnSpc>
              <a:spcBef>
                <a:spcPts val="0"/>
              </a:spcBef>
              <a:buFontTx/>
              <a:buNone/>
              <a:tabLst/>
              <a:defRPr sz="1400" b="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12"/>
          <p:cNvSpPr>
            <a:spLocks noGrp="1"/>
          </p:cNvSpPr>
          <p:nvPr>
            <p:ph type="body" sz="quarter" idx="14" hasCustomPrompt="1"/>
          </p:nvPr>
        </p:nvSpPr>
        <p:spPr>
          <a:xfrm>
            <a:off x="4671884" y="2409722"/>
            <a:ext cx="3640265" cy="3530703"/>
          </a:xfrm>
        </p:spPr>
        <p:txBody>
          <a:bodyPr>
            <a:noAutofit/>
          </a:bodyPr>
          <a:lstStyle>
            <a:lvl1pPr marL="0" indent="0">
              <a:lnSpc>
                <a:spcPts val="1800"/>
              </a:lnSpc>
              <a:spcBef>
                <a:spcPts val="0"/>
              </a:spcBef>
              <a:spcAft>
                <a:spcPts val="900"/>
              </a:spcAft>
              <a:buFontTx/>
              <a:buNone/>
              <a:defRPr sz="1400" b="1" cap="all" baseline="0">
                <a:solidFill>
                  <a:srgbClr val="007A87"/>
                </a:solidFill>
              </a:defRPr>
            </a:lvl1pPr>
            <a:lvl2pPr marL="0" indent="0">
              <a:lnSpc>
                <a:spcPts val="1800"/>
              </a:lnSpc>
              <a:spcBef>
                <a:spcPts val="0"/>
              </a:spcBef>
              <a:buFontTx/>
              <a:buNone/>
              <a:defRPr sz="1400"/>
            </a:lvl2pPr>
            <a:lvl3pPr marL="0" indent="0">
              <a:lnSpc>
                <a:spcPts val="1800"/>
              </a:lnSpc>
              <a:spcBef>
                <a:spcPts val="0"/>
              </a:spcBef>
              <a:buFontTx/>
              <a:buNone/>
              <a:defRPr sz="1400"/>
            </a:lvl3pPr>
            <a:lvl4pPr marL="0" indent="0">
              <a:lnSpc>
                <a:spcPts val="1800"/>
              </a:lnSpc>
              <a:spcBef>
                <a:spcPts val="0"/>
              </a:spcBef>
              <a:buFontTx/>
              <a:buNone/>
              <a:defRPr sz="1400"/>
            </a:lvl4pPr>
            <a:lvl5pPr marL="0" indent="0">
              <a:lnSpc>
                <a:spcPts val="1800"/>
              </a:lnSpc>
              <a:spcBef>
                <a:spcPts val="0"/>
              </a:spcBef>
              <a:buFontTx/>
              <a:buNone/>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pPr/>
              <a:t>‹#›</a:t>
            </a:fld>
            <a:endParaRPr lang="en-US" dirty="0"/>
          </a:p>
        </p:txBody>
      </p:sp>
    </p:spTree>
    <p:extLst>
      <p:ext uri="{BB962C8B-B14F-4D97-AF65-F5344CB8AC3E}">
        <p14:creationId xmlns:p14="http://schemas.microsoft.com/office/powerpoint/2010/main" val="477405764"/>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ContentTwoColumnPhoto_Blue">
    <p:spTree>
      <p:nvGrpSpPr>
        <p:cNvPr id="1" name=""/>
        <p:cNvGrpSpPr/>
        <p:nvPr/>
      </p:nvGrpSpPr>
      <p:grpSpPr>
        <a:xfrm>
          <a:off x="0" y="0"/>
          <a:ext cx="0" cy="0"/>
          <a:chOff x="0" y="0"/>
          <a:chExt cx="0" cy="0"/>
        </a:xfrm>
      </p:grpSpPr>
      <p:sp>
        <p:nvSpPr>
          <p:cNvPr id="7" name="Title 1"/>
          <p:cNvSpPr>
            <a:spLocks noGrp="1"/>
          </p:cNvSpPr>
          <p:nvPr>
            <p:ph type="title"/>
          </p:nvPr>
        </p:nvSpPr>
        <p:spPr>
          <a:xfrm>
            <a:off x="744539" y="502920"/>
            <a:ext cx="7567612" cy="859028"/>
          </a:xfrm>
        </p:spPr>
        <p:txBody>
          <a:bodyPr/>
          <a:lstStyle>
            <a:lvl1pPr>
              <a:lnSpc>
                <a:spcPts val="4000"/>
              </a:lnSpc>
              <a:defRPr sz="3600">
                <a:solidFill>
                  <a:srgbClr val="005C84"/>
                </a:solidFill>
              </a:defRPr>
            </a:lvl1pPr>
          </a:lstStyle>
          <a:p>
            <a:r>
              <a:rPr lang="en-US"/>
              <a:t>Click to edit Master title style</a:t>
            </a:r>
            <a:endParaRPr lang="en-US" dirty="0"/>
          </a:p>
        </p:txBody>
      </p:sp>
      <p:sp>
        <p:nvSpPr>
          <p:cNvPr id="11" name="Text Placeholder 5"/>
          <p:cNvSpPr>
            <a:spLocks noGrp="1"/>
          </p:cNvSpPr>
          <p:nvPr>
            <p:ph type="body" sz="quarter" idx="12" hasCustomPrompt="1"/>
          </p:nvPr>
        </p:nvSpPr>
        <p:spPr>
          <a:xfrm>
            <a:off x="740661" y="1368513"/>
            <a:ext cx="7571489" cy="685800"/>
          </a:xfrm>
        </p:spPr>
        <p:txBody>
          <a:bodyPr>
            <a:noAutofit/>
          </a:bodyPr>
          <a:lstStyle>
            <a:lvl1pPr marL="0" indent="0">
              <a:lnSpc>
                <a:spcPts val="2900"/>
              </a:lnSpc>
              <a:spcBef>
                <a:spcPts val="0"/>
              </a:spcBef>
              <a:buFontTx/>
              <a:buNone/>
              <a:defRPr sz="2400" b="1">
                <a:solidFill>
                  <a:srgbClr val="1E9D8B"/>
                </a:solidFill>
              </a:defRPr>
            </a:lvl1pPr>
          </a:lstStyle>
          <a:p>
            <a:pPr lvl="0"/>
            <a:r>
              <a:rPr lang="en-US" dirty="0"/>
              <a:t>Click to edit master text styles</a:t>
            </a:r>
          </a:p>
        </p:txBody>
      </p:sp>
      <p:sp>
        <p:nvSpPr>
          <p:cNvPr id="12" name="Text Placeholder 8"/>
          <p:cNvSpPr>
            <a:spLocks noGrp="1"/>
          </p:cNvSpPr>
          <p:nvPr>
            <p:ph type="body" sz="quarter" idx="13" hasCustomPrompt="1"/>
          </p:nvPr>
        </p:nvSpPr>
        <p:spPr>
          <a:xfrm>
            <a:off x="744538" y="2419611"/>
            <a:ext cx="3639312" cy="3520814"/>
          </a:xfrm>
        </p:spPr>
        <p:txBody>
          <a:bodyPr numCol="1">
            <a:noAutofit/>
          </a:bodyPr>
          <a:lstStyle>
            <a:lvl1pPr marL="0" indent="0">
              <a:lnSpc>
                <a:spcPts val="1800"/>
              </a:lnSpc>
              <a:spcBef>
                <a:spcPts val="0"/>
              </a:spcBef>
              <a:spcAft>
                <a:spcPts val="0"/>
              </a:spcAft>
              <a:buFontTx/>
              <a:buNone/>
              <a:defRPr sz="1400" b="1">
                <a:solidFill>
                  <a:schemeClr val="tx1"/>
                </a:solidFill>
              </a:defRPr>
            </a:lvl1pPr>
            <a:lvl2pPr marL="0" indent="0">
              <a:lnSpc>
                <a:spcPts val="1800"/>
              </a:lnSpc>
              <a:spcBef>
                <a:spcPts val="0"/>
              </a:spcBef>
              <a:buFontTx/>
              <a:buNone/>
              <a:defRPr sz="1400" b="0">
                <a:solidFill>
                  <a:schemeClr val="tx1"/>
                </a:solidFill>
              </a:defRPr>
            </a:lvl2pPr>
            <a:lvl3pPr marL="0" indent="0">
              <a:lnSpc>
                <a:spcPts val="1800"/>
              </a:lnSpc>
              <a:spcBef>
                <a:spcPts val="0"/>
              </a:spcBef>
              <a:buFontTx/>
              <a:buNone/>
              <a:defRPr sz="1400" b="0">
                <a:solidFill>
                  <a:schemeClr val="tx1"/>
                </a:solidFill>
              </a:defRPr>
            </a:lvl3pPr>
            <a:lvl4pPr marL="0" indent="0">
              <a:lnSpc>
                <a:spcPts val="1800"/>
              </a:lnSpc>
              <a:spcBef>
                <a:spcPts val="0"/>
              </a:spcBef>
              <a:buFontTx/>
              <a:buNone/>
              <a:defRPr sz="1400" b="0">
                <a:solidFill>
                  <a:schemeClr val="tx1"/>
                </a:solidFill>
              </a:defRPr>
            </a:lvl4pPr>
            <a:lvl5pPr marL="0" indent="0">
              <a:lnSpc>
                <a:spcPts val="1800"/>
              </a:lnSpc>
              <a:spcBef>
                <a:spcPts val="0"/>
              </a:spcBef>
              <a:buFontTx/>
              <a:buNone/>
              <a:defRPr sz="1400" b="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Picture Placeholder 13"/>
          <p:cNvSpPr>
            <a:spLocks noGrp="1"/>
          </p:cNvSpPr>
          <p:nvPr>
            <p:ph type="pic" sz="quarter" idx="14"/>
          </p:nvPr>
        </p:nvSpPr>
        <p:spPr>
          <a:xfrm>
            <a:off x="4671886" y="2494883"/>
            <a:ext cx="3640264" cy="3445541"/>
          </a:xfrm>
        </p:spPr>
        <p:txBody>
          <a:bodyPr/>
          <a:lstStyle/>
          <a:p>
            <a:r>
              <a:rPr lang="en-US"/>
              <a:t>Click icon to add picture</a:t>
            </a:r>
          </a:p>
        </p:txBody>
      </p:sp>
      <p:sp>
        <p:nvSpPr>
          <p:cNvPr id="8"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pPr/>
              <a:t>‹#›</a:t>
            </a:fld>
            <a:endParaRPr lang="en-US" dirty="0"/>
          </a:p>
        </p:txBody>
      </p:sp>
    </p:spTree>
    <p:extLst>
      <p:ext uri="{BB962C8B-B14F-4D97-AF65-F5344CB8AC3E}">
        <p14:creationId xmlns:p14="http://schemas.microsoft.com/office/powerpoint/2010/main" val="743660017"/>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ContentThreeColumn_Photos">
    <p:spTree>
      <p:nvGrpSpPr>
        <p:cNvPr id="1" name=""/>
        <p:cNvGrpSpPr/>
        <p:nvPr/>
      </p:nvGrpSpPr>
      <p:grpSpPr>
        <a:xfrm>
          <a:off x="0" y="0"/>
          <a:ext cx="0" cy="0"/>
          <a:chOff x="0" y="0"/>
          <a:chExt cx="0" cy="0"/>
        </a:xfrm>
      </p:grpSpPr>
      <p:sp>
        <p:nvSpPr>
          <p:cNvPr id="12" name="Text Placeholder 8"/>
          <p:cNvSpPr>
            <a:spLocks noGrp="1"/>
          </p:cNvSpPr>
          <p:nvPr>
            <p:ph type="body" sz="quarter" idx="13" hasCustomPrompt="1"/>
          </p:nvPr>
        </p:nvSpPr>
        <p:spPr>
          <a:xfrm>
            <a:off x="230188" y="3946728"/>
            <a:ext cx="2743200" cy="1993697"/>
          </a:xfrm>
        </p:spPr>
        <p:txBody>
          <a:bodyPr numCol="1">
            <a:noAutofit/>
          </a:bodyPr>
          <a:lstStyle>
            <a:lvl1pPr marL="0" indent="0">
              <a:lnSpc>
                <a:spcPts val="1800"/>
              </a:lnSpc>
              <a:spcBef>
                <a:spcPts val="0"/>
              </a:spcBef>
              <a:spcAft>
                <a:spcPts val="0"/>
              </a:spcAft>
              <a:buFontTx/>
              <a:buNone/>
              <a:defRPr sz="1400" b="1" baseline="0">
                <a:solidFill>
                  <a:schemeClr val="tx1"/>
                </a:solidFill>
              </a:defRPr>
            </a:lvl1pPr>
            <a:lvl2pPr marL="0" indent="0">
              <a:lnSpc>
                <a:spcPts val="1800"/>
              </a:lnSpc>
              <a:spcBef>
                <a:spcPts val="0"/>
              </a:spcBef>
              <a:buFontTx/>
              <a:buNone/>
              <a:defRPr sz="1400" b="0" baseline="0">
                <a:solidFill>
                  <a:schemeClr val="tx1"/>
                </a:solidFill>
              </a:defRPr>
            </a:lvl2pPr>
            <a:lvl3pPr marL="0" indent="0">
              <a:lnSpc>
                <a:spcPts val="1800"/>
              </a:lnSpc>
              <a:spcBef>
                <a:spcPts val="0"/>
              </a:spcBef>
              <a:buFontTx/>
              <a:buNone/>
              <a:defRPr sz="1400" b="0" baseline="0">
                <a:solidFill>
                  <a:schemeClr val="tx1"/>
                </a:solidFill>
              </a:defRPr>
            </a:lvl3pPr>
            <a:lvl4pPr marL="0" indent="0">
              <a:lnSpc>
                <a:spcPts val="1800"/>
              </a:lnSpc>
              <a:spcBef>
                <a:spcPts val="0"/>
              </a:spcBef>
              <a:buFontTx/>
              <a:buNone/>
              <a:defRPr sz="1400" b="0" baseline="0">
                <a:solidFill>
                  <a:schemeClr val="tx1"/>
                </a:solidFill>
              </a:defRPr>
            </a:lvl4pPr>
            <a:lvl5pPr marL="0" indent="0">
              <a:lnSpc>
                <a:spcPts val="1800"/>
              </a:lnSpc>
              <a:spcBef>
                <a:spcPts val="0"/>
              </a:spcBef>
              <a:buFontTx/>
              <a:buNone/>
              <a:defRPr sz="1400" b="0" baseline="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Picture Placeholder 13"/>
          <p:cNvSpPr>
            <a:spLocks noGrp="1"/>
          </p:cNvSpPr>
          <p:nvPr>
            <p:ph type="pic" sz="quarter" idx="14"/>
          </p:nvPr>
        </p:nvSpPr>
        <p:spPr>
          <a:xfrm>
            <a:off x="228600" y="1200354"/>
            <a:ext cx="2898648" cy="2587752"/>
          </a:xfrm>
        </p:spPr>
        <p:txBody>
          <a:bodyPr/>
          <a:lstStyle/>
          <a:p>
            <a:r>
              <a:rPr lang="en-US"/>
              <a:t>Click icon to add picture</a:t>
            </a:r>
          </a:p>
        </p:txBody>
      </p:sp>
      <p:sp>
        <p:nvSpPr>
          <p:cNvPr id="8" name="Picture Placeholder 13"/>
          <p:cNvSpPr>
            <a:spLocks noGrp="1"/>
          </p:cNvSpPr>
          <p:nvPr>
            <p:ph type="pic" sz="quarter" idx="15"/>
          </p:nvPr>
        </p:nvSpPr>
        <p:spPr>
          <a:xfrm>
            <a:off x="6002754" y="1200354"/>
            <a:ext cx="2898648" cy="2587752"/>
          </a:xfrm>
        </p:spPr>
        <p:txBody>
          <a:bodyPr/>
          <a:lstStyle/>
          <a:p>
            <a:r>
              <a:rPr lang="en-US"/>
              <a:t>Click icon to add picture</a:t>
            </a:r>
          </a:p>
        </p:txBody>
      </p:sp>
      <p:sp>
        <p:nvSpPr>
          <p:cNvPr id="15" name="Picture Placeholder 13"/>
          <p:cNvSpPr>
            <a:spLocks noGrp="1"/>
          </p:cNvSpPr>
          <p:nvPr>
            <p:ph type="pic" sz="quarter" idx="16"/>
          </p:nvPr>
        </p:nvSpPr>
        <p:spPr>
          <a:xfrm>
            <a:off x="3118196" y="1200354"/>
            <a:ext cx="2898648" cy="2587752"/>
          </a:xfrm>
        </p:spPr>
        <p:txBody>
          <a:bodyPr/>
          <a:lstStyle/>
          <a:p>
            <a:r>
              <a:rPr lang="en-US"/>
              <a:t>Click icon to add picture</a:t>
            </a:r>
          </a:p>
        </p:txBody>
      </p:sp>
      <p:sp>
        <p:nvSpPr>
          <p:cNvPr id="16" name="Text Placeholder 8"/>
          <p:cNvSpPr>
            <a:spLocks noGrp="1"/>
          </p:cNvSpPr>
          <p:nvPr>
            <p:ph type="body" sz="quarter" idx="17" hasCustomPrompt="1"/>
          </p:nvPr>
        </p:nvSpPr>
        <p:spPr>
          <a:xfrm>
            <a:off x="3108960" y="3946728"/>
            <a:ext cx="2743200" cy="1993697"/>
          </a:xfrm>
        </p:spPr>
        <p:txBody>
          <a:bodyPr numCol="1">
            <a:noAutofit/>
          </a:bodyPr>
          <a:lstStyle>
            <a:lvl1pPr marL="0" indent="0">
              <a:lnSpc>
                <a:spcPts val="1800"/>
              </a:lnSpc>
              <a:spcBef>
                <a:spcPts val="0"/>
              </a:spcBef>
              <a:spcAft>
                <a:spcPts val="0"/>
              </a:spcAft>
              <a:buFontTx/>
              <a:buNone/>
              <a:defRPr sz="1400" b="1" baseline="0">
                <a:solidFill>
                  <a:schemeClr val="tx1"/>
                </a:solidFill>
              </a:defRPr>
            </a:lvl1pPr>
            <a:lvl2pPr marL="0" indent="0">
              <a:lnSpc>
                <a:spcPts val="1800"/>
              </a:lnSpc>
              <a:spcBef>
                <a:spcPts val="0"/>
              </a:spcBef>
              <a:buFontTx/>
              <a:buNone/>
              <a:defRPr sz="1400" b="0" baseline="0">
                <a:solidFill>
                  <a:schemeClr val="tx1"/>
                </a:solidFill>
              </a:defRPr>
            </a:lvl2pPr>
            <a:lvl3pPr marL="0" indent="0">
              <a:lnSpc>
                <a:spcPts val="1800"/>
              </a:lnSpc>
              <a:spcBef>
                <a:spcPts val="0"/>
              </a:spcBef>
              <a:buFontTx/>
              <a:buNone/>
              <a:defRPr sz="1400" b="0" baseline="0">
                <a:solidFill>
                  <a:schemeClr val="tx1"/>
                </a:solidFill>
              </a:defRPr>
            </a:lvl3pPr>
            <a:lvl4pPr marL="0" indent="0">
              <a:lnSpc>
                <a:spcPts val="1800"/>
              </a:lnSpc>
              <a:spcBef>
                <a:spcPts val="0"/>
              </a:spcBef>
              <a:buFontTx/>
              <a:buNone/>
              <a:defRPr sz="1400" b="0" baseline="0">
                <a:solidFill>
                  <a:schemeClr val="tx1"/>
                </a:solidFill>
              </a:defRPr>
            </a:lvl4pPr>
            <a:lvl5pPr marL="0" indent="0">
              <a:lnSpc>
                <a:spcPts val="1800"/>
              </a:lnSpc>
              <a:spcBef>
                <a:spcPts val="0"/>
              </a:spcBef>
              <a:buFontTx/>
              <a:buNone/>
              <a:defRPr sz="1400" b="0" baseline="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ext Placeholder 8"/>
          <p:cNvSpPr>
            <a:spLocks noGrp="1"/>
          </p:cNvSpPr>
          <p:nvPr>
            <p:ph type="body" sz="quarter" idx="18" hasCustomPrompt="1"/>
          </p:nvPr>
        </p:nvSpPr>
        <p:spPr>
          <a:xfrm>
            <a:off x="6003725" y="3946728"/>
            <a:ext cx="2743200" cy="1993697"/>
          </a:xfrm>
        </p:spPr>
        <p:txBody>
          <a:bodyPr numCol="1">
            <a:noAutofit/>
          </a:bodyPr>
          <a:lstStyle>
            <a:lvl1pPr marL="0" indent="0">
              <a:lnSpc>
                <a:spcPts val="1800"/>
              </a:lnSpc>
              <a:spcBef>
                <a:spcPts val="0"/>
              </a:spcBef>
              <a:spcAft>
                <a:spcPts val="0"/>
              </a:spcAft>
              <a:buFontTx/>
              <a:buNone/>
              <a:defRPr sz="1400" b="1" baseline="0">
                <a:solidFill>
                  <a:schemeClr val="tx1"/>
                </a:solidFill>
              </a:defRPr>
            </a:lvl1pPr>
            <a:lvl2pPr marL="0" indent="0">
              <a:lnSpc>
                <a:spcPts val="1800"/>
              </a:lnSpc>
              <a:spcBef>
                <a:spcPts val="0"/>
              </a:spcBef>
              <a:buFontTx/>
              <a:buNone/>
              <a:defRPr sz="1400" b="0" baseline="0">
                <a:solidFill>
                  <a:schemeClr val="tx1"/>
                </a:solidFill>
              </a:defRPr>
            </a:lvl2pPr>
            <a:lvl3pPr marL="0" indent="0">
              <a:lnSpc>
                <a:spcPts val="1800"/>
              </a:lnSpc>
              <a:spcBef>
                <a:spcPts val="0"/>
              </a:spcBef>
              <a:buFontTx/>
              <a:buNone/>
              <a:defRPr sz="1400" b="0" baseline="0">
                <a:solidFill>
                  <a:schemeClr val="tx1"/>
                </a:solidFill>
              </a:defRPr>
            </a:lvl3pPr>
            <a:lvl4pPr marL="0" indent="0">
              <a:lnSpc>
                <a:spcPts val="1800"/>
              </a:lnSpc>
              <a:spcBef>
                <a:spcPts val="0"/>
              </a:spcBef>
              <a:buFontTx/>
              <a:buNone/>
              <a:defRPr sz="1400" b="0" baseline="0">
                <a:solidFill>
                  <a:schemeClr val="tx1"/>
                </a:solidFill>
              </a:defRPr>
            </a:lvl4pPr>
            <a:lvl5pPr marL="0" indent="0">
              <a:lnSpc>
                <a:spcPts val="1800"/>
              </a:lnSpc>
              <a:spcBef>
                <a:spcPts val="0"/>
              </a:spcBef>
              <a:buFontTx/>
              <a:buNone/>
              <a:defRPr sz="1400" b="0" baseline="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pPr/>
              <a:t>‹#›</a:t>
            </a:fld>
            <a:endParaRPr lang="en-US" dirty="0"/>
          </a:p>
        </p:txBody>
      </p:sp>
    </p:spTree>
    <p:extLst>
      <p:ext uri="{BB962C8B-B14F-4D97-AF65-F5344CB8AC3E}">
        <p14:creationId xmlns:p14="http://schemas.microsoft.com/office/powerpoint/2010/main" val="3739180758"/>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Table_Blue">
    <p:spTree>
      <p:nvGrpSpPr>
        <p:cNvPr id="1" name=""/>
        <p:cNvGrpSpPr/>
        <p:nvPr/>
      </p:nvGrpSpPr>
      <p:grpSpPr>
        <a:xfrm>
          <a:off x="0" y="0"/>
          <a:ext cx="0" cy="0"/>
          <a:chOff x="0" y="0"/>
          <a:chExt cx="0" cy="0"/>
        </a:xfrm>
      </p:grpSpPr>
      <p:sp>
        <p:nvSpPr>
          <p:cNvPr id="7" name="Title 1"/>
          <p:cNvSpPr>
            <a:spLocks noGrp="1"/>
          </p:cNvSpPr>
          <p:nvPr>
            <p:ph type="title"/>
          </p:nvPr>
        </p:nvSpPr>
        <p:spPr>
          <a:xfrm>
            <a:off x="744539" y="502920"/>
            <a:ext cx="7567612" cy="1154927"/>
          </a:xfrm>
        </p:spPr>
        <p:txBody>
          <a:bodyPr/>
          <a:lstStyle>
            <a:lvl1pPr>
              <a:lnSpc>
                <a:spcPts val="4000"/>
              </a:lnSpc>
              <a:defRPr sz="3600">
                <a:solidFill>
                  <a:srgbClr val="005C84"/>
                </a:solidFill>
              </a:defRPr>
            </a:lvl1pPr>
          </a:lstStyle>
          <a:p>
            <a:r>
              <a:rPr lang="en-US"/>
              <a:t>Click to edit Master title style</a:t>
            </a:r>
            <a:endParaRPr lang="en-US" dirty="0"/>
          </a:p>
        </p:txBody>
      </p:sp>
      <p:sp>
        <p:nvSpPr>
          <p:cNvPr id="11" name="Text Placeholder 5"/>
          <p:cNvSpPr>
            <a:spLocks noGrp="1"/>
          </p:cNvSpPr>
          <p:nvPr>
            <p:ph type="body" sz="quarter" idx="12" hasCustomPrompt="1"/>
          </p:nvPr>
        </p:nvSpPr>
        <p:spPr>
          <a:xfrm>
            <a:off x="740663" y="1839320"/>
            <a:ext cx="7571488" cy="397952"/>
          </a:xfrm>
        </p:spPr>
        <p:txBody>
          <a:bodyPr>
            <a:noAutofit/>
          </a:bodyPr>
          <a:lstStyle>
            <a:lvl1pPr marL="0" indent="0">
              <a:lnSpc>
                <a:spcPts val="1800"/>
              </a:lnSpc>
              <a:spcBef>
                <a:spcPts val="0"/>
              </a:spcBef>
              <a:buFontTx/>
              <a:buNone/>
              <a:defRPr b="0">
                <a:solidFill>
                  <a:schemeClr val="tx1"/>
                </a:solidFill>
              </a:defRPr>
            </a:lvl1pPr>
          </a:lstStyle>
          <a:p>
            <a:pPr lvl="0"/>
            <a:r>
              <a:rPr lang="en-US" dirty="0"/>
              <a:t>Click to edit master text styles</a:t>
            </a:r>
          </a:p>
        </p:txBody>
      </p:sp>
      <p:sp>
        <p:nvSpPr>
          <p:cNvPr id="6"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pPr/>
              <a:t>‹#›</a:t>
            </a:fld>
            <a:endParaRPr lang="en-US" dirty="0"/>
          </a:p>
        </p:txBody>
      </p:sp>
    </p:spTree>
    <p:extLst>
      <p:ext uri="{BB962C8B-B14F-4D97-AF65-F5344CB8AC3E}">
        <p14:creationId xmlns:p14="http://schemas.microsoft.com/office/powerpoint/2010/main" val="2967782583"/>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List_Blue">
    <p:spTree>
      <p:nvGrpSpPr>
        <p:cNvPr id="1" name=""/>
        <p:cNvGrpSpPr/>
        <p:nvPr/>
      </p:nvGrpSpPr>
      <p:grpSpPr>
        <a:xfrm>
          <a:off x="0" y="0"/>
          <a:ext cx="0" cy="0"/>
          <a:chOff x="0" y="0"/>
          <a:chExt cx="0" cy="0"/>
        </a:xfrm>
      </p:grpSpPr>
      <p:sp>
        <p:nvSpPr>
          <p:cNvPr id="7" name="Title 1"/>
          <p:cNvSpPr>
            <a:spLocks noGrp="1"/>
          </p:cNvSpPr>
          <p:nvPr>
            <p:ph type="title"/>
          </p:nvPr>
        </p:nvSpPr>
        <p:spPr>
          <a:xfrm>
            <a:off x="744538" y="502920"/>
            <a:ext cx="7658101" cy="1154927"/>
          </a:xfrm>
        </p:spPr>
        <p:txBody>
          <a:bodyPr/>
          <a:lstStyle>
            <a:lvl1pPr>
              <a:lnSpc>
                <a:spcPts val="4000"/>
              </a:lnSpc>
              <a:defRPr sz="3600">
                <a:solidFill>
                  <a:srgbClr val="005C84"/>
                </a:solidFill>
              </a:defRPr>
            </a:lvl1pPr>
          </a:lstStyle>
          <a:p>
            <a:r>
              <a:rPr lang="en-US"/>
              <a:t>Click to edit Master title style</a:t>
            </a:r>
            <a:endParaRPr lang="en-US" dirty="0"/>
          </a:p>
        </p:txBody>
      </p:sp>
      <p:sp>
        <p:nvSpPr>
          <p:cNvPr id="5"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pPr/>
              <a:t>‹#›</a:t>
            </a:fld>
            <a:endParaRPr lang="en-US" dirty="0"/>
          </a:p>
        </p:txBody>
      </p:sp>
    </p:spTree>
    <p:extLst>
      <p:ext uri="{BB962C8B-B14F-4D97-AF65-F5344CB8AC3E}">
        <p14:creationId xmlns:p14="http://schemas.microsoft.com/office/powerpoint/2010/main" val="2772356151"/>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Blank_wFooter">
    <p:spTree>
      <p:nvGrpSpPr>
        <p:cNvPr id="1" name=""/>
        <p:cNvGrpSpPr/>
        <p:nvPr/>
      </p:nvGrpSpPr>
      <p:grpSpPr>
        <a:xfrm>
          <a:off x="0" y="0"/>
          <a:ext cx="0" cy="0"/>
          <a:chOff x="0" y="0"/>
          <a:chExt cx="0" cy="0"/>
        </a:xfrm>
      </p:grpSpPr>
      <p:sp>
        <p:nvSpPr>
          <p:cNvPr id="4"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pPr/>
              <a:t>‹#›</a:t>
            </a:fld>
            <a:endParaRPr lang="en-US" dirty="0"/>
          </a:p>
        </p:txBody>
      </p:sp>
    </p:spTree>
    <p:extLst>
      <p:ext uri="{BB962C8B-B14F-4D97-AF65-F5344CB8AC3E}">
        <p14:creationId xmlns:p14="http://schemas.microsoft.com/office/powerpoint/2010/main" val="1702414473"/>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MosaicFourColumn_Blue">
    <p:spTree>
      <p:nvGrpSpPr>
        <p:cNvPr id="1" name=""/>
        <p:cNvGrpSpPr/>
        <p:nvPr/>
      </p:nvGrpSpPr>
      <p:grpSpPr>
        <a:xfrm>
          <a:off x="0" y="0"/>
          <a:ext cx="0" cy="0"/>
          <a:chOff x="0" y="0"/>
          <a:chExt cx="0" cy="0"/>
        </a:xfrm>
      </p:grpSpPr>
      <p:sp>
        <p:nvSpPr>
          <p:cNvPr id="36" name="Round Diagonal Corner Rectangle 35"/>
          <p:cNvSpPr/>
          <p:nvPr userDrawn="1"/>
        </p:nvSpPr>
        <p:spPr>
          <a:xfrm>
            <a:off x="2459736" y="2862072"/>
            <a:ext cx="2057400" cy="2862072"/>
          </a:xfrm>
          <a:prstGeom prst="round2DiagRect">
            <a:avLst>
              <a:gd name="adj1" fmla="val 10971"/>
              <a:gd name="adj2" fmla="val 0"/>
            </a:avLst>
          </a:prstGeom>
          <a:solidFill>
            <a:srgbClr val="005C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ound Diagonal Corner Rectangle 39"/>
          <p:cNvSpPr/>
          <p:nvPr userDrawn="1"/>
        </p:nvSpPr>
        <p:spPr>
          <a:xfrm>
            <a:off x="4626864" y="914400"/>
            <a:ext cx="2057400" cy="2862072"/>
          </a:xfrm>
          <a:prstGeom prst="round2DiagRect">
            <a:avLst>
              <a:gd name="adj1" fmla="val 10362"/>
              <a:gd name="adj2" fmla="val 0"/>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7A87"/>
              </a:solidFill>
            </a:endParaRPr>
          </a:p>
        </p:txBody>
      </p:sp>
      <p:sp>
        <p:nvSpPr>
          <p:cNvPr id="37" name="Round Diagonal Corner Rectangle 36"/>
          <p:cNvSpPr/>
          <p:nvPr userDrawn="1"/>
        </p:nvSpPr>
        <p:spPr>
          <a:xfrm>
            <a:off x="6803136" y="2862072"/>
            <a:ext cx="2112264" cy="2862072"/>
          </a:xfrm>
          <a:prstGeom prst="round2DiagRect">
            <a:avLst>
              <a:gd name="adj1" fmla="val 0"/>
              <a:gd name="adj2" fmla="val 10818"/>
            </a:avLst>
          </a:prstGeom>
          <a:solidFill>
            <a:srgbClr val="005C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Round Diagonal Corner Rectangle 37"/>
          <p:cNvSpPr/>
          <p:nvPr userDrawn="1"/>
        </p:nvSpPr>
        <p:spPr>
          <a:xfrm>
            <a:off x="230188" y="914400"/>
            <a:ext cx="2112264" cy="2862072"/>
          </a:xfrm>
          <a:prstGeom prst="round2DiagRect">
            <a:avLst>
              <a:gd name="adj1" fmla="val 0"/>
              <a:gd name="adj2" fmla="val 10818"/>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7A87"/>
              </a:solidFill>
            </a:endParaRPr>
          </a:p>
        </p:txBody>
      </p:sp>
      <p:sp>
        <p:nvSpPr>
          <p:cNvPr id="22" name="Picture Placeholder 21"/>
          <p:cNvSpPr>
            <a:spLocks noGrp="1"/>
          </p:cNvSpPr>
          <p:nvPr>
            <p:ph type="pic" sz="quarter" idx="14"/>
          </p:nvPr>
        </p:nvSpPr>
        <p:spPr>
          <a:xfrm>
            <a:off x="6803136" y="914400"/>
            <a:ext cx="2112264" cy="1828800"/>
          </a:xfrm>
          <a:prstGeom prst="round2DiagRect">
            <a:avLst>
              <a:gd name="adj1" fmla="val 10996"/>
              <a:gd name="adj2" fmla="val 0"/>
            </a:avLst>
          </a:prstGeom>
        </p:spPr>
        <p:txBody>
          <a:bodyPr/>
          <a:lstStyle/>
          <a:p>
            <a:r>
              <a:rPr lang="en-US"/>
              <a:t>Click icon to add picture</a:t>
            </a:r>
            <a:endParaRPr lang="en-US" dirty="0"/>
          </a:p>
        </p:txBody>
      </p:sp>
      <p:sp>
        <p:nvSpPr>
          <p:cNvPr id="20" name="Picture Placeholder 19"/>
          <p:cNvSpPr>
            <a:spLocks noGrp="1"/>
          </p:cNvSpPr>
          <p:nvPr>
            <p:ph type="pic" sz="quarter" idx="13"/>
          </p:nvPr>
        </p:nvSpPr>
        <p:spPr>
          <a:xfrm>
            <a:off x="2459736" y="914400"/>
            <a:ext cx="2057400" cy="1828800"/>
          </a:xfrm>
          <a:prstGeom prst="round2DiagRect">
            <a:avLst>
              <a:gd name="adj1" fmla="val 0"/>
              <a:gd name="adj2" fmla="val 14555"/>
            </a:avLst>
          </a:prstGeom>
        </p:spPr>
        <p:txBody>
          <a:bodyPr/>
          <a:lstStyle/>
          <a:p>
            <a:r>
              <a:rPr lang="en-US"/>
              <a:t>Click icon to add picture</a:t>
            </a:r>
          </a:p>
        </p:txBody>
      </p:sp>
      <p:sp>
        <p:nvSpPr>
          <p:cNvPr id="16" name="Picture Placeholder 15"/>
          <p:cNvSpPr>
            <a:spLocks noGrp="1"/>
          </p:cNvSpPr>
          <p:nvPr>
            <p:ph type="pic" sz="quarter" idx="12"/>
          </p:nvPr>
        </p:nvSpPr>
        <p:spPr>
          <a:xfrm>
            <a:off x="4626864" y="3886200"/>
            <a:ext cx="2057400" cy="1828800"/>
          </a:xfrm>
          <a:prstGeom prst="round2DiagRect">
            <a:avLst>
              <a:gd name="adj1" fmla="val 0"/>
              <a:gd name="adj2" fmla="val 12589"/>
            </a:avLst>
          </a:prstGeom>
        </p:spPr>
        <p:txBody>
          <a:bodyPr/>
          <a:lstStyle/>
          <a:p>
            <a:r>
              <a:rPr lang="en-US"/>
              <a:t>Click icon to add picture</a:t>
            </a:r>
          </a:p>
        </p:txBody>
      </p:sp>
      <p:sp>
        <p:nvSpPr>
          <p:cNvPr id="14" name="Picture Placeholder 13"/>
          <p:cNvSpPr>
            <a:spLocks noGrp="1"/>
          </p:cNvSpPr>
          <p:nvPr>
            <p:ph type="pic" sz="quarter" idx="11"/>
          </p:nvPr>
        </p:nvSpPr>
        <p:spPr>
          <a:xfrm>
            <a:off x="228600" y="3886200"/>
            <a:ext cx="2112264" cy="1828800"/>
          </a:xfrm>
          <a:prstGeom prst="round2DiagRect">
            <a:avLst>
              <a:gd name="adj1" fmla="val 12993"/>
              <a:gd name="adj2" fmla="val 0"/>
            </a:avLst>
          </a:prstGeom>
        </p:spPr>
        <p:txBody>
          <a:bodyPr/>
          <a:lstStyle/>
          <a:p>
            <a:r>
              <a:rPr lang="en-US"/>
              <a:t>Click icon to add picture</a:t>
            </a:r>
          </a:p>
        </p:txBody>
      </p:sp>
      <p:sp>
        <p:nvSpPr>
          <p:cNvPr id="24" name="Text Placeholder 23"/>
          <p:cNvSpPr>
            <a:spLocks noGrp="1"/>
          </p:cNvSpPr>
          <p:nvPr>
            <p:ph type="body" sz="quarter" idx="15"/>
          </p:nvPr>
        </p:nvSpPr>
        <p:spPr bwMode="gray">
          <a:xfrm>
            <a:off x="4855464" y="1010984"/>
            <a:ext cx="1600200" cy="1783080"/>
          </a:xfrm>
        </p:spPr>
        <p:txBody>
          <a:bodyPr tIns="0" bIns="0" anchor="b">
            <a:noAutofit/>
          </a:bodyPr>
          <a:lstStyle>
            <a:lvl1pPr marL="0" indent="0">
              <a:lnSpc>
                <a:spcPts val="2900"/>
              </a:lnSpc>
              <a:spcBef>
                <a:spcPts val="0"/>
              </a:spcBef>
              <a:buNone/>
              <a:defRPr sz="2400" b="1">
                <a:solidFill>
                  <a:schemeClr val="bg1"/>
                </a:solidFill>
              </a:defRPr>
            </a:lvl1pPr>
          </a:lstStyle>
          <a:p>
            <a:pPr lvl="0"/>
            <a:r>
              <a:rPr lang="en-US"/>
              <a:t>Click to edit Master text styles</a:t>
            </a:r>
          </a:p>
        </p:txBody>
      </p:sp>
      <p:sp>
        <p:nvSpPr>
          <p:cNvPr id="26" name="Text Placeholder 25"/>
          <p:cNvSpPr>
            <a:spLocks noGrp="1"/>
          </p:cNvSpPr>
          <p:nvPr>
            <p:ph type="body" sz="quarter" idx="16"/>
          </p:nvPr>
        </p:nvSpPr>
        <p:spPr bwMode="gray">
          <a:xfrm>
            <a:off x="4855464" y="2930461"/>
            <a:ext cx="1600200" cy="804672"/>
          </a:xfrm>
        </p:spPr>
        <p:txBody>
          <a:bodyPr tIns="0" bIns="0">
            <a:normAutofit/>
          </a:bodyPr>
          <a:lstStyle>
            <a:lvl1pPr marL="0" indent="0">
              <a:lnSpc>
                <a:spcPts val="1600"/>
              </a:lnSpc>
              <a:spcBef>
                <a:spcPts val="0"/>
              </a:spcBef>
              <a:buNone/>
              <a:defRPr sz="1400">
                <a:solidFill>
                  <a:schemeClr val="bg1"/>
                </a:solidFill>
              </a:defRPr>
            </a:lvl1pPr>
          </a:lstStyle>
          <a:p>
            <a:pPr lvl="0"/>
            <a:r>
              <a:rPr lang="en-US"/>
              <a:t>Click to edit Master text styles</a:t>
            </a:r>
          </a:p>
        </p:txBody>
      </p:sp>
      <p:sp>
        <p:nvSpPr>
          <p:cNvPr id="21" name="Text Placeholder 23"/>
          <p:cNvSpPr>
            <a:spLocks noGrp="1"/>
          </p:cNvSpPr>
          <p:nvPr>
            <p:ph type="body" sz="quarter" idx="23"/>
          </p:nvPr>
        </p:nvSpPr>
        <p:spPr bwMode="gray">
          <a:xfrm>
            <a:off x="7031736" y="2952519"/>
            <a:ext cx="1600200" cy="1747381"/>
          </a:xfrm>
        </p:spPr>
        <p:txBody>
          <a:bodyPr tIns="0" bIns="0" anchor="b">
            <a:noAutofit/>
          </a:bodyPr>
          <a:lstStyle>
            <a:lvl1pPr marL="0" indent="0">
              <a:lnSpc>
                <a:spcPts val="5900"/>
              </a:lnSpc>
              <a:spcBef>
                <a:spcPts val="0"/>
              </a:spcBef>
              <a:buNone/>
              <a:defRPr sz="7200" b="1">
                <a:solidFill>
                  <a:schemeClr val="bg1"/>
                </a:solidFill>
              </a:defRPr>
            </a:lvl1pPr>
          </a:lstStyle>
          <a:p>
            <a:pPr lvl="0"/>
            <a:r>
              <a:rPr lang="en-US"/>
              <a:t>Click to edit Master text styles</a:t>
            </a:r>
          </a:p>
        </p:txBody>
      </p:sp>
      <p:sp>
        <p:nvSpPr>
          <p:cNvPr id="23" name="Text Placeholder 25"/>
          <p:cNvSpPr>
            <a:spLocks noGrp="1"/>
          </p:cNvSpPr>
          <p:nvPr>
            <p:ph type="body" sz="quarter" idx="24"/>
          </p:nvPr>
        </p:nvSpPr>
        <p:spPr bwMode="gray">
          <a:xfrm>
            <a:off x="7031736" y="4814125"/>
            <a:ext cx="1600200" cy="801415"/>
          </a:xfrm>
        </p:spPr>
        <p:txBody>
          <a:bodyPr tIns="0" bIns="0">
            <a:normAutofit/>
          </a:bodyPr>
          <a:lstStyle>
            <a:lvl1pPr marL="0" indent="0">
              <a:lnSpc>
                <a:spcPts val="1600"/>
              </a:lnSpc>
              <a:spcBef>
                <a:spcPts val="0"/>
              </a:spcBef>
              <a:buNone/>
              <a:defRPr sz="1400">
                <a:solidFill>
                  <a:schemeClr val="bg1"/>
                </a:solidFill>
              </a:defRPr>
            </a:lvl1pPr>
          </a:lstStyle>
          <a:p>
            <a:pPr lvl="0"/>
            <a:r>
              <a:rPr lang="en-US"/>
              <a:t>Click to edit Master text styles</a:t>
            </a:r>
          </a:p>
        </p:txBody>
      </p:sp>
      <p:sp>
        <p:nvSpPr>
          <p:cNvPr id="25" name="Text Placeholder 23"/>
          <p:cNvSpPr>
            <a:spLocks noGrp="1"/>
          </p:cNvSpPr>
          <p:nvPr>
            <p:ph type="body" sz="quarter" idx="25"/>
          </p:nvPr>
        </p:nvSpPr>
        <p:spPr bwMode="gray">
          <a:xfrm>
            <a:off x="457200" y="1010984"/>
            <a:ext cx="1600200" cy="1783080"/>
          </a:xfrm>
        </p:spPr>
        <p:txBody>
          <a:bodyPr tIns="0" bIns="0" anchor="b">
            <a:noAutofit/>
          </a:bodyPr>
          <a:lstStyle>
            <a:lvl1pPr marL="0" indent="0">
              <a:lnSpc>
                <a:spcPts val="3900"/>
              </a:lnSpc>
              <a:spcBef>
                <a:spcPts val="0"/>
              </a:spcBef>
              <a:buNone/>
              <a:defRPr sz="3600" b="1">
                <a:solidFill>
                  <a:schemeClr val="bg1"/>
                </a:solidFill>
              </a:defRPr>
            </a:lvl1pPr>
          </a:lstStyle>
          <a:p>
            <a:pPr lvl="0"/>
            <a:r>
              <a:rPr lang="en-US"/>
              <a:t>Click to edit Master text styles</a:t>
            </a:r>
          </a:p>
        </p:txBody>
      </p:sp>
      <p:sp>
        <p:nvSpPr>
          <p:cNvPr id="33" name="Text Placeholder 25"/>
          <p:cNvSpPr>
            <a:spLocks noGrp="1"/>
          </p:cNvSpPr>
          <p:nvPr>
            <p:ph type="body" sz="quarter" idx="26"/>
          </p:nvPr>
        </p:nvSpPr>
        <p:spPr bwMode="gray">
          <a:xfrm>
            <a:off x="457200" y="2930461"/>
            <a:ext cx="1600200" cy="801415"/>
          </a:xfrm>
        </p:spPr>
        <p:txBody>
          <a:bodyPr tIns="0" bIns="0">
            <a:normAutofit/>
          </a:bodyPr>
          <a:lstStyle>
            <a:lvl1pPr marL="0" indent="0">
              <a:lnSpc>
                <a:spcPts val="1600"/>
              </a:lnSpc>
              <a:spcBef>
                <a:spcPts val="0"/>
              </a:spcBef>
              <a:buNone/>
              <a:defRPr sz="1400">
                <a:solidFill>
                  <a:schemeClr val="bg1"/>
                </a:solidFill>
              </a:defRPr>
            </a:lvl1pPr>
          </a:lstStyle>
          <a:p>
            <a:pPr lvl="0"/>
            <a:r>
              <a:rPr lang="en-US"/>
              <a:t>Click to edit Master text styles</a:t>
            </a:r>
          </a:p>
        </p:txBody>
      </p:sp>
      <p:sp>
        <p:nvSpPr>
          <p:cNvPr id="34" name="Text Placeholder 23"/>
          <p:cNvSpPr>
            <a:spLocks noGrp="1"/>
          </p:cNvSpPr>
          <p:nvPr>
            <p:ph type="body" sz="quarter" idx="27"/>
          </p:nvPr>
        </p:nvSpPr>
        <p:spPr bwMode="gray">
          <a:xfrm>
            <a:off x="2679192" y="2952519"/>
            <a:ext cx="1600200" cy="1747381"/>
          </a:xfrm>
        </p:spPr>
        <p:txBody>
          <a:bodyPr tIns="0" bIns="0" anchor="b">
            <a:noAutofit/>
          </a:bodyPr>
          <a:lstStyle>
            <a:lvl1pPr marL="0" indent="0">
              <a:lnSpc>
                <a:spcPts val="3900"/>
              </a:lnSpc>
              <a:spcBef>
                <a:spcPts val="0"/>
              </a:spcBef>
              <a:buNone/>
              <a:defRPr sz="4800" b="1">
                <a:solidFill>
                  <a:schemeClr val="bg1"/>
                </a:solidFill>
              </a:defRPr>
            </a:lvl1pPr>
          </a:lstStyle>
          <a:p>
            <a:pPr lvl="0"/>
            <a:r>
              <a:rPr lang="en-US"/>
              <a:t>Click to edit Master text styles</a:t>
            </a:r>
          </a:p>
        </p:txBody>
      </p:sp>
      <p:sp>
        <p:nvSpPr>
          <p:cNvPr id="35" name="Text Placeholder 25"/>
          <p:cNvSpPr>
            <a:spLocks noGrp="1"/>
          </p:cNvSpPr>
          <p:nvPr>
            <p:ph type="body" sz="quarter" idx="28"/>
          </p:nvPr>
        </p:nvSpPr>
        <p:spPr bwMode="gray">
          <a:xfrm>
            <a:off x="2679192" y="4814125"/>
            <a:ext cx="1757580" cy="801415"/>
          </a:xfrm>
        </p:spPr>
        <p:txBody>
          <a:bodyPr tIns="0" bIns="0">
            <a:noAutofit/>
          </a:bodyPr>
          <a:lstStyle>
            <a:lvl1pPr marL="0" indent="0">
              <a:lnSpc>
                <a:spcPts val="1700"/>
              </a:lnSpc>
              <a:spcBef>
                <a:spcPts val="0"/>
              </a:spcBef>
              <a:buNone/>
              <a:defRPr lang="en-US" sz="1600" kern="1200" dirty="0" smtClean="0">
                <a:solidFill>
                  <a:schemeClr val="bg1"/>
                </a:solidFill>
                <a:latin typeface="+mn-lt"/>
                <a:ea typeface="+mn-ea"/>
                <a:cs typeface="+mn-cs"/>
              </a:defRPr>
            </a:lvl1pPr>
          </a:lstStyle>
          <a:p>
            <a:pPr lvl="0"/>
            <a:r>
              <a:rPr lang="en-US"/>
              <a:t>Click to edit Master text styles</a:t>
            </a:r>
          </a:p>
        </p:txBody>
      </p:sp>
      <p:sp>
        <p:nvSpPr>
          <p:cNvPr id="27"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pPr/>
              <a:t>‹#›</a:t>
            </a:fld>
            <a:endParaRPr lang="en-US" dirty="0"/>
          </a:p>
        </p:txBody>
      </p:sp>
    </p:spTree>
    <p:extLst>
      <p:ext uri="{BB962C8B-B14F-4D97-AF65-F5344CB8AC3E}">
        <p14:creationId xmlns:p14="http://schemas.microsoft.com/office/powerpoint/2010/main" val="1853020107"/>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MosaicThreeColumn_Blue">
    <p:spTree>
      <p:nvGrpSpPr>
        <p:cNvPr id="1" name=""/>
        <p:cNvGrpSpPr/>
        <p:nvPr/>
      </p:nvGrpSpPr>
      <p:grpSpPr>
        <a:xfrm>
          <a:off x="0" y="0"/>
          <a:ext cx="0" cy="0"/>
          <a:chOff x="0" y="0"/>
          <a:chExt cx="0" cy="0"/>
        </a:xfrm>
      </p:grpSpPr>
      <p:sp>
        <p:nvSpPr>
          <p:cNvPr id="36" name="Round Diagonal Corner Rectangle 35"/>
          <p:cNvSpPr/>
          <p:nvPr userDrawn="1"/>
        </p:nvSpPr>
        <p:spPr>
          <a:xfrm>
            <a:off x="3172968" y="3118104"/>
            <a:ext cx="2798064" cy="2596896"/>
          </a:xfrm>
          <a:prstGeom prst="round2DiagRect">
            <a:avLst>
              <a:gd name="adj1" fmla="val 9144"/>
              <a:gd name="adj2" fmla="val 0"/>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ound Diagonal Corner Rectangle 36"/>
          <p:cNvSpPr/>
          <p:nvPr userDrawn="1"/>
        </p:nvSpPr>
        <p:spPr>
          <a:xfrm>
            <a:off x="6117336" y="4069080"/>
            <a:ext cx="2798064" cy="1645920"/>
          </a:xfrm>
          <a:prstGeom prst="round2DiagRect">
            <a:avLst>
              <a:gd name="adj1" fmla="val 0"/>
              <a:gd name="adj2" fmla="val 14623"/>
            </a:avLst>
          </a:prstGeom>
          <a:solidFill>
            <a:srgbClr val="005C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Round Diagonal Corner Rectangle 37"/>
          <p:cNvSpPr/>
          <p:nvPr userDrawn="1"/>
        </p:nvSpPr>
        <p:spPr>
          <a:xfrm>
            <a:off x="230188" y="907961"/>
            <a:ext cx="2798064" cy="2816352"/>
          </a:xfrm>
          <a:prstGeom prst="round2DiagRect">
            <a:avLst>
              <a:gd name="adj1" fmla="val 0"/>
              <a:gd name="adj2" fmla="val 7684"/>
            </a:avLst>
          </a:prstGeom>
          <a:solidFill>
            <a:srgbClr val="005C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Picture Placeholder 21"/>
          <p:cNvSpPr>
            <a:spLocks noGrp="1"/>
          </p:cNvSpPr>
          <p:nvPr>
            <p:ph type="pic" sz="quarter" idx="14"/>
          </p:nvPr>
        </p:nvSpPr>
        <p:spPr>
          <a:xfrm>
            <a:off x="6117336" y="914400"/>
            <a:ext cx="2798064" cy="2999232"/>
          </a:xfrm>
          <a:prstGeom prst="round2DiagRect">
            <a:avLst>
              <a:gd name="adj1" fmla="val 7862"/>
              <a:gd name="adj2" fmla="val 0"/>
            </a:avLst>
          </a:prstGeom>
        </p:spPr>
        <p:txBody>
          <a:bodyPr/>
          <a:lstStyle/>
          <a:p>
            <a:r>
              <a:rPr lang="en-US"/>
              <a:t>Click icon to add picture</a:t>
            </a:r>
            <a:endParaRPr lang="en-US" dirty="0"/>
          </a:p>
        </p:txBody>
      </p:sp>
      <p:sp>
        <p:nvSpPr>
          <p:cNvPr id="20" name="Picture Placeholder 19"/>
          <p:cNvSpPr>
            <a:spLocks noGrp="1"/>
          </p:cNvSpPr>
          <p:nvPr>
            <p:ph type="pic" sz="quarter" idx="13"/>
          </p:nvPr>
        </p:nvSpPr>
        <p:spPr>
          <a:xfrm>
            <a:off x="3172968" y="914400"/>
            <a:ext cx="2798064" cy="2048256"/>
          </a:xfrm>
          <a:prstGeom prst="round2DiagRect">
            <a:avLst>
              <a:gd name="adj1" fmla="val 0"/>
              <a:gd name="adj2" fmla="val 10067"/>
            </a:avLst>
          </a:prstGeom>
        </p:spPr>
        <p:txBody>
          <a:bodyPr/>
          <a:lstStyle/>
          <a:p>
            <a:r>
              <a:rPr lang="en-US"/>
              <a:t>Click icon to add picture</a:t>
            </a:r>
          </a:p>
        </p:txBody>
      </p:sp>
      <p:sp>
        <p:nvSpPr>
          <p:cNvPr id="14" name="Picture Placeholder 13"/>
          <p:cNvSpPr>
            <a:spLocks noGrp="1"/>
          </p:cNvSpPr>
          <p:nvPr>
            <p:ph type="pic" sz="quarter" idx="11"/>
          </p:nvPr>
        </p:nvSpPr>
        <p:spPr>
          <a:xfrm>
            <a:off x="228600" y="3886200"/>
            <a:ext cx="2798064" cy="1828800"/>
          </a:xfrm>
          <a:prstGeom prst="round2DiagRect">
            <a:avLst>
              <a:gd name="adj1" fmla="val 14020"/>
              <a:gd name="adj2" fmla="val 0"/>
            </a:avLst>
          </a:prstGeom>
        </p:spPr>
        <p:txBody>
          <a:bodyPr/>
          <a:lstStyle/>
          <a:p>
            <a:r>
              <a:rPr lang="en-US"/>
              <a:t>Click icon to add picture</a:t>
            </a:r>
          </a:p>
        </p:txBody>
      </p:sp>
      <p:sp>
        <p:nvSpPr>
          <p:cNvPr id="21" name="Text Placeholder 23"/>
          <p:cNvSpPr>
            <a:spLocks noGrp="1"/>
          </p:cNvSpPr>
          <p:nvPr>
            <p:ph type="body" sz="quarter" idx="23"/>
          </p:nvPr>
        </p:nvSpPr>
        <p:spPr bwMode="gray">
          <a:xfrm>
            <a:off x="6355080" y="4161281"/>
            <a:ext cx="2286000" cy="563671"/>
          </a:xfrm>
        </p:spPr>
        <p:txBody>
          <a:bodyPr tIns="0" bIns="0" anchor="b">
            <a:noAutofit/>
          </a:bodyPr>
          <a:lstStyle>
            <a:lvl1pPr marL="0" indent="0">
              <a:lnSpc>
                <a:spcPts val="2900"/>
              </a:lnSpc>
              <a:spcBef>
                <a:spcPts val="0"/>
              </a:spcBef>
              <a:buNone/>
              <a:defRPr sz="2400" b="1">
                <a:solidFill>
                  <a:schemeClr val="bg1"/>
                </a:solidFill>
              </a:defRPr>
            </a:lvl1pPr>
          </a:lstStyle>
          <a:p>
            <a:pPr lvl="0"/>
            <a:r>
              <a:rPr lang="en-US"/>
              <a:t>Click to edit Master text styles</a:t>
            </a:r>
          </a:p>
        </p:txBody>
      </p:sp>
      <p:sp>
        <p:nvSpPr>
          <p:cNvPr id="23" name="Text Placeholder 25"/>
          <p:cNvSpPr>
            <a:spLocks noGrp="1"/>
          </p:cNvSpPr>
          <p:nvPr>
            <p:ph type="body" sz="quarter" idx="24"/>
          </p:nvPr>
        </p:nvSpPr>
        <p:spPr bwMode="gray">
          <a:xfrm>
            <a:off x="6355080" y="4846967"/>
            <a:ext cx="2286000" cy="801415"/>
          </a:xfrm>
        </p:spPr>
        <p:txBody>
          <a:bodyPr tIns="0" bIns="0">
            <a:normAutofit/>
          </a:bodyPr>
          <a:lstStyle>
            <a:lvl1pPr marL="0" indent="0">
              <a:lnSpc>
                <a:spcPts val="1600"/>
              </a:lnSpc>
              <a:spcBef>
                <a:spcPts val="0"/>
              </a:spcBef>
              <a:buNone/>
              <a:defRPr sz="1400">
                <a:solidFill>
                  <a:schemeClr val="bg1"/>
                </a:solidFill>
              </a:defRPr>
            </a:lvl1pPr>
          </a:lstStyle>
          <a:p>
            <a:pPr lvl="0"/>
            <a:r>
              <a:rPr lang="en-US"/>
              <a:t>Click to edit Master text styles</a:t>
            </a:r>
          </a:p>
        </p:txBody>
      </p:sp>
      <p:sp>
        <p:nvSpPr>
          <p:cNvPr id="25" name="Text Placeholder 23"/>
          <p:cNvSpPr>
            <a:spLocks noGrp="1"/>
          </p:cNvSpPr>
          <p:nvPr>
            <p:ph type="body" sz="quarter" idx="25"/>
          </p:nvPr>
        </p:nvSpPr>
        <p:spPr bwMode="gray">
          <a:xfrm>
            <a:off x="457200" y="1010984"/>
            <a:ext cx="2286000" cy="1283919"/>
          </a:xfrm>
        </p:spPr>
        <p:txBody>
          <a:bodyPr tIns="0" bIns="0" anchor="b">
            <a:noAutofit/>
          </a:bodyPr>
          <a:lstStyle>
            <a:lvl1pPr marL="0" indent="0">
              <a:lnSpc>
                <a:spcPts val="3900"/>
              </a:lnSpc>
              <a:spcBef>
                <a:spcPts val="0"/>
              </a:spcBef>
              <a:buNone/>
              <a:defRPr sz="3600" b="1">
                <a:solidFill>
                  <a:schemeClr val="bg1"/>
                </a:solidFill>
              </a:defRPr>
            </a:lvl1pPr>
          </a:lstStyle>
          <a:p>
            <a:pPr lvl="0"/>
            <a:r>
              <a:rPr lang="en-US"/>
              <a:t>Click to edit Master text styles</a:t>
            </a:r>
          </a:p>
        </p:txBody>
      </p:sp>
      <p:sp>
        <p:nvSpPr>
          <p:cNvPr id="33" name="Text Placeholder 25"/>
          <p:cNvSpPr>
            <a:spLocks noGrp="1"/>
          </p:cNvSpPr>
          <p:nvPr>
            <p:ph type="body" sz="quarter" idx="26"/>
          </p:nvPr>
        </p:nvSpPr>
        <p:spPr bwMode="gray">
          <a:xfrm>
            <a:off x="457200" y="2430246"/>
            <a:ext cx="2286000" cy="1069723"/>
          </a:xfrm>
        </p:spPr>
        <p:txBody>
          <a:bodyPr tIns="0" bIns="0">
            <a:normAutofit/>
          </a:bodyPr>
          <a:lstStyle>
            <a:lvl1pPr marL="0" indent="0">
              <a:lnSpc>
                <a:spcPts val="1600"/>
              </a:lnSpc>
              <a:spcBef>
                <a:spcPts val="0"/>
              </a:spcBef>
              <a:buNone/>
              <a:defRPr sz="1400">
                <a:solidFill>
                  <a:schemeClr val="bg1"/>
                </a:solidFill>
              </a:defRPr>
            </a:lvl1pPr>
          </a:lstStyle>
          <a:p>
            <a:pPr lvl="0"/>
            <a:r>
              <a:rPr lang="en-US"/>
              <a:t>Click to edit Master text styles</a:t>
            </a:r>
          </a:p>
        </p:txBody>
      </p:sp>
      <p:sp>
        <p:nvSpPr>
          <p:cNvPr id="34" name="Text Placeholder 23"/>
          <p:cNvSpPr>
            <a:spLocks noGrp="1"/>
          </p:cNvSpPr>
          <p:nvPr>
            <p:ph type="body" sz="quarter" idx="27"/>
          </p:nvPr>
        </p:nvSpPr>
        <p:spPr bwMode="gray">
          <a:xfrm>
            <a:off x="3410712" y="3221829"/>
            <a:ext cx="2286000" cy="870560"/>
          </a:xfrm>
        </p:spPr>
        <p:txBody>
          <a:bodyPr tIns="0" bIns="0" anchor="b">
            <a:noAutofit/>
          </a:bodyPr>
          <a:lstStyle>
            <a:lvl1pPr marL="0" indent="0">
              <a:lnSpc>
                <a:spcPts val="3900"/>
              </a:lnSpc>
              <a:spcBef>
                <a:spcPts val="0"/>
              </a:spcBef>
              <a:buNone/>
              <a:defRPr sz="4800" b="1">
                <a:solidFill>
                  <a:schemeClr val="bg1"/>
                </a:solidFill>
              </a:defRPr>
            </a:lvl1pPr>
          </a:lstStyle>
          <a:p>
            <a:pPr lvl="0"/>
            <a:r>
              <a:rPr lang="en-US"/>
              <a:t>Click to edit Master text styles</a:t>
            </a:r>
          </a:p>
        </p:txBody>
      </p:sp>
      <p:sp>
        <p:nvSpPr>
          <p:cNvPr id="35" name="Text Placeholder 25"/>
          <p:cNvSpPr>
            <a:spLocks noGrp="1"/>
          </p:cNvSpPr>
          <p:nvPr>
            <p:ph type="body" sz="quarter" idx="28"/>
          </p:nvPr>
        </p:nvSpPr>
        <p:spPr bwMode="gray">
          <a:xfrm>
            <a:off x="3410712" y="4206887"/>
            <a:ext cx="2286000" cy="1234440"/>
          </a:xfrm>
        </p:spPr>
        <p:txBody>
          <a:bodyPr tIns="0" bIns="0">
            <a:normAutofit/>
          </a:bodyPr>
          <a:lstStyle>
            <a:lvl1pPr marL="0" indent="0">
              <a:lnSpc>
                <a:spcPts val="2000"/>
              </a:lnSpc>
              <a:spcBef>
                <a:spcPts val="0"/>
              </a:spcBef>
              <a:buNone/>
              <a:defRPr sz="1800">
                <a:solidFill>
                  <a:schemeClr val="bg1"/>
                </a:solidFill>
              </a:defRPr>
            </a:lvl1pPr>
          </a:lstStyle>
          <a:p>
            <a:pPr lvl="0"/>
            <a:r>
              <a:rPr lang="en-US"/>
              <a:t>Click to edit Master text styles</a:t>
            </a:r>
          </a:p>
        </p:txBody>
      </p:sp>
      <p:sp>
        <p:nvSpPr>
          <p:cNvPr id="18"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pPr/>
              <a:t>‹#›</a:t>
            </a:fld>
            <a:endParaRPr lang="en-US" dirty="0"/>
          </a:p>
        </p:txBody>
      </p:sp>
    </p:spTree>
    <p:extLst>
      <p:ext uri="{BB962C8B-B14F-4D97-AF65-F5344CB8AC3E}">
        <p14:creationId xmlns:p14="http://schemas.microsoft.com/office/powerpoint/2010/main" val="1882158558"/>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MosaicTwoColumn_Blue">
    <p:spTree>
      <p:nvGrpSpPr>
        <p:cNvPr id="1" name=""/>
        <p:cNvGrpSpPr/>
        <p:nvPr/>
      </p:nvGrpSpPr>
      <p:grpSpPr>
        <a:xfrm>
          <a:off x="0" y="0"/>
          <a:ext cx="0" cy="0"/>
          <a:chOff x="0" y="0"/>
          <a:chExt cx="0" cy="0"/>
        </a:xfrm>
      </p:grpSpPr>
      <p:sp>
        <p:nvSpPr>
          <p:cNvPr id="37" name="Round Diagonal Corner Rectangle 36"/>
          <p:cNvSpPr/>
          <p:nvPr userDrawn="1"/>
        </p:nvSpPr>
        <p:spPr>
          <a:xfrm>
            <a:off x="4645152" y="4069080"/>
            <a:ext cx="4270248" cy="2057400"/>
          </a:xfrm>
          <a:prstGeom prst="round2DiagRect">
            <a:avLst>
              <a:gd name="adj1" fmla="val 10959"/>
              <a:gd name="adj2" fmla="val 0"/>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Round Diagonal Corner Rectangle 37"/>
          <p:cNvSpPr/>
          <p:nvPr userDrawn="1"/>
        </p:nvSpPr>
        <p:spPr>
          <a:xfrm>
            <a:off x="230188" y="914400"/>
            <a:ext cx="4270248" cy="1764792"/>
          </a:xfrm>
          <a:prstGeom prst="round2DiagRect">
            <a:avLst>
              <a:gd name="adj1" fmla="val 0"/>
              <a:gd name="adj2" fmla="val 11943"/>
            </a:avLst>
          </a:prstGeom>
          <a:solidFill>
            <a:srgbClr val="1E9D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Picture Placeholder 21"/>
          <p:cNvSpPr>
            <a:spLocks noGrp="1"/>
          </p:cNvSpPr>
          <p:nvPr>
            <p:ph type="pic" sz="quarter" idx="14"/>
          </p:nvPr>
        </p:nvSpPr>
        <p:spPr>
          <a:xfrm>
            <a:off x="4645152" y="914400"/>
            <a:ext cx="4270248" cy="3017520"/>
          </a:xfrm>
          <a:prstGeom prst="round2DiagRect">
            <a:avLst>
              <a:gd name="adj1" fmla="val 0"/>
              <a:gd name="adj2" fmla="val 7057"/>
            </a:avLst>
          </a:prstGeom>
        </p:spPr>
        <p:txBody>
          <a:bodyPr/>
          <a:lstStyle/>
          <a:p>
            <a:r>
              <a:rPr lang="en-US"/>
              <a:t>Click icon to add picture</a:t>
            </a:r>
            <a:endParaRPr lang="en-US" dirty="0"/>
          </a:p>
        </p:txBody>
      </p:sp>
      <p:sp>
        <p:nvSpPr>
          <p:cNvPr id="14" name="Picture Placeholder 13"/>
          <p:cNvSpPr>
            <a:spLocks noGrp="1"/>
          </p:cNvSpPr>
          <p:nvPr>
            <p:ph type="pic" sz="quarter" idx="11"/>
          </p:nvPr>
        </p:nvSpPr>
        <p:spPr>
          <a:xfrm>
            <a:off x="228600" y="2862072"/>
            <a:ext cx="4270248" cy="3264408"/>
          </a:xfrm>
          <a:prstGeom prst="round2DiagRect">
            <a:avLst>
              <a:gd name="adj1" fmla="val 7497"/>
              <a:gd name="adj2" fmla="val 0"/>
            </a:avLst>
          </a:prstGeom>
        </p:spPr>
        <p:txBody>
          <a:bodyPr/>
          <a:lstStyle/>
          <a:p>
            <a:r>
              <a:rPr lang="en-US"/>
              <a:t>Click icon to add picture</a:t>
            </a:r>
          </a:p>
        </p:txBody>
      </p:sp>
      <p:sp>
        <p:nvSpPr>
          <p:cNvPr id="21" name="Text Placeholder 23"/>
          <p:cNvSpPr>
            <a:spLocks noGrp="1"/>
          </p:cNvSpPr>
          <p:nvPr>
            <p:ph type="body" sz="quarter" idx="23"/>
          </p:nvPr>
        </p:nvSpPr>
        <p:spPr bwMode="gray">
          <a:xfrm>
            <a:off x="4882896" y="4161281"/>
            <a:ext cx="3840480" cy="1127342"/>
          </a:xfrm>
        </p:spPr>
        <p:txBody>
          <a:bodyPr tIns="0" bIns="0" anchor="b">
            <a:noAutofit/>
          </a:bodyPr>
          <a:lstStyle>
            <a:lvl1pPr marL="0" indent="0">
              <a:lnSpc>
                <a:spcPts val="3900"/>
              </a:lnSpc>
              <a:spcBef>
                <a:spcPts val="0"/>
              </a:spcBef>
              <a:buNone/>
              <a:defRPr sz="4800" b="1">
                <a:solidFill>
                  <a:schemeClr val="bg1"/>
                </a:solidFill>
              </a:defRPr>
            </a:lvl1pPr>
          </a:lstStyle>
          <a:p>
            <a:pPr lvl="0"/>
            <a:r>
              <a:rPr lang="en-US"/>
              <a:t>Click to edit Master text styles</a:t>
            </a:r>
          </a:p>
        </p:txBody>
      </p:sp>
      <p:sp>
        <p:nvSpPr>
          <p:cNvPr id="23" name="Text Placeholder 25"/>
          <p:cNvSpPr>
            <a:spLocks noGrp="1"/>
          </p:cNvSpPr>
          <p:nvPr>
            <p:ph type="body" sz="quarter" idx="24"/>
          </p:nvPr>
        </p:nvSpPr>
        <p:spPr bwMode="gray">
          <a:xfrm>
            <a:off x="4882895" y="5445061"/>
            <a:ext cx="3840480" cy="463169"/>
          </a:xfrm>
        </p:spPr>
        <p:txBody>
          <a:bodyPr tIns="0" bIns="0">
            <a:normAutofit/>
          </a:bodyPr>
          <a:lstStyle>
            <a:lvl1pPr marL="0" indent="0">
              <a:lnSpc>
                <a:spcPts val="1600"/>
              </a:lnSpc>
              <a:spcBef>
                <a:spcPts val="0"/>
              </a:spcBef>
              <a:buNone/>
              <a:defRPr sz="1400">
                <a:solidFill>
                  <a:schemeClr val="bg1"/>
                </a:solidFill>
              </a:defRPr>
            </a:lvl1pPr>
          </a:lstStyle>
          <a:p>
            <a:pPr lvl="0"/>
            <a:r>
              <a:rPr lang="en-US"/>
              <a:t>Click to edit Master text styles</a:t>
            </a:r>
          </a:p>
        </p:txBody>
      </p:sp>
      <p:sp>
        <p:nvSpPr>
          <p:cNvPr id="25" name="Text Placeholder 23"/>
          <p:cNvSpPr>
            <a:spLocks noGrp="1"/>
          </p:cNvSpPr>
          <p:nvPr>
            <p:ph type="body" sz="quarter" idx="25"/>
          </p:nvPr>
        </p:nvSpPr>
        <p:spPr>
          <a:xfrm>
            <a:off x="457200" y="1010984"/>
            <a:ext cx="3840480" cy="688933"/>
          </a:xfrm>
        </p:spPr>
        <p:txBody>
          <a:bodyPr tIns="0" bIns="0" anchor="b">
            <a:noAutofit/>
          </a:bodyPr>
          <a:lstStyle>
            <a:lvl1pPr marL="0" indent="0">
              <a:lnSpc>
                <a:spcPts val="3900"/>
              </a:lnSpc>
              <a:spcBef>
                <a:spcPts val="0"/>
              </a:spcBef>
              <a:buNone/>
              <a:defRPr sz="3600" b="1">
                <a:solidFill>
                  <a:schemeClr val="bg1"/>
                </a:solidFill>
              </a:defRPr>
            </a:lvl1pPr>
          </a:lstStyle>
          <a:p>
            <a:pPr lvl="0"/>
            <a:r>
              <a:rPr lang="en-US"/>
              <a:t>Click to edit Master text styles</a:t>
            </a:r>
          </a:p>
        </p:txBody>
      </p:sp>
      <p:sp>
        <p:nvSpPr>
          <p:cNvPr id="33" name="Text Placeholder 25"/>
          <p:cNvSpPr>
            <a:spLocks noGrp="1"/>
          </p:cNvSpPr>
          <p:nvPr>
            <p:ph type="body" sz="quarter" idx="26"/>
          </p:nvPr>
        </p:nvSpPr>
        <p:spPr>
          <a:xfrm>
            <a:off x="457200" y="1824038"/>
            <a:ext cx="3840480" cy="674025"/>
          </a:xfrm>
        </p:spPr>
        <p:txBody>
          <a:bodyPr tIns="0" bIns="0">
            <a:normAutofit/>
          </a:bodyPr>
          <a:lstStyle>
            <a:lvl1pPr marL="0" indent="0">
              <a:lnSpc>
                <a:spcPts val="1600"/>
              </a:lnSpc>
              <a:spcBef>
                <a:spcPts val="0"/>
              </a:spcBef>
              <a:buNone/>
              <a:defRPr sz="1400">
                <a:solidFill>
                  <a:schemeClr val="bg1"/>
                </a:solidFill>
              </a:defRPr>
            </a:lvl1pPr>
          </a:lstStyle>
          <a:p>
            <a:pPr lvl="0"/>
            <a:r>
              <a:rPr lang="en-US"/>
              <a:t>Click to edit Master text styles</a:t>
            </a:r>
          </a:p>
        </p:txBody>
      </p:sp>
      <p:sp>
        <p:nvSpPr>
          <p:cNvPr id="12"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pPr/>
              <a:t>‹#›</a:t>
            </a:fld>
            <a:endParaRPr lang="en-US" dirty="0"/>
          </a:p>
        </p:txBody>
      </p:sp>
    </p:spTree>
    <p:extLst>
      <p:ext uri="{BB962C8B-B14F-4D97-AF65-F5344CB8AC3E}">
        <p14:creationId xmlns:p14="http://schemas.microsoft.com/office/powerpoint/2010/main" val="3301925990"/>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blank" preserve="1">
  <p:cSld name="Closer">
    <p:spTree>
      <p:nvGrpSpPr>
        <p:cNvPr id="1" name=""/>
        <p:cNvGrpSpPr/>
        <p:nvPr/>
      </p:nvGrpSpPr>
      <p:grpSpPr>
        <a:xfrm>
          <a:off x="0" y="0"/>
          <a:ext cx="0" cy="0"/>
          <a:chOff x="0" y="0"/>
          <a:chExt cx="0" cy="0"/>
        </a:xfrm>
      </p:grpSpPr>
      <p:sp>
        <p:nvSpPr>
          <p:cNvPr id="5" name="Rectangle 4"/>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Cargill_Webinar_graphics-87.png"/>
          <p:cNvPicPr>
            <a:picLocks noChangeAspect="1"/>
          </p:cNvPicPr>
          <p:nvPr userDrawn="1"/>
        </p:nvPicPr>
        <p:blipFill>
          <a:blip r:embed="rId2" cstate="print"/>
          <a:stretch>
            <a:fillRect/>
          </a:stretch>
        </p:blipFill>
        <p:spPr>
          <a:xfrm>
            <a:off x="3200513" y="2816402"/>
            <a:ext cx="2742973" cy="1225195"/>
          </a:xfrm>
          <a:prstGeom prst="rect">
            <a:avLst/>
          </a:prstGeom>
        </p:spPr>
      </p:pic>
    </p:spTree>
    <p:extLst>
      <p:ext uri="{BB962C8B-B14F-4D97-AF65-F5344CB8AC3E}">
        <p14:creationId xmlns:p14="http://schemas.microsoft.com/office/powerpoint/2010/main" val="2160644534"/>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userDrawn="1">
  <p:cSld name="List_Green">
    <p:spTree>
      <p:nvGrpSpPr>
        <p:cNvPr id="1" name=""/>
        <p:cNvGrpSpPr/>
        <p:nvPr/>
      </p:nvGrpSpPr>
      <p:grpSpPr>
        <a:xfrm>
          <a:off x="0" y="0"/>
          <a:ext cx="0" cy="0"/>
          <a:chOff x="0" y="0"/>
          <a:chExt cx="0" cy="0"/>
        </a:xfrm>
      </p:grpSpPr>
      <p:sp>
        <p:nvSpPr>
          <p:cNvPr id="7" name="Title 1"/>
          <p:cNvSpPr>
            <a:spLocks noGrp="1"/>
          </p:cNvSpPr>
          <p:nvPr>
            <p:ph type="title"/>
          </p:nvPr>
        </p:nvSpPr>
        <p:spPr>
          <a:xfrm>
            <a:off x="744538" y="502920"/>
            <a:ext cx="7658101" cy="1154927"/>
          </a:xfrm>
        </p:spPr>
        <p:txBody>
          <a:bodyPr/>
          <a:lstStyle>
            <a:lvl1pPr>
              <a:lnSpc>
                <a:spcPts val="4000"/>
              </a:lnSpc>
              <a:defRPr sz="3600">
                <a:solidFill>
                  <a:srgbClr val="5B8F22"/>
                </a:solidFill>
              </a:defRPr>
            </a:lvl1pPr>
          </a:lstStyle>
          <a:p>
            <a:r>
              <a:rPr lang="en-US"/>
              <a:t>Click to edit Master title style</a:t>
            </a:r>
            <a:endParaRPr lang="en-US" dirty="0"/>
          </a:p>
        </p:txBody>
      </p:sp>
      <p:sp>
        <p:nvSpPr>
          <p:cNvPr id="5"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pPr/>
              <a:t>‹#›</a:t>
            </a:fld>
            <a:endParaRPr lang="en-US" dirty="0"/>
          </a:p>
        </p:txBody>
      </p:sp>
    </p:spTree>
    <p:extLst>
      <p:ext uri="{BB962C8B-B14F-4D97-AF65-F5344CB8AC3E}">
        <p14:creationId xmlns:p14="http://schemas.microsoft.com/office/powerpoint/2010/main" val="1514994691"/>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TitleThrive_Blue">
    <p:spTree>
      <p:nvGrpSpPr>
        <p:cNvPr id="1" name=""/>
        <p:cNvGrpSpPr/>
        <p:nvPr/>
      </p:nvGrpSpPr>
      <p:grpSpPr>
        <a:xfrm>
          <a:off x="0" y="0"/>
          <a:ext cx="0" cy="0"/>
          <a:chOff x="0" y="0"/>
          <a:chExt cx="0" cy="0"/>
        </a:xfrm>
      </p:grpSpPr>
      <p:sp>
        <p:nvSpPr>
          <p:cNvPr id="15" name="Rectangle 14"/>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0" name="Round Diagonal Corner Rectangle 19"/>
          <p:cNvSpPr/>
          <p:nvPr userDrawn="1"/>
        </p:nvSpPr>
        <p:spPr>
          <a:xfrm>
            <a:off x="6092679" y="457200"/>
            <a:ext cx="2359152" cy="1600200"/>
          </a:xfrm>
          <a:prstGeom prst="round2DiagRect">
            <a:avLst>
              <a:gd name="adj1" fmla="val 12797"/>
              <a:gd name="adj2" fmla="val 0"/>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7" name="Picture Placeholder 16"/>
          <p:cNvSpPr>
            <a:spLocks noGrp="1"/>
          </p:cNvSpPr>
          <p:nvPr>
            <p:ph type="pic" sz="quarter" idx="14"/>
          </p:nvPr>
        </p:nvSpPr>
        <p:spPr>
          <a:xfrm>
            <a:off x="0" y="228600"/>
            <a:ext cx="5980176" cy="5715000"/>
          </a:xfrm>
          <a:prstGeom prst="rect">
            <a:avLst/>
          </a:prstGeom>
          <a:solidFill>
            <a:schemeClr val="bg1"/>
          </a:solidFill>
        </p:spPr>
        <p:txBody>
          <a:bodyPr/>
          <a:lstStyle/>
          <a:p>
            <a:r>
              <a:rPr lang="en-US" dirty="0"/>
              <a:t>Click icon to add picture</a:t>
            </a:r>
          </a:p>
        </p:txBody>
      </p:sp>
      <p:sp>
        <p:nvSpPr>
          <p:cNvPr id="16" name="Round Diagonal Corner Rectangle 15"/>
          <p:cNvSpPr/>
          <p:nvPr userDrawn="1"/>
        </p:nvSpPr>
        <p:spPr>
          <a:xfrm>
            <a:off x="6092679" y="2167128"/>
            <a:ext cx="2817960" cy="3775052"/>
          </a:xfrm>
          <a:prstGeom prst="round2DiagRect">
            <a:avLst>
              <a:gd name="adj1" fmla="val 0"/>
              <a:gd name="adj2" fmla="val 8742"/>
            </a:avLst>
          </a:prstGeom>
          <a:solidFill>
            <a:srgbClr val="005F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 name="Subtitle 2"/>
          <p:cNvSpPr>
            <a:spLocks noGrp="1"/>
          </p:cNvSpPr>
          <p:nvPr>
            <p:ph type="subTitle" idx="1"/>
          </p:nvPr>
        </p:nvSpPr>
        <p:spPr bwMode="gray">
          <a:xfrm>
            <a:off x="6382511" y="2697480"/>
            <a:ext cx="2249424" cy="1619459"/>
          </a:xfrm>
        </p:spPr>
        <p:txBody>
          <a:bodyPr lIns="0" tIns="0" rIns="0" bIns="0" anchor="t" anchorCtr="0">
            <a:noAutofit/>
          </a:bodyPr>
          <a:lstStyle>
            <a:lvl1pPr marL="0" indent="0" algn="l">
              <a:lnSpc>
                <a:spcPts val="3200"/>
              </a:lnSpc>
              <a:spcBef>
                <a:spcPts val="0"/>
              </a:spcBef>
              <a:buNone/>
              <a:defRPr sz="2400" b="1">
                <a:solidFill>
                  <a:schemeClr val="bg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4" name="Text Placeholder 13"/>
          <p:cNvSpPr>
            <a:spLocks noGrp="1"/>
          </p:cNvSpPr>
          <p:nvPr>
            <p:ph type="body" sz="quarter" idx="13"/>
          </p:nvPr>
        </p:nvSpPr>
        <p:spPr>
          <a:xfrm>
            <a:off x="230188" y="6354053"/>
            <a:ext cx="2151062" cy="293688"/>
          </a:xfrm>
        </p:spPr>
        <p:txBody>
          <a:bodyPr lIns="0" tIns="0" rIns="0" bIns="0" anchor="b">
            <a:noAutofit/>
          </a:bodyPr>
          <a:lstStyle>
            <a:lvl1pPr marL="0" indent="0">
              <a:spcBef>
                <a:spcPts val="0"/>
              </a:spcBef>
              <a:buNone/>
              <a:defRPr sz="1000" b="1"/>
            </a:lvl1pPr>
            <a:lvl2pPr>
              <a:defRPr sz="1100" b="1"/>
            </a:lvl2pPr>
            <a:lvl3pPr>
              <a:defRPr sz="1100" b="1"/>
            </a:lvl3pPr>
            <a:lvl4pPr>
              <a:defRPr sz="1100" b="1"/>
            </a:lvl4pPr>
            <a:lvl5pPr>
              <a:defRPr sz="1100" b="1"/>
            </a:lvl5pPr>
          </a:lstStyle>
          <a:p>
            <a:pPr lvl="0"/>
            <a:r>
              <a:rPr lang="en-US"/>
              <a:t>Click to edit Master text styles</a:t>
            </a:r>
          </a:p>
        </p:txBody>
      </p:sp>
      <p:pic>
        <p:nvPicPr>
          <p:cNvPr id="18" name="Picture 17" descr="Cargill_graphics-02.png"/>
          <p:cNvPicPr>
            <a:picLocks noChangeAspect="1"/>
          </p:cNvPicPr>
          <p:nvPr userDrawn="1"/>
        </p:nvPicPr>
        <p:blipFill>
          <a:blip r:embed="rId2" cstate="print"/>
          <a:stretch>
            <a:fillRect/>
          </a:stretch>
        </p:blipFill>
        <p:spPr>
          <a:xfrm>
            <a:off x="7829661" y="6187350"/>
            <a:ext cx="1145953" cy="512022"/>
          </a:xfrm>
          <a:prstGeom prst="rect">
            <a:avLst/>
          </a:prstGeom>
        </p:spPr>
      </p:pic>
      <p:sp>
        <p:nvSpPr>
          <p:cNvPr id="22" name="TextBox 21"/>
          <p:cNvSpPr txBox="1"/>
          <p:nvPr userDrawn="1"/>
        </p:nvSpPr>
        <p:spPr>
          <a:xfrm>
            <a:off x="2541319" y="6438827"/>
            <a:ext cx="3331030" cy="215444"/>
          </a:xfrm>
          <a:prstGeom prst="rect">
            <a:avLst/>
          </a:prstGeom>
          <a:noFill/>
        </p:spPr>
        <p:txBody>
          <a:bodyPr wrap="square" lIns="0" tIns="0" rIns="0" bIns="0" rtlCol="0" anchor="b">
            <a:spAutoFit/>
          </a:bodyPr>
          <a:lstStyle/>
          <a:p>
            <a:pPr>
              <a:defRPr/>
            </a:pPr>
            <a:r>
              <a:rPr lang="en-US" sz="700" baseline="30000" dirty="0">
                <a:solidFill>
                  <a:srgbClr val="959595"/>
                </a:solidFill>
              </a:rPr>
              <a:t>CONFIDENTIAL. This document contains trade secret information. Disclosure, use or reproduction outside Cargill or inside Cargill, to or by those employees who do not have a need to know is prohibited except as authorized by Cargill in writing.</a:t>
            </a:r>
          </a:p>
          <a:p>
            <a:pPr>
              <a:defRPr/>
            </a:pPr>
            <a:r>
              <a:rPr lang="en-US" sz="700" baseline="30000" dirty="0">
                <a:solidFill>
                  <a:srgbClr val="959595"/>
                </a:solidFill>
              </a:rPr>
              <a:t>© 2013 Cargill, Incorporated. All rights reserved.</a:t>
            </a:r>
          </a:p>
        </p:txBody>
      </p:sp>
      <p:sp>
        <p:nvSpPr>
          <p:cNvPr id="21" name="Text Placeholder 20"/>
          <p:cNvSpPr>
            <a:spLocks noGrp="1"/>
          </p:cNvSpPr>
          <p:nvPr>
            <p:ph type="body" sz="quarter" idx="16"/>
          </p:nvPr>
        </p:nvSpPr>
        <p:spPr bwMode="gray">
          <a:xfrm>
            <a:off x="6382511" y="4206240"/>
            <a:ext cx="2249424" cy="1317625"/>
          </a:xfrm>
        </p:spPr>
        <p:txBody>
          <a:bodyPr tIns="0" bIns="0">
            <a:noAutofit/>
          </a:bodyPr>
          <a:lstStyle>
            <a:lvl1pPr>
              <a:buFontTx/>
              <a:buNone/>
              <a:defRPr sz="1400" b="1" baseline="0">
                <a:solidFill>
                  <a:schemeClr val="bg1"/>
                </a:solidFill>
                <a:latin typeface="+mn-lt"/>
              </a:defRPr>
            </a:lvl1pPr>
            <a:lvl5pPr>
              <a:defRPr/>
            </a:lvl5pPr>
          </a:lstStyle>
          <a:p>
            <a:pPr lvl="0"/>
            <a:r>
              <a:rPr lang="en-US"/>
              <a:t>Click to edit Master text styles</a:t>
            </a:r>
          </a:p>
        </p:txBody>
      </p:sp>
    </p:spTree>
    <p:extLst>
      <p:ext uri="{BB962C8B-B14F-4D97-AF65-F5344CB8AC3E}">
        <p14:creationId xmlns:p14="http://schemas.microsoft.com/office/powerpoint/2010/main" val="3842736612"/>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TitleNoThrive_Blue">
    <p:spTree>
      <p:nvGrpSpPr>
        <p:cNvPr id="1" name=""/>
        <p:cNvGrpSpPr/>
        <p:nvPr/>
      </p:nvGrpSpPr>
      <p:grpSpPr>
        <a:xfrm>
          <a:off x="0" y="0"/>
          <a:ext cx="0" cy="0"/>
          <a:chOff x="0" y="0"/>
          <a:chExt cx="0" cy="0"/>
        </a:xfrm>
      </p:grpSpPr>
      <p:sp>
        <p:nvSpPr>
          <p:cNvPr id="15" name="Rectangle 14"/>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7" name="Picture Placeholder 16"/>
          <p:cNvSpPr>
            <a:spLocks noGrp="1"/>
          </p:cNvSpPr>
          <p:nvPr>
            <p:ph type="pic" sz="quarter" idx="14"/>
          </p:nvPr>
        </p:nvSpPr>
        <p:spPr>
          <a:xfrm>
            <a:off x="230188" y="228600"/>
            <a:ext cx="5751576" cy="5715000"/>
          </a:xfrm>
          <a:prstGeom prst="round2DiagRect">
            <a:avLst>
              <a:gd name="adj1" fmla="val 3724"/>
              <a:gd name="adj2" fmla="val 0"/>
            </a:avLst>
          </a:prstGeom>
          <a:solidFill>
            <a:schemeClr val="bg1"/>
          </a:solidFill>
        </p:spPr>
        <p:txBody>
          <a:bodyPr/>
          <a:lstStyle/>
          <a:p>
            <a:r>
              <a:rPr lang="en-US" dirty="0"/>
              <a:t>Click icon to add picture</a:t>
            </a:r>
          </a:p>
        </p:txBody>
      </p:sp>
      <p:sp>
        <p:nvSpPr>
          <p:cNvPr id="16" name="Round Diagonal Corner Rectangle 15"/>
          <p:cNvSpPr/>
          <p:nvPr userDrawn="1"/>
        </p:nvSpPr>
        <p:spPr>
          <a:xfrm>
            <a:off x="6092679" y="2368296"/>
            <a:ext cx="2817960" cy="3575304"/>
          </a:xfrm>
          <a:prstGeom prst="round2DiagRect">
            <a:avLst>
              <a:gd name="adj1" fmla="val 0"/>
              <a:gd name="adj2" fmla="val 8742"/>
            </a:avLst>
          </a:prstGeom>
          <a:solidFill>
            <a:srgbClr val="005F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 name="Subtitle 2"/>
          <p:cNvSpPr>
            <a:spLocks noGrp="1"/>
          </p:cNvSpPr>
          <p:nvPr>
            <p:ph type="subTitle" idx="1"/>
          </p:nvPr>
        </p:nvSpPr>
        <p:spPr bwMode="gray">
          <a:xfrm>
            <a:off x="6382511" y="2697480"/>
            <a:ext cx="2249424" cy="1619459"/>
          </a:xfrm>
        </p:spPr>
        <p:txBody>
          <a:bodyPr lIns="0" tIns="0" rIns="0" bIns="0" anchor="t" anchorCtr="0">
            <a:noAutofit/>
          </a:bodyPr>
          <a:lstStyle>
            <a:lvl1pPr marL="0" indent="0" algn="l">
              <a:lnSpc>
                <a:spcPts val="3200"/>
              </a:lnSpc>
              <a:spcBef>
                <a:spcPts val="0"/>
              </a:spcBef>
              <a:buNone/>
              <a:defRPr sz="2400" b="1">
                <a:solidFill>
                  <a:schemeClr val="bg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4" name="Text Placeholder 13"/>
          <p:cNvSpPr>
            <a:spLocks noGrp="1"/>
          </p:cNvSpPr>
          <p:nvPr>
            <p:ph type="body" sz="quarter" idx="13"/>
          </p:nvPr>
        </p:nvSpPr>
        <p:spPr>
          <a:xfrm>
            <a:off x="230188" y="6354053"/>
            <a:ext cx="2151062" cy="293688"/>
          </a:xfrm>
        </p:spPr>
        <p:txBody>
          <a:bodyPr lIns="0" tIns="0" rIns="0" bIns="0" anchor="b">
            <a:noAutofit/>
          </a:bodyPr>
          <a:lstStyle>
            <a:lvl1pPr marL="0" indent="0">
              <a:spcBef>
                <a:spcPts val="0"/>
              </a:spcBef>
              <a:buNone/>
              <a:defRPr sz="1000" b="1"/>
            </a:lvl1pPr>
            <a:lvl2pPr>
              <a:defRPr sz="1100" b="1"/>
            </a:lvl2pPr>
            <a:lvl3pPr>
              <a:defRPr sz="1100" b="1"/>
            </a:lvl3pPr>
            <a:lvl4pPr>
              <a:defRPr sz="1100" b="1"/>
            </a:lvl4pPr>
            <a:lvl5pPr>
              <a:defRPr sz="1100" b="1"/>
            </a:lvl5pPr>
          </a:lstStyle>
          <a:p>
            <a:pPr lvl="0"/>
            <a:r>
              <a:rPr lang="en-US"/>
              <a:t>Click to edit Master text styles</a:t>
            </a:r>
          </a:p>
        </p:txBody>
      </p:sp>
      <p:pic>
        <p:nvPicPr>
          <p:cNvPr id="18" name="Picture 17" descr="Cargill_graphics-02.png"/>
          <p:cNvPicPr>
            <a:picLocks noChangeAspect="1"/>
          </p:cNvPicPr>
          <p:nvPr userDrawn="1"/>
        </p:nvPicPr>
        <p:blipFill>
          <a:blip r:embed="rId2" cstate="print"/>
          <a:stretch>
            <a:fillRect/>
          </a:stretch>
        </p:blipFill>
        <p:spPr>
          <a:xfrm>
            <a:off x="7829661" y="6187350"/>
            <a:ext cx="1145953" cy="512022"/>
          </a:xfrm>
          <a:prstGeom prst="rect">
            <a:avLst/>
          </a:prstGeom>
        </p:spPr>
      </p:pic>
      <p:sp>
        <p:nvSpPr>
          <p:cNvPr id="22" name="TextBox 21"/>
          <p:cNvSpPr txBox="1"/>
          <p:nvPr userDrawn="1"/>
        </p:nvSpPr>
        <p:spPr>
          <a:xfrm>
            <a:off x="2541319" y="6438827"/>
            <a:ext cx="3331030" cy="215444"/>
          </a:xfrm>
          <a:prstGeom prst="rect">
            <a:avLst/>
          </a:prstGeom>
          <a:noFill/>
        </p:spPr>
        <p:txBody>
          <a:bodyPr wrap="square" lIns="0" tIns="0" rIns="0" bIns="0" rtlCol="0" anchor="b">
            <a:spAutoFit/>
          </a:bodyPr>
          <a:lstStyle/>
          <a:p>
            <a:pPr>
              <a:defRPr/>
            </a:pPr>
            <a:r>
              <a:rPr lang="en-US" sz="700" baseline="30000" dirty="0">
                <a:solidFill>
                  <a:srgbClr val="959595"/>
                </a:solidFill>
              </a:rPr>
              <a:t>CONFIDENTIAL. This document contains trade secret information. Disclosure, use or reproduction outside Cargill or inside Cargill, to or by those employees who do not have a need to know is prohibited except as authorized by Cargill in writing.</a:t>
            </a:r>
          </a:p>
          <a:p>
            <a:pPr>
              <a:defRPr/>
            </a:pPr>
            <a:r>
              <a:rPr lang="en-US" sz="700" baseline="30000" dirty="0">
                <a:solidFill>
                  <a:srgbClr val="959595"/>
                </a:solidFill>
              </a:rPr>
              <a:t>© 2013 Cargill, Incorporated. All rights reserved.</a:t>
            </a:r>
          </a:p>
        </p:txBody>
      </p:sp>
      <p:sp>
        <p:nvSpPr>
          <p:cNvPr id="21" name="Text Placeholder 20"/>
          <p:cNvSpPr>
            <a:spLocks noGrp="1"/>
          </p:cNvSpPr>
          <p:nvPr>
            <p:ph type="body" sz="quarter" idx="16"/>
          </p:nvPr>
        </p:nvSpPr>
        <p:spPr bwMode="gray">
          <a:xfrm>
            <a:off x="6382512" y="4206240"/>
            <a:ext cx="2249424" cy="1317625"/>
          </a:xfrm>
        </p:spPr>
        <p:txBody>
          <a:bodyPr tIns="0" bIns="0">
            <a:noAutofit/>
          </a:bodyPr>
          <a:lstStyle>
            <a:lvl1pPr>
              <a:buFontTx/>
              <a:buNone/>
              <a:defRPr sz="1400" b="1" baseline="0">
                <a:solidFill>
                  <a:schemeClr val="bg1"/>
                </a:solidFill>
                <a:latin typeface="+mn-lt"/>
              </a:defRPr>
            </a:lvl1pPr>
            <a:lvl5pPr>
              <a:defRPr/>
            </a:lvl5pPr>
          </a:lstStyle>
          <a:p>
            <a:pPr lvl="0"/>
            <a:r>
              <a:rPr lang="en-US"/>
              <a:t>Click to edit Master text styles</a:t>
            </a:r>
          </a:p>
        </p:txBody>
      </p:sp>
      <p:sp>
        <p:nvSpPr>
          <p:cNvPr id="24" name="Round Diagonal Corner Rectangle 23"/>
          <p:cNvSpPr/>
          <p:nvPr userDrawn="1"/>
        </p:nvSpPr>
        <p:spPr>
          <a:xfrm>
            <a:off x="6085856" y="685800"/>
            <a:ext cx="2355284" cy="1572768"/>
          </a:xfrm>
          <a:prstGeom prst="round2DiagRect">
            <a:avLst>
              <a:gd name="adj1" fmla="val 12797"/>
              <a:gd name="adj2" fmla="val 0"/>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3305566321"/>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TitleNoPhoto_Blue">
    <p:spTree>
      <p:nvGrpSpPr>
        <p:cNvPr id="1" name=""/>
        <p:cNvGrpSpPr/>
        <p:nvPr/>
      </p:nvGrpSpPr>
      <p:grpSpPr>
        <a:xfrm>
          <a:off x="0" y="0"/>
          <a:ext cx="0" cy="0"/>
          <a:chOff x="0" y="0"/>
          <a:chExt cx="0" cy="0"/>
        </a:xfrm>
      </p:grpSpPr>
      <p:sp>
        <p:nvSpPr>
          <p:cNvPr id="15" name="Rectangle 14"/>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1" name="Round Diagonal Corner Rectangle 10"/>
          <p:cNvSpPr/>
          <p:nvPr userDrawn="1"/>
        </p:nvSpPr>
        <p:spPr>
          <a:xfrm>
            <a:off x="230188" y="228599"/>
            <a:ext cx="7223760" cy="5711825"/>
          </a:xfrm>
          <a:prstGeom prst="round2DiagRect">
            <a:avLst>
              <a:gd name="adj1" fmla="val 0"/>
              <a:gd name="adj2" fmla="val 4027"/>
            </a:avLst>
          </a:prstGeom>
          <a:solidFill>
            <a:srgbClr val="005F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6" name="Round Diagonal Corner Rectangle 15"/>
          <p:cNvSpPr/>
          <p:nvPr userDrawn="1"/>
        </p:nvSpPr>
        <p:spPr>
          <a:xfrm>
            <a:off x="7562088" y="3078353"/>
            <a:ext cx="1353312" cy="2862072"/>
          </a:xfrm>
          <a:prstGeom prst="round2DiagRect">
            <a:avLst>
              <a:gd name="adj1" fmla="val 612"/>
              <a:gd name="adj2" fmla="val 16610"/>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 name="Subtitle 2"/>
          <p:cNvSpPr>
            <a:spLocks noGrp="1"/>
          </p:cNvSpPr>
          <p:nvPr>
            <p:ph type="subTitle" idx="1"/>
          </p:nvPr>
        </p:nvSpPr>
        <p:spPr bwMode="gray">
          <a:xfrm>
            <a:off x="740664" y="1170432"/>
            <a:ext cx="5029200" cy="1828800"/>
          </a:xfrm>
        </p:spPr>
        <p:txBody>
          <a:bodyPr lIns="0" tIns="0" rIns="0" bIns="0" anchor="t" anchorCtr="0">
            <a:noAutofit/>
          </a:bodyPr>
          <a:lstStyle>
            <a:lvl1pPr marL="0" indent="0" algn="l">
              <a:lnSpc>
                <a:spcPts val="5000"/>
              </a:lnSpc>
              <a:spcBef>
                <a:spcPts val="0"/>
              </a:spcBef>
              <a:buNone/>
              <a:defRPr sz="4800" b="1">
                <a:solidFill>
                  <a:schemeClr val="bg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4" name="Text Placeholder 13"/>
          <p:cNvSpPr>
            <a:spLocks noGrp="1"/>
          </p:cNvSpPr>
          <p:nvPr>
            <p:ph type="body" sz="quarter" idx="13"/>
          </p:nvPr>
        </p:nvSpPr>
        <p:spPr>
          <a:xfrm>
            <a:off x="230188" y="6354053"/>
            <a:ext cx="2151062" cy="293688"/>
          </a:xfrm>
        </p:spPr>
        <p:txBody>
          <a:bodyPr lIns="0" tIns="0" rIns="0" bIns="0" anchor="b">
            <a:noAutofit/>
          </a:bodyPr>
          <a:lstStyle>
            <a:lvl1pPr marL="0" indent="0">
              <a:spcBef>
                <a:spcPts val="0"/>
              </a:spcBef>
              <a:buNone/>
              <a:defRPr sz="1000" b="1"/>
            </a:lvl1pPr>
            <a:lvl2pPr>
              <a:defRPr sz="1100" b="1"/>
            </a:lvl2pPr>
            <a:lvl3pPr>
              <a:defRPr sz="1100" b="1"/>
            </a:lvl3pPr>
            <a:lvl4pPr>
              <a:defRPr sz="1100" b="1"/>
            </a:lvl4pPr>
            <a:lvl5pPr>
              <a:defRPr sz="1100" b="1"/>
            </a:lvl5pPr>
          </a:lstStyle>
          <a:p>
            <a:pPr lvl="0"/>
            <a:r>
              <a:rPr lang="en-US"/>
              <a:t>Click to edit Master text styles</a:t>
            </a:r>
          </a:p>
        </p:txBody>
      </p:sp>
      <p:pic>
        <p:nvPicPr>
          <p:cNvPr id="18" name="Picture 17" descr="Cargill_graphics-02.png"/>
          <p:cNvPicPr>
            <a:picLocks noChangeAspect="1"/>
          </p:cNvPicPr>
          <p:nvPr userDrawn="1"/>
        </p:nvPicPr>
        <p:blipFill>
          <a:blip r:embed="rId2" cstate="print"/>
          <a:stretch>
            <a:fillRect/>
          </a:stretch>
        </p:blipFill>
        <p:spPr>
          <a:xfrm>
            <a:off x="7829661" y="6187350"/>
            <a:ext cx="1145953" cy="512022"/>
          </a:xfrm>
          <a:prstGeom prst="rect">
            <a:avLst/>
          </a:prstGeom>
        </p:spPr>
      </p:pic>
      <p:sp>
        <p:nvSpPr>
          <p:cNvPr id="22" name="TextBox 21"/>
          <p:cNvSpPr txBox="1"/>
          <p:nvPr userDrawn="1"/>
        </p:nvSpPr>
        <p:spPr>
          <a:xfrm>
            <a:off x="2541319" y="6438827"/>
            <a:ext cx="3331030" cy="215444"/>
          </a:xfrm>
          <a:prstGeom prst="rect">
            <a:avLst/>
          </a:prstGeom>
          <a:noFill/>
        </p:spPr>
        <p:txBody>
          <a:bodyPr wrap="square" lIns="0" tIns="0" rIns="0" bIns="0" rtlCol="0" anchor="b">
            <a:spAutoFit/>
          </a:bodyPr>
          <a:lstStyle/>
          <a:p>
            <a:pPr>
              <a:defRPr/>
            </a:pPr>
            <a:r>
              <a:rPr lang="en-US" sz="700" baseline="30000" dirty="0">
                <a:solidFill>
                  <a:srgbClr val="959595"/>
                </a:solidFill>
              </a:rPr>
              <a:t>CONFIDENTIAL. This document contains trade secret information. Disclosure, use or reproduction outside Cargill or inside Cargill, to or by those employees who do not have a need to know is prohibited except as authorized by Cargill in writing.</a:t>
            </a:r>
          </a:p>
          <a:p>
            <a:pPr>
              <a:defRPr/>
            </a:pPr>
            <a:r>
              <a:rPr lang="en-US" sz="700" baseline="30000" dirty="0">
                <a:solidFill>
                  <a:srgbClr val="959595"/>
                </a:solidFill>
              </a:rPr>
              <a:t>© 2013 Cargill, Incorporated. All rights reserved.</a:t>
            </a:r>
          </a:p>
        </p:txBody>
      </p:sp>
      <p:sp>
        <p:nvSpPr>
          <p:cNvPr id="21" name="Text Placeholder 20"/>
          <p:cNvSpPr>
            <a:spLocks noGrp="1"/>
          </p:cNvSpPr>
          <p:nvPr>
            <p:ph type="body" sz="quarter" idx="16"/>
          </p:nvPr>
        </p:nvSpPr>
        <p:spPr bwMode="gray">
          <a:xfrm>
            <a:off x="740664" y="3430587"/>
            <a:ext cx="5029200" cy="914400"/>
          </a:xfrm>
        </p:spPr>
        <p:txBody>
          <a:bodyPr tIns="0" bIns="0">
            <a:noAutofit/>
          </a:bodyPr>
          <a:lstStyle>
            <a:lvl1pPr>
              <a:lnSpc>
                <a:spcPts val="3000"/>
              </a:lnSpc>
              <a:buFontTx/>
              <a:buNone/>
              <a:defRPr sz="2400" b="1" baseline="0">
                <a:solidFill>
                  <a:schemeClr val="bg1"/>
                </a:solidFill>
                <a:latin typeface="+mn-lt"/>
              </a:defRPr>
            </a:lvl1pPr>
            <a:lvl5pPr>
              <a:defRPr/>
            </a:lvl5pPr>
          </a:lstStyle>
          <a:p>
            <a:pPr lvl="0"/>
            <a:r>
              <a:rPr lang="en-US"/>
              <a:t>Click to edit Master text styles</a:t>
            </a:r>
          </a:p>
        </p:txBody>
      </p:sp>
      <p:sp>
        <p:nvSpPr>
          <p:cNvPr id="24" name="Round Diagonal Corner Rectangle 23"/>
          <p:cNvSpPr/>
          <p:nvPr userDrawn="1"/>
        </p:nvSpPr>
        <p:spPr>
          <a:xfrm>
            <a:off x="7562088" y="1828800"/>
            <a:ext cx="1353312" cy="1143000"/>
          </a:xfrm>
          <a:prstGeom prst="round2DiagRect">
            <a:avLst>
              <a:gd name="adj1" fmla="val 20468"/>
              <a:gd name="adj2" fmla="val 0"/>
            </a:avLst>
          </a:prstGeom>
          <a:solidFill>
            <a:srgbClr val="1E9D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132854457"/>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TitleLowInk_Blue">
    <p:spTree>
      <p:nvGrpSpPr>
        <p:cNvPr id="1" name=""/>
        <p:cNvGrpSpPr/>
        <p:nvPr/>
      </p:nvGrpSpPr>
      <p:grpSpPr>
        <a:xfrm>
          <a:off x="0" y="0"/>
          <a:ext cx="0" cy="0"/>
          <a:chOff x="0" y="0"/>
          <a:chExt cx="0" cy="0"/>
        </a:xfrm>
      </p:grpSpPr>
      <p:sp>
        <p:nvSpPr>
          <p:cNvPr id="15" name="Rectangle 14"/>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6" name="Round Diagonal Corner Rectangle 15"/>
          <p:cNvSpPr/>
          <p:nvPr userDrawn="1"/>
        </p:nvSpPr>
        <p:spPr>
          <a:xfrm>
            <a:off x="758952" y="228600"/>
            <a:ext cx="978408" cy="603504"/>
          </a:xfrm>
          <a:prstGeom prst="round2DiagRect">
            <a:avLst>
              <a:gd name="adj1" fmla="val 0"/>
              <a:gd name="adj2" fmla="val 20819"/>
            </a:avLst>
          </a:prstGeom>
          <a:solidFill>
            <a:srgbClr val="005C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 name="Subtitle 2"/>
          <p:cNvSpPr>
            <a:spLocks noGrp="1"/>
          </p:cNvSpPr>
          <p:nvPr>
            <p:ph type="subTitle" idx="1" hasCustomPrompt="1"/>
          </p:nvPr>
        </p:nvSpPr>
        <p:spPr>
          <a:xfrm>
            <a:off x="740664" y="2258568"/>
            <a:ext cx="7040880" cy="2057400"/>
          </a:xfrm>
          <a:noFill/>
        </p:spPr>
        <p:txBody>
          <a:bodyPr lIns="0" tIns="0" rIns="0" bIns="0" anchor="t" anchorCtr="0">
            <a:noAutofit/>
          </a:bodyPr>
          <a:lstStyle>
            <a:lvl1pPr marL="0" indent="0" algn="l">
              <a:lnSpc>
                <a:spcPts val="7900"/>
              </a:lnSpc>
              <a:spcBef>
                <a:spcPts val="0"/>
              </a:spcBef>
              <a:buNone/>
              <a:defRPr sz="6900" b="1">
                <a:solidFill>
                  <a:srgbClr val="005C84"/>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Cover Slide Primary</a:t>
            </a:r>
          </a:p>
        </p:txBody>
      </p:sp>
      <p:sp>
        <p:nvSpPr>
          <p:cNvPr id="14" name="Text Placeholder 13"/>
          <p:cNvSpPr>
            <a:spLocks noGrp="1"/>
          </p:cNvSpPr>
          <p:nvPr>
            <p:ph type="body" sz="quarter" idx="13"/>
          </p:nvPr>
        </p:nvSpPr>
        <p:spPr>
          <a:xfrm>
            <a:off x="230188" y="6354053"/>
            <a:ext cx="2151062" cy="293688"/>
          </a:xfrm>
        </p:spPr>
        <p:txBody>
          <a:bodyPr lIns="0" tIns="0" rIns="0" bIns="0" anchor="b">
            <a:noAutofit/>
          </a:bodyPr>
          <a:lstStyle>
            <a:lvl1pPr marL="0" indent="0">
              <a:spcBef>
                <a:spcPts val="0"/>
              </a:spcBef>
              <a:buNone/>
              <a:defRPr sz="1000" b="1"/>
            </a:lvl1pPr>
            <a:lvl2pPr>
              <a:defRPr sz="1100" b="1"/>
            </a:lvl2pPr>
            <a:lvl3pPr>
              <a:defRPr sz="1100" b="1"/>
            </a:lvl3pPr>
            <a:lvl4pPr>
              <a:defRPr sz="1100" b="1"/>
            </a:lvl4pPr>
            <a:lvl5pPr>
              <a:defRPr sz="1100" b="1"/>
            </a:lvl5pPr>
          </a:lstStyle>
          <a:p>
            <a:pPr lvl="0"/>
            <a:r>
              <a:rPr lang="en-US"/>
              <a:t>Click to edit Master text styles</a:t>
            </a:r>
          </a:p>
        </p:txBody>
      </p:sp>
      <p:pic>
        <p:nvPicPr>
          <p:cNvPr id="18" name="Picture 17" descr="Cargill_graphics-02.png"/>
          <p:cNvPicPr>
            <a:picLocks noChangeAspect="1"/>
          </p:cNvPicPr>
          <p:nvPr userDrawn="1"/>
        </p:nvPicPr>
        <p:blipFill>
          <a:blip r:embed="rId2" cstate="print"/>
          <a:stretch>
            <a:fillRect/>
          </a:stretch>
        </p:blipFill>
        <p:spPr>
          <a:xfrm>
            <a:off x="7829661" y="6187350"/>
            <a:ext cx="1145953" cy="512022"/>
          </a:xfrm>
          <a:prstGeom prst="rect">
            <a:avLst/>
          </a:prstGeom>
        </p:spPr>
      </p:pic>
      <p:sp>
        <p:nvSpPr>
          <p:cNvPr id="22" name="TextBox 21"/>
          <p:cNvSpPr txBox="1"/>
          <p:nvPr userDrawn="1"/>
        </p:nvSpPr>
        <p:spPr>
          <a:xfrm>
            <a:off x="2541319" y="6510642"/>
            <a:ext cx="3331030" cy="143629"/>
          </a:xfrm>
          <a:prstGeom prst="rect">
            <a:avLst/>
          </a:prstGeom>
          <a:noFill/>
        </p:spPr>
        <p:txBody>
          <a:bodyPr wrap="square" lIns="0" tIns="0" rIns="0" bIns="0" rtlCol="0" anchor="b">
            <a:noAutofit/>
          </a:bodyPr>
          <a:lstStyle/>
          <a:p>
            <a:pPr>
              <a:defRPr/>
            </a:pPr>
            <a:r>
              <a:rPr lang="en-US" sz="700" baseline="30000" dirty="0">
                <a:solidFill>
                  <a:srgbClr val="959595"/>
                </a:solidFill>
              </a:rPr>
              <a:t>CONFIDENTIAL. This document contains trade secret information. Disclosure, use or reproduction outside Cargill or inside Cargill, to or by those employees who do not have a need to know is prohibited except as authorized by Cargill in writing.</a:t>
            </a:r>
          </a:p>
          <a:p>
            <a:pPr>
              <a:defRPr/>
            </a:pPr>
            <a:r>
              <a:rPr lang="en-US" sz="700" baseline="30000" dirty="0">
                <a:solidFill>
                  <a:srgbClr val="959595"/>
                </a:solidFill>
              </a:rPr>
              <a:t>© 2013 Cargill, Incorporated. All rights reserved.</a:t>
            </a:r>
          </a:p>
        </p:txBody>
      </p:sp>
      <p:sp>
        <p:nvSpPr>
          <p:cNvPr id="21" name="Text Placeholder 20"/>
          <p:cNvSpPr>
            <a:spLocks noGrp="1"/>
          </p:cNvSpPr>
          <p:nvPr>
            <p:ph type="body" sz="quarter" idx="16" hasCustomPrompt="1"/>
          </p:nvPr>
        </p:nvSpPr>
        <p:spPr>
          <a:xfrm>
            <a:off x="740664" y="4791456"/>
            <a:ext cx="5486400" cy="1271016"/>
          </a:xfrm>
          <a:noFill/>
        </p:spPr>
        <p:txBody>
          <a:bodyPr tIns="0" bIns="0">
            <a:noAutofit/>
          </a:bodyPr>
          <a:lstStyle>
            <a:lvl1pPr>
              <a:lnSpc>
                <a:spcPts val="3000"/>
              </a:lnSpc>
              <a:buFontTx/>
              <a:buNone/>
              <a:defRPr sz="2400" b="1" baseline="0">
                <a:solidFill>
                  <a:srgbClr val="007A87"/>
                </a:solidFill>
                <a:latin typeface="+mn-lt"/>
              </a:defRPr>
            </a:lvl1pPr>
            <a:lvl5pPr>
              <a:defRPr/>
            </a:lvl5pPr>
          </a:lstStyle>
          <a:p>
            <a:pPr lvl="0"/>
            <a:r>
              <a:rPr lang="en-US" dirty="0"/>
              <a:t>Secondary Information</a:t>
            </a:r>
          </a:p>
        </p:txBody>
      </p:sp>
      <p:sp>
        <p:nvSpPr>
          <p:cNvPr id="24" name="Round Diagonal Corner Rectangle 23"/>
          <p:cNvSpPr/>
          <p:nvPr userDrawn="1"/>
        </p:nvSpPr>
        <p:spPr>
          <a:xfrm>
            <a:off x="758952" y="914400"/>
            <a:ext cx="530352" cy="292608"/>
          </a:xfrm>
          <a:prstGeom prst="round2DiagRect">
            <a:avLst>
              <a:gd name="adj1" fmla="val 36979"/>
              <a:gd name="adj2" fmla="val 0"/>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2" name="Rectangle 11"/>
          <p:cNvSpPr/>
          <p:nvPr userDrawn="1"/>
        </p:nvSpPr>
        <p:spPr>
          <a:xfrm>
            <a:off x="758952" y="4562856"/>
            <a:ext cx="630936" cy="153987"/>
          </a:xfrm>
          <a:prstGeom prst="rect">
            <a:avLst/>
          </a:prstGeom>
          <a:solidFill>
            <a:srgbClr val="1E9D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3345957341"/>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BreakerLarge_Blue">
    <p:spTree>
      <p:nvGrpSpPr>
        <p:cNvPr id="1" name=""/>
        <p:cNvGrpSpPr/>
        <p:nvPr/>
      </p:nvGrpSpPr>
      <p:grpSpPr>
        <a:xfrm>
          <a:off x="0" y="0"/>
          <a:ext cx="0" cy="0"/>
          <a:chOff x="0" y="0"/>
          <a:chExt cx="0" cy="0"/>
        </a:xfrm>
      </p:grpSpPr>
      <p:sp>
        <p:nvSpPr>
          <p:cNvPr id="6" name="Round Diagonal Corner Rectangle 5"/>
          <p:cNvSpPr/>
          <p:nvPr userDrawn="1"/>
        </p:nvSpPr>
        <p:spPr>
          <a:xfrm>
            <a:off x="230188" y="228599"/>
            <a:ext cx="8686800" cy="5711825"/>
          </a:xfrm>
          <a:prstGeom prst="round2DiagRect">
            <a:avLst>
              <a:gd name="adj1" fmla="val 0"/>
              <a:gd name="adj2" fmla="val 3917"/>
            </a:avLst>
          </a:prstGeom>
          <a:solidFill>
            <a:srgbClr val="005C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prstClr val="white"/>
              </a:solidFill>
            </a:endParaRPr>
          </a:p>
        </p:txBody>
      </p:sp>
      <p:sp>
        <p:nvSpPr>
          <p:cNvPr id="2" name="Title 1"/>
          <p:cNvSpPr>
            <a:spLocks noGrp="1"/>
          </p:cNvSpPr>
          <p:nvPr>
            <p:ph type="title"/>
          </p:nvPr>
        </p:nvSpPr>
        <p:spPr bwMode="gray">
          <a:xfrm>
            <a:off x="740664" y="1847088"/>
            <a:ext cx="7424928" cy="2340864"/>
          </a:xfrm>
        </p:spPr>
        <p:txBody>
          <a:bodyPr/>
          <a:lstStyle>
            <a:lvl1pPr>
              <a:lnSpc>
                <a:spcPts val="6300"/>
              </a:lnSpc>
              <a:defRPr sz="6000">
                <a:solidFill>
                  <a:schemeClr val="bg1"/>
                </a:solidFill>
              </a:defRPr>
            </a:lvl1pPr>
          </a:lstStyle>
          <a:p>
            <a:r>
              <a:rPr lang="en-US"/>
              <a:t>Click to edit Master title style</a:t>
            </a:r>
            <a:endParaRPr lang="en-US" dirty="0"/>
          </a:p>
        </p:txBody>
      </p:sp>
      <p:sp>
        <p:nvSpPr>
          <p:cNvPr id="9"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801204950"/>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BreakerLarge_LightBlue">
    <p:spTree>
      <p:nvGrpSpPr>
        <p:cNvPr id="1" name=""/>
        <p:cNvGrpSpPr/>
        <p:nvPr/>
      </p:nvGrpSpPr>
      <p:grpSpPr>
        <a:xfrm>
          <a:off x="0" y="0"/>
          <a:ext cx="0" cy="0"/>
          <a:chOff x="0" y="0"/>
          <a:chExt cx="0" cy="0"/>
        </a:xfrm>
      </p:grpSpPr>
      <p:sp>
        <p:nvSpPr>
          <p:cNvPr id="6" name="Round Diagonal Corner Rectangle 5"/>
          <p:cNvSpPr/>
          <p:nvPr userDrawn="1"/>
        </p:nvSpPr>
        <p:spPr>
          <a:xfrm>
            <a:off x="230188" y="228599"/>
            <a:ext cx="8686800" cy="5711825"/>
          </a:xfrm>
          <a:prstGeom prst="round2DiagRect">
            <a:avLst>
              <a:gd name="adj1" fmla="val 0"/>
              <a:gd name="adj2" fmla="val 3917"/>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prstClr val="white"/>
              </a:solidFill>
            </a:endParaRPr>
          </a:p>
        </p:txBody>
      </p:sp>
      <p:sp>
        <p:nvSpPr>
          <p:cNvPr id="2" name="Title 1"/>
          <p:cNvSpPr>
            <a:spLocks noGrp="1"/>
          </p:cNvSpPr>
          <p:nvPr>
            <p:ph type="title"/>
          </p:nvPr>
        </p:nvSpPr>
        <p:spPr bwMode="gray">
          <a:xfrm>
            <a:off x="740664" y="1847088"/>
            <a:ext cx="7424928" cy="2340864"/>
          </a:xfrm>
        </p:spPr>
        <p:txBody>
          <a:bodyPr/>
          <a:lstStyle>
            <a:lvl1pPr>
              <a:lnSpc>
                <a:spcPts val="6300"/>
              </a:lnSpc>
              <a:defRPr sz="6000">
                <a:solidFill>
                  <a:schemeClr val="bg1"/>
                </a:solidFill>
              </a:defRPr>
            </a:lvl1pPr>
          </a:lstStyle>
          <a:p>
            <a:r>
              <a:rPr lang="en-US"/>
              <a:t>Click to edit Master title style</a:t>
            </a:r>
            <a:endParaRPr lang="en-US" dirty="0"/>
          </a:p>
        </p:txBody>
      </p:sp>
      <p:sp>
        <p:nvSpPr>
          <p:cNvPr id="9"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364677796"/>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BreakerLarge_Aqua">
    <p:bg bwMode="gray">
      <p:bgRef idx="1001">
        <a:schemeClr val="bg1"/>
      </p:bgRef>
    </p:bg>
    <p:spTree>
      <p:nvGrpSpPr>
        <p:cNvPr id="1" name=""/>
        <p:cNvGrpSpPr/>
        <p:nvPr/>
      </p:nvGrpSpPr>
      <p:grpSpPr>
        <a:xfrm>
          <a:off x="0" y="0"/>
          <a:ext cx="0" cy="0"/>
          <a:chOff x="0" y="0"/>
          <a:chExt cx="0" cy="0"/>
        </a:xfrm>
      </p:grpSpPr>
      <p:sp>
        <p:nvSpPr>
          <p:cNvPr id="6" name="Round Diagonal Corner Rectangle 5"/>
          <p:cNvSpPr/>
          <p:nvPr userDrawn="1"/>
        </p:nvSpPr>
        <p:spPr>
          <a:xfrm>
            <a:off x="230188" y="228599"/>
            <a:ext cx="8686800" cy="5711825"/>
          </a:xfrm>
          <a:prstGeom prst="round2DiagRect">
            <a:avLst>
              <a:gd name="adj1" fmla="val 0"/>
              <a:gd name="adj2" fmla="val 3917"/>
            </a:avLst>
          </a:prstGeom>
          <a:solidFill>
            <a:srgbClr val="1E9D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prstClr val="white"/>
              </a:solidFill>
            </a:endParaRPr>
          </a:p>
        </p:txBody>
      </p:sp>
      <p:sp>
        <p:nvSpPr>
          <p:cNvPr id="2" name="Title 1"/>
          <p:cNvSpPr>
            <a:spLocks noGrp="1"/>
          </p:cNvSpPr>
          <p:nvPr>
            <p:ph type="title"/>
          </p:nvPr>
        </p:nvSpPr>
        <p:spPr bwMode="gray">
          <a:xfrm>
            <a:off x="740664" y="1847088"/>
            <a:ext cx="7424928" cy="2340864"/>
          </a:xfrm>
        </p:spPr>
        <p:txBody>
          <a:bodyPr/>
          <a:lstStyle>
            <a:lvl1pPr>
              <a:lnSpc>
                <a:spcPts val="6300"/>
              </a:lnSpc>
              <a:defRPr sz="6000">
                <a:solidFill>
                  <a:schemeClr val="bg1"/>
                </a:solidFill>
              </a:defRPr>
            </a:lvl1pPr>
          </a:lstStyle>
          <a:p>
            <a:r>
              <a:rPr lang="en-US"/>
              <a:t>Click to edit Master title style</a:t>
            </a:r>
            <a:endParaRPr lang="en-US" dirty="0"/>
          </a:p>
        </p:txBody>
      </p:sp>
      <p:sp>
        <p:nvSpPr>
          <p:cNvPr id="9"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235232259"/>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BreakerBullet_Blue">
    <p:spTree>
      <p:nvGrpSpPr>
        <p:cNvPr id="1" name=""/>
        <p:cNvGrpSpPr/>
        <p:nvPr/>
      </p:nvGrpSpPr>
      <p:grpSpPr>
        <a:xfrm>
          <a:off x="0" y="0"/>
          <a:ext cx="0" cy="0"/>
          <a:chOff x="0" y="0"/>
          <a:chExt cx="0" cy="0"/>
        </a:xfrm>
      </p:grpSpPr>
      <p:sp>
        <p:nvSpPr>
          <p:cNvPr id="6" name="Round Diagonal Corner Rectangle 5"/>
          <p:cNvSpPr/>
          <p:nvPr userDrawn="1"/>
        </p:nvSpPr>
        <p:spPr>
          <a:xfrm>
            <a:off x="230188" y="228599"/>
            <a:ext cx="8686800" cy="5711825"/>
          </a:xfrm>
          <a:prstGeom prst="round2DiagRect">
            <a:avLst>
              <a:gd name="adj1" fmla="val 0"/>
              <a:gd name="adj2" fmla="val 3917"/>
            </a:avLst>
          </a:prstGeom>
          <a:solidFill>
            <a:srgbClr val="005C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prstClr val="white"/>
              </a:solidFill>
            </a:endParaRPr>
          </a:p>
        </p:txBody>
      </p:sp>
      <p:sp>
        <p:nvSpPr>
          <p:cNvPr id="2" name="Title 1"/>
          <p:cNvSpPr>
            <a:spLocks noGrp="1"/>
          </p:cNvSpPr>
          <p:nvPr>
            <p:ph type="title"/>
          </p:nvPr>
        </p:nvSpPr>
        <p:spPr bwMode="gray">
          <a:xfrm>
            <a:off x="744538" y="1691640"/>
            <a:ext cx="7589520" cy="594360"/>
          </a:xfrm>
        </p:spPr>
        <p:txBody>
          <a:bodyPr/>
          <a:lstStyle>
            <a:lvl1pPr>
              <a:lnSpc>
                <a:spcPts val="5500"/>
              </a:lnSpc>
              <a:defRPr sz="4800">
                <a:solidFill>
                  <a:schemeClr val="bg1"/>
                </a:solidFill>
              </a:defRPr>
            </a:lvl1pPr>
          </a:lstStyle>
          <a:p>
            <a:r>
              <a:rPr lang="en-US"/>
              <a:t>Click to edit Master title style</a:t>
            </a:r>
            <a:endParaRPr lang="en-US" dirty="0"/>
          </a:p>
        </p:txBody>
      </p:sp>
      <p:sp>
        <p:nvSpPr>
          <p:cNvPr id="9" name="Text Placeholder 8"/>
          <p:cNvSpPr>
            <a:spLocks noGrp="1"/>
          </p:cNvSpPr>
          <p:nvPr>
            <p:ph type="body" sz="quarter" idx="12"/>
          </p:nvPr>
        </p:nvSpPr>
        <p:spPr bwMode="gray">
          <a:xfrm>
            <a:off x="744538" y="2606040"/>
            <a:ext cx="8166100" cy="1691640"/>
          </a:xfrm>
        </p:spPr>
        <p:txBody>
          <a:bodyPr numCol="2">
            <a:noAutofit/>
          </a:bodyPr>
          <a:lstStyle>
            <a:lvl1pPr marL="173736" indent="-173736">
              <a:lnSpc>
                <a:spcPts val="3200"/>
              </a:lnSpc>
              <a:spcBef>
                <a:spcPts val="0"/>
              </a:spcBef>
              <a:buFont typeface="Arial" pitchFamily="34" charset="0"/>
              <a:buChar char="•"/>
              <a:defRPr sz="2400" b="1">
                <a:solidFill>
                  <a:schemeClr val="bg1"/>
                </a:solidFill>
              </a:defRPr>
            </a:lvl1pPr>
            <a:lvl2pPr marL="173736" indent="-173736">
              <a:lnSpc>
                <a:spcPts val="3200"/>
              </a:lnSpc>
              <a:spcBef>
                <a:spcPts val="0"/>
              </a:spcBef>
              <a:buFont typeface="Arial" pitchFamily="34" charset="0"/>
              <a:buChar char="•"/>
              <a:defRPr sz="2400" b="1">
                <a:solidFill>
                  <a:schemeClr val="bg1"/>
                </a:solidFill>
              </a:defRPr>
            </a:lvl2pPr>
            <a:lvl3pPr marL="173736" indent="-173736">
              <a:lnSpc>
                <a:spcPts val="3200"/>
              </a:lnSpc>
              <a:spcBef>
                <a:spcPts val="0"/>
              </a:spcBef>
              <a:buFont typeface="Arial" pitchFamily="34" charset="0"/>
              <a:buChar char="•"/>
              <a:defRPr sz="2400" b="1">
                <a:solidFill>
                  <a:schemeClr val="bg1"/>
                </a:solidFill>
              </a:defRPr>
            </a:lvl3pPr>
            <a:lvl4pPr marL="173736" indent="-173736">
              <a:lnSpc>
                <a:spcPts val="3200"/>
              </a:lnSpc>
              <a:spcBef>
                <a:spcPts val="0"/>
              </a:spcBef>
              <a:buFont typeface="Arial" pitchFamily="34" charset="0"/>
              <a:buChar char="•"/>
              <a:defRPr sz="2400" b="1">
                <a:solidFill>
                  <a:schemeClr val="bg1"/>
                </a:solidFill>
              </a:defRPr>
            </a:lvl4pPr>
            <a:lvl5pPr marL="173736" indent="-173736">
              <a:lnSpc>
                <a:spcPts val="3200"/>
              </a:lnSpc>
              <a:spcBef>
                <a:spcPts val="0"/>
              </a:spcBef>
              <a:buFont typeface="Arial" pitchFamily="34" charset="0"/>
              <a:buChar char="•"/>
              <a:defRPr sz="2400" b="1">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873925052"/>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BreakerBullet_LightBlue">
    <p:spTree>
      <p:nvGrpSpPr>
        <p:cNvPr id="1" name=""/>
        <p:cNvGrpSpPr/>
        <p:nvPr/>
      </p:nvGrpSpPr>
      <p:grpSpPr>
        <a:xfrm>
          <a:off x="0" y="0"/>
          <a:ext cx="0" cy="0"/>
          <a:chOff x="0" y="0"/>
          <a:chExt cx="0" cy="0"/>
        </a:xfrm>
      </p:grpSpPr>
      <p:sp>
        <p:nvSpPr>
          <p:cNvPr id="6" name="Round Diagonal Corner Rectangle 5"/>
          <p:cNvSpPr/>
          <p:nvPr userDrawn="1"/>
        </p:nvSpPr>
        <p:spPr>
          <a:xfrm>
            <a:off x="230188" y="228599"/>
            <a:ext cx="8686800" cy="5711825"/>
          </a:xfrm>
          <a:prstGeom prst="round2DiagRect">
            <a:avLst>
              <a:gd name="adj1" fmla="val 0"/>
              <a:gd name="adj2" fmla="val 3917"/>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prstClr val="white"/>
              </a:solidFill>
            </a:endParaRPr>
          </a:p>
        </p:txBody>
      </p:sp>
      <p:sp>
        <p:nvSpPr>
          <p:cNvPr id="2" name="Title 1"/>
          <p:cNvSpPr>
            <a:spLocks noGrp="1"/>
          </p:cNvSpPr>
          <p:nvPr>
            <p:ph type="title"/>
          </p:nvPr>
        </p:nvSpPr>
        <p:spPr bwMode="gray">
          <a:xfrm>
            <a:off x="744538" y="1691640"/>
            <a:ext cx="7589520" cy="594360"/>
          </a:xfrm>
        </p:spPr>
        <p:txBody>
          <a:bodyPr/>
          <a:lstStyle>
            <a:lvl1pPr>
              <a:lnSpc>
                <a:spcPts val="5500"/>
              </a:lnSpc>
              <a:defRPr sz="4800">
                <a:solidFill>
                  <a:schemeClr val="bg1"/>
                </a:solidFill>
              </a:defRPr>
            </a:lvl1pPr>
          </a:lstStyle>
          <a:p>
            <a:r>
              <a:rPr lang="en-US"/>
              <a:t>Click to edit Master title style</a:t>
            </a:r>
            <a:endParaRPr lang="en-US" dirty="0"/>
          </a:p>
        </p:txBody>
      </p:sp>
      <p:sp>
        <p:nvSpPr>
          <p:cNvPr id="9" name="Text Placeholder 8"/>
          <p:cNvSpPr>
            <a:spLocks noGrp="1"/>
          </p:cNvSpPr>
          <p:nvPr>
            <p:ph type="body" sz="quarter" idx="12"/>
          </p:nvPr>
        </p:nvSpPr>
        <p:spPr bwMode="gray">
          <a:xfrm>
            <a:off x="744538" y="2606040"/>
            <a:ext cx="8166100" cy="1691640"/>
          </a:xfrm>
        </p:spPr>
        <p:txBody>
          <a:bodyPr numCol="2">
            <a:noAutofit/>
          </a:bodyPr>
          <a:lstStyle>
            <a:lvl1pPr marL="173736" indent="-173736">
              <a:lnSpc>
                <a:spcPts val="3200"/>
              </a:lnSpc>
              <a:spcBef>
                <a:spcPts val="0"/>
              </a:spcBef>
              <a:buFont typeface="Arial" pitchFamily="34" charset="0"/>
              <a:buChar char="•"/>
              <a:defRPr sz="2400" b="1">
                <a:solidFill>
                  <a:schemeClr val="bg1"/>
                </a:solidFill>
              </a:defRPr>
            </a:lvl1pPr>
            <a:lvl2pPr marL="173736" indent="-173736">
              <a:lnSpc>
                <a:spcPts val="3200"/>
              </a:lnSpc>
              <a:spcBef>
                <a:spcPts val="0"/>
              </a:spcBef>
              <a:buFont typeface="Arial" pitchFamily="34" charset="0"/>
              <a:buChar char="•"/>
              <a:defRPr sz="2400" b="1">
                <a:solidFill>
                  <a:schemeClr val="bg1"/>
                </a:solidFill>
              </a:defRPr>
            </a:lvl2pPr>
            <a:lvl3pPr marL="173736" indent="-173736">
              <a:lnSpc>
                <a:spcPts val="3200"/>
              </a:lnSpc>
              <a:spcBef>
                <a:spcPts val="0"/>
              </a:spcBef>
              <a:buFont typeface="Arial" pitchFamily="34" charset="0"/>
              <a:buChar char="•"/>
              <a:defRPr sz="2400" b="1">
                <a:solidFill>
                  <a:schemeClr val="bg1"/>
                </a:solidFill>
              </a:defRPr>
            </a:lvl3pPr>
            <a:lvl4pPr marL="173736" indent="-173736">
              <a:lnSpc>
                <a:spcPts val="3200"/>
              </a:lnSpc>
              <a:spcBef>
                <a:spcPts val="0"/>
              </a:spcBef>
              <a:buFont typeface="Arial" pitchFamily="34" charset="0"/>
              <a:buChar char="•"/>
              <a:defRPr sz="2400" b="1">
                <a:solidFill>
                  <a:schemeClr val="bg1"/>
                </a:solidFill>
              </a:defRPr>
            </a:lvl4pPr>
            <a:lvl5pPr marL="173736" indent="-173736">
              <a:lnSpc>
                <a:spcPts val="3200"/>
              </a:lnSpc>
              <a:spcBef>
                <a:spcPts val="0"/>
              </a:spcBef>
              <a:buFont typeface="Arial" pitchFamily="34" charset="0"/>
              <a:buChar char="•"/>
              <a:defRPr sz="2400" b="1">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415288947"/>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BreakerBullet_Aqua">
    <p:spTree>
      <p:nvGrpSpPr>
        <p:cNvPr id="1" name=""/>
        <p:cNvGrpSpPr/>
        <p:nvPr/>
      </p:nvGrpSpPr>
      <p:grpSpPr>
        <a:xfrm>
          <a:off x="0" y="0"/>
          <a:ext cx="0" cy="0"/>
          <a:chOff x="0" y="0"/>
          <a:chExt cx="0" cy="0"/>
        </a:xfrm>
      </p:grpSpPr>
      <p:sp>
        <p:nvSpPr>
          <p:cNvPr id="6" name="Round Diagonal Corner Rectangle 5"/>
          <p:cNvSpPr/>
          <p:nvPr userDrawn="1"/>
        </p:nvSpPr>
        <p:spPr>
          <a:xfrm>
            <a:off x="230188" y="228599"/>
            <a:ext cx="8686800" cy="5711825"/>
          </a:xfrm>
          <a:prstGeom prst="round2DiagRect">
            <a:avLst>
              <a:gd name="adj1" fmla="val 0"/>
              <a:gd name="adj2" fmla="val 3917"/>
            </a:avLst>
          </a:prstGeom>
          <a:solidFill>
            <a:srgbClr val="1E9D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prstClr val="white"/>
              </a:solidFill>
            </a:endParaRPr>
          </a:p>
        </p:txBody>
      </p:sp>
      <p:sp>
        <p:nvSpPr>
          <p:cNvPr id="2" name="Title 1"/>
          <p:cNvSpPr>
            <a:spLocks noGrp="1"/>
          </p:cNvSpPr>
          <p:nvPr>
            <p:ph type="title"/>
          </p:nvPr>
        </p:nvSpPr>
        <p:spPr bwMode="gray">
          <a:xfrm>
            <a:off x="744538" y="1691640"/>
            <a:ext cx="7589520" cy="594360"/>
          </a:xfrm>
        </p:spPr>
        <p:txBody>
          <a:bodyPr/>
          <a:lstStyle>
            <a:lvl1pPr>
              <a:lnSpc>
                <a:spcPts val="5500"/>
              </a:lnSpc>
              <a:defRPr sz="4800">
                <a:solidFill>
                  <a:schemeClr val="bg1"/>
                </a:solidFill>
              </a:defRPr>
            </a:lvl1pPr>
          </a:lstStyle>
          <a:p>
            <a:r>
              <a:rPr lang="en-US"/>
              <a:t>Click to edit Master title style</a:t>
            </a:r>
            <a:endParaRPr lang="en-US" dirty="0"/>
          </a:p>
        </p:txBody>
      </p:sp>
      <p:sp>
        <p:nvSpPr>
          <p:cNvPr id="9" name="Text Placeholder 8"/>
          <p:cNvSpPr>
            <a:spLocks noGrp="1"/>
          </p:cNvSpPr>
          <p:nvPr>
            <p:ph type="body" sz="quarter" idx="12"/>
          </p:nvPr>
        </p:nvSpPr>
        <p:spPr bwMode="gray">
          <a:xfrm>
            <a:off x="744538" y="2606040"/>
            <a:ext cx="8166100" cy="1691640"/>
          </a:xfrm>
        </p:spPr>
        <p:txBody>
          <a:bodyPr numCol="2">
            <a:noAutofit/>
          </a:bodyPr>
          <a:lstStyle>
            <a:lvl1pPr marL="173736" indent="-173736">
              <a:lnSpc>
                <a:spcPts val="3200"/>
              </a:lnSpc>
              <a:spcBef>
                <a:spcPts val="0"/>
              </a:spcBef>
              <a:buFont typeface="Arial" pitchFamily="34" charset="0"/>
              <a:buChar char="•"/>
              <a:defRPr sz="2400" b="1">
                <a:solidFill>
                  <a:schemeClr val="bg1"/>
                </a:solidFill>
              </a:defRPr>
            </a:lvl1pPr>
            <a:lvl2pPr marL="173736" indent="-173736">
              <a:lnSpc>
                <a:spcPts val="3200"/>
              </a:lnSpc>
              <a:spcBef>
                <a:spcPts val="0"/>
              </a:spcBef>
              <a:buFont typeface="Arial" pitchFamily="34" charset="0"/>
              <a:buChar char="•"/>
              <a:defRPr sz="2400" b="1">
                <a:solidFill>
                  <a:schemeClr val="bg1"/>
                </a:solidFill>
              </a:defRPr>
            </a:lvl2pPr>
            <a:lvl3pPr marL="173736" indent="-173736">
              <a:lnSpc>
                <a:spcPts val="3200"/>
              </a:lnSpc>
              <a:spcBef>
                <a:spcPts val="0"/>
              </a:spcBef>
              <a:buFont typeface="Arial" pitchFamily="34" charset="0"/>
              <a:buChar char="•"/>
              <a:defRPr sz="2400" b="1">
                <a:solidFill>
                  <a:schemeClr val="bg1"/>
                </a:solidFill>
              </a:defRPr>
            </a:lvl3pPr>
            <a:lvl4pPr marL="173736" indent="-173736">
              <a:lnSpc>
                <a:spcPts val="3200"/>
              </a:lnSpc>
              <a:spcBef>
                <a:spcPts val="0"/>
              </a:spcBef>
              <a:buFont typeface="Arial" pitchFamily="34" charset="0"/>
              <a:buChar char="•"/>
              <a:defRPr sz="2400" b="1">
                <a:solidFill>
                  <a:schemeClr val="bg1"/>
                </a:solidFill>
              </a:defRPr>
            </a:lvl4pPr>
            <a:lvl5pPr marL="173736" indent="-173736">
              <a:lnSpc>
                <a:spcPts val="3200"/>
              </a:lnSpc>
              <a:spcBef>
                <a:spcPts val="0"/>
              </a:spcBef>
              <a:buFont typeface="Arial" pitchFamily="34" charset="0"/>
              <a:buChar char="•"/>
              <a:defRPr sz="2400" b="1">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4277430934"/>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Breaker_Photo">
    <p:spTree>
      <p:nvGrpSpPr>
        <p:cNvPr id="1" name=""/>
        <p:cNvGrpSpPr/>
        <p:nvPr/>
      </p:nvGrpSpPr>
      <p:grpSpPr>
        <a:xfrm>
          <a:off x="0" y="0"/>
          <a:ext cx="0" cy="0"/>
          <a:chOff x="0" y="0"/>
          <a:chExt cx="0" cy="0"/>
        </a:xfrm>
      </p:grpSpPr>
      <p:sp>
        <p:nvSpPr>
          <p:cNvPr id="9" name="Picture Placeholder 7"/>
          <p:cNvSpPr>
            <a:spLocks noGrp="1"/>
          </p:cNvSpPr>
          <p:nvPr>
            <p:ph type="pic" sz="quarter" idx="13"/>
          </p:nvPr>
        </p:nvSpPr>
        <p:spPr>
          <a:xfrm>
            <a:off x="0" y="0"/>
            <a:ext cx="9144000" cy="6858000"/>
          </a:xfrm>
          <a:solidFill>
            <a:srgbClr val="959595"/>
          </a:solidFill>
        </p:spPr>
        <p:txBody>
          <a:bodyPr/>
          <a:lstStyle/>
          <a:p>
            <a:r>
              <a:rPr lang="en-US" dirty="0"/>
              <a:t>Click icon to add picture</a:t>
            </a:r>
          </a:p>
        </p:txBody>
      </p:sp>
      <p:sp>
        <p:nvSpPr>
          <p:cNvPr id="10" name="Title 1"/>
          <p:cNvSpPr>
            <a:spLocks noGrp="1"/>
          </p:cNvSpPr>
          <p:nvPr>
            <p:ph type="title"/>
          </p:nvPr>
        </p:nvSpPr>
        <p:spPr bwMode="gray">
          <a:xfrm>
            <a:off x="740664" y="1005840"/>
            <a:ext cx="7772400" cy="1993392"/>
          </a:xfrm>
        </p:spPr>
        <p:txBody>
          <a:bodyPr/>
          <a:lstStyle>
            <a:lvl1pPr>
              <a:lnSpc>
                <a:spcPts val="5000"/>
              </a:lnSpc>
              <a:defRPr sz="4600">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3080964670"/>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BreakerMosaicBullet_Blue">
    <p:spTree>
      <p:nvGrpSpPr>
        <p:cNvPr id="1" name=""/>
        <p:cNvGrpSpPr/>
        <p:nvPr/>
      </p:nvGrpSpPr>
      <p:grpSpPr>
        <a:xfrm>
          <a:off x="0" y="0"/>
          <a:ext cx="0" cy="0"/>
          <a:chOff x="0" y="0"/>
          <a:chExt cx="0" cy="0"/>
        </a:xfrm>
      </p:grpSpPr>
      <p:sp>
        <p:nvSpPr>
          <p:cNvPr id="8" name="Round Diagonal Corner Rectangle 7"/>
          <p:cNvSpPr/>
          <p:nvPr userDrawn="1"/>
        </p:nvSpPr>
        <p:spPr>
          <a:xfrm>
            <a:off x="228600" y="228600"/>
            <a:ext cx="6949440" cy="2487168"/>
          </a:xfrm>
          <a:prstGeom prst="round2DiagRect">
            <a:avLst>
              <a:gd name="adj1" fmla="val 8670"/>
              <a:gd name="adj2" fmla="val 0"/>
            </a:avLst>
          </a:prstGeom>
          <a:solidFill>
            <a:srgbClr val="005C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title"/>
          </p:nvPr>
        </p:nvSpPr>
        <p:spPr bwMode="gray">
          <a:xfrm>
            <a:off x="740664" y="694944"/>
            <a:ext cx="5029200" cy="1371600"/>
          </a:xfrm>
        </p:spPr>
        <p:txBody>
          <a:bodyPr/>
          <a:lstStyle>
            <a:lvl1pPr>
              <a:lnSpc>
                <a:spcPts val="5500"/>
              </a:lnSpc>
              <a:defRPr sz="4800">
                <a:solidFill>
                  <a:schemeClr val="bg1"/>
                </a:solidFill>
              </a:defRPr>
            </a:lvl1pPr>
          </a:lstStyle>
          <a:p>
            <a:r>
              <a:rPr lang="en-US"/>
              <a:t>Click to edit Master title style</a:t>
            </a:r>
            <a:endParaRPr lang="en-US" dirty="0"/>
          </a:p>
        </p:txBody>
      </p:sp>
      <p:sp>
        <p:nvSpPr>
          <p:cNvPr id="9" name="Text Placeholder 8"/>
          <p:cNvSpPr>
            <a:spLocks noGrp="1"/>
          </p:cNvSpPr>
          <p:nvPr>
            <p:ph type="body" sz="quarter" idx="12"/>
          </p:nvPr>
        </p:nvSpPr>
        <p:spPr>
          <a:xfrm>
            <a:off x="744538" y="3026664"/>
            <a:ext cx="7567612" cy="3142404"/>
          </a:xfrm>
        </p:spPr>
        <p:txBody>
          <a:bodyPr numCol="1">
            <a:noAutofit/>
          </a:bodyPr>
          <a:lstStyle>
            <a:lvl1pPr marL="173736" indent="-173736">
              <a:lnSpc>
                <a:spcPts val="3200"/>
              </a:lnSpc>
              <a:spcBef>
                <a:spcPts val="0"/>
              </a:spcBef>
              <a:buFont typeface="Arial" pitchFamily="34" charset="0"/>
              <a:buChar char="•"/>
              <a:defRPr sz="2400" b="1">
                <a:solidFill>
                  <a:schemeClr val="tx1"/>
                </a:solidFill>
              </a:defRPr>
            </a:lvl1pPr>
            <a:lvl2pPr marL="173736" indent="-173736">
              <a:lnSpc>
                <a:spcPts val="3200"/>
              </a:lnSpc>
              <a:spcBef>
                <a:spcPts val="0"/>
              </a:spcBef>
              <a:buFont typeface="Arial" pitchFamily="34" charset="0"/>
              <a:buChar char="•"/>
              <a:defRPr sz="2400" b="1">
                <a:solidFill>
                  <a:schemeClr val="tx1"/>
                </a:solidFill>
              </a:defRPr>
            </a:lvl2pPr>
            <a:lvl3pPr marL="173736" indent="-173736">
              <a:lnSpc>
                <a:spcPts val="3200"/>
              </a:lnSpc>
              <a:spcBef>
                <a:spcPts val="0"/>
              </a:spcBef>
              <a:buFont typeface="Arial" pitchFamily="34" charset="0"/>
              <a:buChar char="•"/>
              <a:defRPr sz="2400" b="1">
                <a:solidFill>
                  <a:schemeClr val="tx1"/>
                </a:solidFill>
              </a:defRPr>
            </a:lvl3pPr>
            <a:lvl4pPr marL="173736" indent="-173736">
              <a:lnSpc>
                <a:spcPts val="3200"/>
              </a:lnSpc>
              <a:spcBef>
                <a:spcPts val="0"/>
              </a:spcBef>
              <a:buFont typeface="Arial" pitchFamily="34" charset="0"/>
              <a:buChar char="•"/>
              <a:defRPr sz="2400" b="1">
                <a:solidFill>
                  <a:schemeClr val="tx1"/>
                </a:solidFill>
              </a:defRPr>
            </a:lvl4pPr>
            <a:lvl5pPr marL="173736" indent="-173736">
              <a:lnSpc>
                <a:spcPts val="3200"/>
              </a:lnSpc>
              <a:spcBef>
                <a:spcPts val="0"/>
              </a:spcBef>
              <a:buFont typeface="Arial" pitchFamily="34" charset="0"/>
              <a:buChar char="•"/>
              <a:defRPr sz="2400" b="1">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Round Diagonal Corner Rectangle 9"/>
          <p:cNvSpPr/>
          <p:nvPr userDrawn="1"/>
        </p:nvSpPr>
        <p:spPr>
          <a:xfrm>
            <a:off x="7296912" y="1115568"/>
            <a:ext cx="877824" cy="493776"/>
          </a:xfrm>
          <a:prstGeom prst="round2DiagRect">
            <a:avLst>
              <a:gd name="adj1" fmla="val 38584"/>
              <a:gd name="adj2" fmla="val 0"/>
            </a:avLst>
          </a:prstGeom>
          <a:solidFill>
            <a:srgbClr val="1E9D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1" name="Round Diagonal Corner Rectangle 10"/>
          <p:cNvSpPr/>
          <p:nvPr userDrawn="1"/>
        </p:nvSpPr>
        <p:spPr>
          <a:xfrm>
            <a:off x="7296912" y="1719072"/>
            <a:ext cx="1627632" cy="996696"/>
          </a:xfrm>
          <a:prstGeom prst="round2DiagRect">
            <a:avLst>
              <a:gd name="adj1" fmla="val 612"/>
              <a:gd name="adj2" fmla="val 21637"/>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2"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872456445"/>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ContentBullet_Blue">
    <p:spTree>
      <p:nvGrpSpPr>
        <p:cNvPr id="1" name=""/>
        <p:cNvGrpSpPr/>
        <p:nvPr/>
      </p:nvGrpSpPr>
      <p:grpSpPr>
        <a:xfrm>
          <a:off x="0" y="0"/>
          <a:ext cx="0" cy="0"/>
          <a:chOff x="0" y="0"/>
          <a:chExt cx="0" cy="0"/>
        </a:xfrm>
      </p:grpSpPr>
      <p:sp>
        <p:nvSpPr>
          <p:cNvPr id="7" name="Title 1"/>
          <p:cNvSpPr>
            <a:spLocks noGrp="1"/>
          </p:cNvSpPr>
          <p:nvPr>
            <p:ph type="title"/>
          </p:nvPr>
        </p:nvSpPr>
        <p:spPr>
          <a:xfrm>
            <a:off x="533329" y="422567"/>
            <a:ext cx="7567612" cy="456304"/>
          </a:xfrm>
        </p:spPr>
        <p:txBody>
          <a:bodyPr/>
          <a:lstStyle>
            <a:lvl1pPr>
              <a:lnSpc>
                <a:spcPts val="4000"/>
              </a:lnSpc>
              <a:defRPr sz="3600">
                <a:solidFill>
                  <a:srgbClr val="005C84"/>
                </a:solidFill>
              </a:defRPr>
            </a:lvl1pPr>
          </a:lstStyle>
          <a:p>
            <a:r>
              <a:rPr lang="en-US" dirty="0"/>
              <a:t>Click to edit Master title style</a:t>
            </a:r>
          </a:p>
        </p:txBody>
      </p:sp>
      <p:sp>
        <p:nvSpPr>
          <p:cNvPr id="11" name="Text Placeholder 5"/>
          <p:cNvSpPr>
            <a:spLocks noGrp="1"/>
          </p:cNvSpPr>
          <p:nvPr>
            <p:ph type="body" sz="quarter" idx="12" hasCustomPrompt="1"/>
          </p:nvPr>
        </p:nvSpPr>
        <p:spPr>
          <a:xfrm>
            <a:off x="533329" y="1003001"/>
            <a:ext cx="7571488" cy="397952"/>
          </a:xfrm>
        </p:spPr>
        <p:txBody>
          <a:bodyPr/>
          <a:lstStyle>
            <a:lvl1pPr marL="0" indent="0">
              <a:lnSpc>
                <a:spcPts val="2100"/>
              </a:lnSpc>
              <a:spcBef>
                <a:spcPts val="0"/>
              </a:spcBef>
              <a:buFontTx/>
              <a:buNone/>
              <a:defRPr sz="2000" b="1" cap="all" baseline="0">
                <a:solidFill>
                  <a:srgbClr val="1E9D8B"/>
                </a:solidFill>
              </a:defRPr>
            </a:lvl1pPr>
          </a:lstStyle>
          <a:p>
            <a:pPr lvl="0"/>
            <a:r>
              <a:rPr lang="en-US" dirty="0"/>
              <a:t>CLICK TO EDIT MASTER TEXT STYLES</a:t>
            </a:r>
          </a:p>
        </p:txBody>
      </p:sp>
      <p:sp>
        <p:nvSpPr>
          <p:cNvPr id="12" name="Text Placeholder 8"/>
          <p:cNvSpPr>
            <a:spLocks noGrp="1"/>
          </p:cNvSpPr>
          <p:nvPr>
            <p:ph type="body" sz="quarter" idx="13"/>
          </p:nvPr>
        </p:nvSpPr>
        <p:spPr>
          <a:xfrm>
            <a:off x="744538" y="2456329"/>
            <a:ext cx="7567612" cy="3484096"/>
          </a:xfrm>
        </p:spPr>
        <p:txBody>
          <a:bodyPr numCol="1">
            <a:noAutofit/>
          </a:bodyPr>
          <a:lstStyle>
            <a:lvl1pPr marL="182880" indent="-182880">
              <a:lnSpc>
                <a:spcPts val="2200"/>
              </a:lnSpc>
              <a:spcBef>
                <a:spcPts val="0"/>
              </a:spcBef>
              <a:spcAft>
                <a:spcPts val="1000"/>
              </a:spcAft>
              <a:buFont typeface="Arial" pitchFamily="34" charset="0"/>
              <a:buChar char="•"/>
              <a:defRPr sz="2000" b="0">
                <a:solidFill>
                  <a:schemeClr val="tx1"/>
                </a:solidFill>
              </a:defRPr>
            </a:lvl1pPr>
            <a:lvl2pPr marL="454025" indent="-182880">
              <a:lnSpc>
                <a:spcPts val="2200"/>
              </a:lnSpc>
              <a:spcBef>
                <a:spcPts val="0"/>
              </a:spcBef>
              <a:spcAft>
                <a:spcPts val="1000"/>
              </a:spcAft>
              <a:buFont typeface="Arial" pitchFamily="34" charset="0"/>
              <a:buChar char="•"/>
              <a:defRPr sz="2000" b="0">
                <a:solidFill>
                  <a:schemeClr val="tx1"/>
                </a:solidFill>
              </a:defRPr>
            </a:lvl2pPr>
            <a:lvl3pPr marL="731520" indent="-182880">
              <a:lnSpc>
                <a:spcPts val="2200"/>
              </a:lnSpc>
              <a:spcBef>
                <a:spcPts val="0"/>
              </a:spcBef>
              <a:spcAft>
                <a:spcPts val="1000"/>
              </a:spcAft>
              <a:buFont typeface="Arial" pitchFamily="34" charset="0"/>
              <a:buChar char="•"/>
              <a:defRPr sz="2000" b="0">
                <a:solidFill>
                  <a:schemeClr val="tx1"/>
                </a:solidFill>
              </a:defRPr>
            </a:lvl3pPr>
            <a:lvl4pPr marL="1005840" indent="-182880">
              <a:lnSpc>
                <a:spcPts val="2200"/>
              </a:lnSpc>
              <a:spcBef>
                <a:spcPts val="0"/>
              </a:spcBef>
              <a:spcAft>
                <a:spcPts val="1000"/>
              </a:spcAft>
              <a:buFont typeface="Arial" pitchFamily="34" charset="0"/>
              <a:buChar char="•"/>
              <a:defRPr sz="2000" b="0">
                <a:solidFill>
                  <a:schemeClr val="tx1"/>
                </a:solidFill>
              </a:defRPr>
            </a:lvl4pPr>
            <a:lvl5pPr marL="1280160" indent="-182880">
              <a:lnSpc>
                <a:spcPts val="2200"/>
              </a:lnSpc>
              <a:spcBef>
                <a:spcPts val="0"/>
              </a:spcBef>
              <a:spcAft>
                <a:spcPts val="1000"/>
              </a:spcAft>
              <a:buFont typeface="Arial" pitchFamily="34" charset="0"/>
              <a:buChar char="•"/>
              <a:defRPr sz="2000" b="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491096700"/>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4" name="Title 1"/>
          <p:cNvSpPr>
            <a:spLocks noGrp="1"/>
          </p:cNvSpPr>
          <p:nvPr>
            <p:ph type="title"/>
          </p:nvPr>
        </p:nvSpPr>
        <p:spPr>
          <a:xfrm>
            <a:off x="533329" y="128952"/>
            <a:ext cx="7567612" cy="456304"/>
          </a:xfrm>
        </p:spPr>
        <p:txBody>
          <a:bodyPr/>
          <a:lstStyle>
            <a:lvl1pPr>
              <a:lnSpc>
                <a:spcPts val="4000"/>
              </a:lnSpc>
              <a:defRPr sz="2400">
                <a:solidFill>
                  <a:srgbClr val="005C84"/>
                </a:solidFill>
              </a:defRPr>
            </a:lvl1pPr>
          </a:lstStyle>
          <a:p>
            <a:r>
              <a:rPr lang="en-US" dirty="0"/>
              <a:t>Click to edit Master title style</a:t>
            </a:r>
          </a:p>
        </p:txBody>
      </p:sp>
      <p:sp>
        <p:nvSpPr>
          <p:cNvPr id="5" name="Text Placeholder 5"/>
          <p:cNvSpPr>
            <a:spLocks noGrp="1"/>
          </p:cNvSpPr>
          <p:nvPr>
            <p:ph type="body" sz="quarter" idx="12" hasCustomPrompt="1"/>
          </p:nvPr>
        </p:nvSpPr>
        <p:spPr>
          <a:xfrm>
            <a:off x="533329" y="585256"/>
            <a:ext cx="7571488" cy="397952"/>
          </a:xfrm>
        </p:spPr>
        <p:txBody>
          <a:bodyPr/>
          <a:lstStyle>
            <a:lvl1pPr marL="0" indent="0">
              <a:lnSpc>
                <a:spcPts val="2100"/>
              </a:lnSpc>
              <a:spcBef>
                <a:spcPts val="0"/>
              </a:spcBef>
              <a:buFontTx/>
              <a:buNone/>
              <a:defRPr sz="1400" b="1" cap="all" baseline="0">
                <a:solidFill>
                  <a:srgbClr val="1E9D8B"/>
                </a:solidFill>
              </a:defRPr>
            </a:lvl1pPr>
          </a:lstStyle>
          <a:p>
            <a:pPr lvl="0"/>
            <a:r>
              <a:rPr lang="en-US" dirty="0"/>
              <a:t>CLICK TO EDIT MASTER TEXT STYLES</a:t>
            </a:r>
          </a:p>
        </p:txBody>
      </p:sp>
      <p:sp>
        <p:nvSpPr>
          <p:cNvPr id="6" name="Text Placeholder 8"/>
          <p:cNvSpPr>
            <a:spLocks noGrp="1"/>
          </p:cNvSpPr>
          <p:nvPr>
            <p:ph type="body" sz="quarter" idx="13"/>
          </p:nvPr>
        </p:nvSpPr>
        <p:spPr>
          <a:xfrm>
            <a:off x="744538" y="2456329"/>
            <a:ext cx="7567612" cy="3484096"/>
          </a:xfrm>
        </p:spPr>
        <p:txBody>
          <a:bodyPr numCol="1">
            <a:noAutofit/>
          </a:bodyPr>
          <a:lstStyle>
            <a:lvl1pPr marL="182880" indent="-182880">
              <a:lnSpc>
                <a:spcPts val="2200"/>
              </a:lnSpc>
              <a:spcBef>
                <a:spcPts val="0"/>
              </a:spcBef>
              <a:spcAft>
                <a:spcPts val="1000"/>
              </a:spcAft>
              <a:buFont typeface="Arial" pitchFamily="34" charset="0"/>
              <a:buChar char="•"/>
              <a:defRPr sz="2000" b="0">
                <a:solidFill>
                  <a:schemeClr val="tx1"/>
                </a:solidFill>
              </a:defRPr>
            </a:lvl1pPr>
            <a:lvl2pPr marL="454025" indent="-182880">
              <a:lnSpc>
                <a:spcPts val="2200"/>
              </a:lnSpc>
              <a:spcBef>
                <a:spcPts val="0"/>
              </a:spcBef>
              <a:spcAft>
                <a:spcPts val="1000"/>
              </a:spcAft>
              <a:buFont typeface="Arial" pitchFamily="34" charset="0"/>
              <a:buChar char="•"/>
              <a:defRPr sz="2000" b="0">
                <a:solidFill>
                  <a:schemeClr val="tx1"/>
                </a:solidFill>
              </a:defRPr>
            </a:lvl2pPr>
            <a:lvl3pPr marL="731520" indent="-182880">
              <a:lnSpc>
                <a:spcPts val="2200"/>
              </a:lnSpc>
              <a:spcBef>
                <a:spcPts val="0"/>
              </a:spcBef>
              <a:spcAft>
                <a:spcPts val="1000"/>
              </a:spcAft>
              <a:buFont typeface="Arial" pitchFamily="34" charset="0"/>
              <a:buChar char="•"/>
              <a:defRPr sz="2000" b="0">
                <a:solidFill>
                  <a:schemeClr val="tx1"/>
                </a:solidFill>
              </a:defRPr>
            </a:lvl3pPr>
            <a:lvl4pPr marL="1005840" indent="-182880">
              <a:lnSpc>
                <a:spcPts val="2200"/>
              </a:lnSpc>
              <a:spcBef>
                <a:spcPts val="0"/>
              </a:spcBef>
              <a:spcAft>
                <a:spcPts val="1000"/>
              </a:spcAft>
              <a:buFont typeface="Arial" pitchFamily="34" charset="0"/>
              <a:buChar char="•"/>
              <a:defRPr sz="2000" b="0">
                <a:solidFill>
                  <a:schemeClr val="tx1"/>
                </a:solidFill>
              </a:defRPr>
            </a:lvl4pPr>
            <a:lvl5pPr marL="1280160" indent="-182880">
              <a:lnSpc>
                <a:spcPts val="2200"/>
              </a:lnSpc>
              <a:spcBef>
                <a:spcPts val="0"/>
              </a:spcBef>
              <a:spcAft>
                <a:spcPts val="1000"/>
              </a:spcAft>
              <a:buFont typeface="Arial" pitchFamily="34" charset="0"/>
              <a:buChar char="•"/>
              <a:defRPr sz="2000" b="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pic>
        <p:nvPicPr>
          <p:cNvPr id="11" name="Picture 10"/>
          <p:cNvPicPr>
            <a:picLocks noChangeAspect="1"/>
          </p:cNvPicPr>
          <p:nvPr userDrawn="1"/>
        </p:nvPicPr>
        <p:blipFill>
          <a:blip r:embed="rId2"/>
          <a:stretch>
            <a:fillRect/>
          </a:stretch>
        </p:blipFill>
        <p:spPr>
          <a:xfrm>
            <a:off x="7715613" y="95049"/>
            <a:ext cx="1352886" cy="655036"/>
          </a:xfrm>
          <a:prstGeom prst="rect">
            <a:avLst/>
          </a:prstGeom>
        </p:spPr>
      </p:pic>
    </p:spTree>
    <p:extLst>
      <p:ext uri="{BB962C8B-B14F-4D97-AF65-F5344CB8AC3E}">
        <p14:creationId xmlns:p14="http://schemas.microsoft.com/office/powerpoint/2010/main" val="581099066"/>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ContentOneColumn_Blue">
    <p:spTree>
      <p:nvGrpSpPr>
        <p:cNvPr id="1" name=""/>
        <p:cNvGrpSpPr/>
        <p:nvPr/>
      </p:nvGrpSpPr>
      <p:grpSpPr>
        <a:xfrm>
          <a:off x="0" y="0"/>
          <a:ext cx="0" cy="0"/>
          <a:chOff x="0" y="0"/>
          <a:chExt cx="0" cy="0"/>
        </a:xfrm>
      </p:grpSpPr>
      <p:sp>
        <p:nvSpPr>
          <p:cNvPr id="7" name="Title 1"/>
          <p:cNvSpPr>
            <a:spLocks noGrp="1"/>
          </p:cNvSpPr>
          <p:nvPr>
            <p:ph type="title"/>
          </p:nvPr>
        </p:nvSpPr>
        <p:spPr>
          <a:xfrm>
            <a:off x="744539" y="502920"/>
            <a:ext cx="7567612" cy="859028"/>
          </a:xfrm>
        </p:spPr>
        <p:txBody>
          <a:bodyPr/>
          <a:lstStyle>
            <a:lvl1pPr>
              <a:lnSpc>
                <a:spcPts val="4000"/>
              </a:lnSpc>
              <a:defRPr sz="3600">
                <a:solidFill>
                  <a:srgbClr val="005C84"/>
                </a:solidFill>
              </a:defRPr>
            </a:lvl1pPr>
          </a:lstStyle>
          <a:p>
            <a:r>
              <a:rPr lang="en-US"/>
              <a:t>Click to edit Master title style</a:t>
            </a:r>
            <a:endParaRPr lang="en-US" dirty="0"/>
          </a:p>
        </p:txBody>
      </p:sp>
      <p:sp>
        <p:nvSpPr>
          <p:cNvPr id="11" name="Text Placeholder 5"/>
          <p:cNvSpPr>
            <a:spLocks noGrp="1"/>
          </p:cNvSpPr>
          <p:nvPr>
            <p:ph type="body" sz="quarter" idx="12" hasCustomPrompt="1"/>
          </p:nvPr>
        </p:nvSpPr>
        <p:spPr>
          <a:xfrm>
            <a:off x="740661" y="1368513"/>
            <a:ext cx="7571489" cy="685800"/>
          </a:xfrm>
        </p:spPr>
        <p:txBody>
          <a:bodyPr>
            <a:noAutofit/>
          </a:bodyPr>
          <a:lstStyle>
            <a:lvl1pPr marL="0" indent="0">
              <a:lnSpc>
                <a:spcPts val="2900"/>
              </a:lnSpc>
              <a:spcBef>
                <a:spcPts val="0"/>
              </a:spcBef>
              <a:buFontTx/>
              <a:buNone/>
              <a:defRPr sz="2400" b="1">
                <a:solidFill>
                  <a:srgbClr val="1E9D8B"/>
                </a:solidFill>
              </a:defRPr>
            </a:lvl1pPr>
          </a:lstStyle>
          <a:p>
            <a:pPr lvl="0"/>
            <a:r>
              <a:rPr lang="en-US" dirty="0"/>
              <a:t>Click to edit master text styles</a:t>
            </a:r>
          </a:p>
        </p:txBody>
      </p:sp>
      <p:sp>
        <p:nvSpPr>
          <p:cNvPr id="12" name="Text Placeholder 8"/>
          <p:cNvSpPr>
            <a:spLocks noGrp="1"/>
          </p:cNvSpPr>
          <p:nvPr>
            <p:ph type="body" sz="quarter" idx="13" hasCustomPrompt="1"/>
          </p:nvPr>
        </p:nvSpPr>
        <p:spPr>
          <a:xfrm>
            <a:off x="744538" y="2410930"/>
            <a:ext cx="7567612" cy="1425258"/>
          </a:xfrm>
        </p:spPr>
        <p:txBody>
          <a:bodyPr numCol="1">
            <a:noAutofit/>
          </a:bodyPr>
          <a:lstStyle>
            <a:lvl1pPr marL="0" indent="0">
              <a:lnSpc>
                <a:spcPts val="2200"/>
              </a:lnSpc>
              <a:spcBef>
                <a:spcPts val="0"/>
              </a:spcBef>
              <a:spcAft>
                <a:spcPts val="900"/>
              </a:spcAft>
              <a:buFontTx/>
              <a:buNone/>
              <a:defRPr sz="2000" b="1" cap="all" baseline="0">
                <a:solidFill>
                  <a:srgbClr val="007A87"/>
                </a:solidFill>
              </a:defRPr>
            </a:lvl1pPr>
            <a:lvl2pPr marL="0" indent="0">
              <a:lnSpc>
                <a:spcPts val="2200"/>
              </a:lnSpc>
              <a:spcBef>
                <a:spcPts val="0"/>
              </a:spcBef>
              <a:buFontTx/>
              <a:buNone/>
              <a:defRPr sz="2000" b="0">
                <a:solidFill>
                  <a:schemeClr val="tx1"/>
                </a:solidFill>
              </a:defRPr>
            </a:lvl2pPr>
            <a:lvl3pPr marL="0" indent="0">
              <a:lnSpc>
                <a:spcPts val="2200"/>
              </a:lnSpc>
              <a:spcBef>
                <a:spcPts val="0"/>
              </a:spcBef>
              <a:buFontTx/>
              <a:buNone/>
              <a:defRPr sz="2000" b="0">
                <a:solidFill>
                  <a:schemeClr val="tx1"/>
                </a:solidFill>
              </a:defRPr>
            </a:lvl3pPr>
            <a:lvl4pPr marL="0" indent="0">
              <a:lnSpc>
                <a:spcPts val="2200"/>
              </a:lnSpc>
              <a:spcBef>
                <a:spcPts val="0"/>
              </a:spcBef>
              <a:buFontTx/>
              <a:buNone/>
              <a:defRPr sz="2000" b="0">
                <a:solidFill>
                  <a:schemeClr val="tx1"/>
                </a:solidFill>
              </a:defRPr>
            </a:lvl4pPr>
            <a:lvl5pPr marL="0" indent="0">
              <a:lnSpc>
                <a:spcPts val="2200"/>
              </a:lnSpc>
              <a:spcBef>
                <a:spcPts val="0"/>
              </a:spcBef>
              <a:buFontTx/>
              <a:buNone/>
              <a:defRPr sz="2000" b="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12"/>
          <p:cNvSpPr>
            <a:spLocks noGrp="1"/>
          </p:cNvSpPr>
          <p:nvPr>
            <p:ph type="body" sz="quarter" idx="14" hasCustomPrompt="1"/>
          </p:nvPr>
        </p:nvSpPr>
        <p:spPr>
          <a:xfrm>
            <a:off x="744539" y="4194009"/>
            <a:ext cx="7567611" cy="1426464"/>
          </a:xfrm>
        </p:spPr>
        <p:txBody>
          <a:bodyPr>
            <a:noAutofit/>
          </a:bodyPr>
          <a:lstStyle>
            <a:lvl1pPr marL="0" indent="0">
              <a:lnSpc>
                <a:spcPts val="2200"/>
              </a:lnSpc>
              <a:spcBef>
                <a:spcPts val="0"/>
              </a:spcBef>
              <a:spcAft>
                <a:spcPts val="900"/>
              </a:spcAft>
              <a:buFontTx/>
              <a:buNone/>
              <a:tabLst/>
              <a:defRPr sz="2000" b="1" cap="all" baseline="0">
                <a:solidFill>
                  <a:srgbClr val="007A87"/>
                </a:solidFill>
              </a:defRPr>
            </a:lvl1pPr>
            <a:lvl2pPr marL="0" indent="0">
              <a:lnSpc>
                <a:spcPts val="2200"/>
              </a:lnSpc>
              <a:spcBef>
                <a:spcPts val="0"/>
              </a:spcBef>
              <a:buFontTx/>
              <a:buNone/>
              <a:tabLst/>
              <a:defRPr sz="2000"/>
            </a:lvl2pPr>
            <a:lvl3pPr marL="0" indent="0">
              <a:lnSpc>
                <a:spcPts val="2200"/>
              </a:lnSpc>
              <a:spcBef>
                <a:spcPts val="0"/>
              </a:spcBef>
              <a:buFontTx/>
              <a:buNone/>
              <a:tabLst/>
              <a:defRPr sz="2000"/>
            </a:lvl3pPr>
            <a:lvl4pPr marL="0" indent="0">
              <a:lnSpc>
                <a:spcPts val="2200"/>
              </a:lnSpc>
              <a:spcBef>
                <a:spcPts val="0"/>
              </a:spcBef>
              <a:buFontTx/>
              <a:buNone/>
              <a:tabLst/>
              <a:defRPr sz="2000"/>
            </a:lvl4pPr>
            <a:lvl5pPr marL="0" indent="0">
              <a:lnSpc>
                <a:spcPts val="2200"/>
              </a:lnSpc>
              <a:spcBef>
                <a:spcPts val="0"/>
              </a:spcBef>
              <a:buFontTx/>
              <a:buNone/>
              <a:tabLst/>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523493976"/>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ContentTwoColumn_Blue">
    <p:spTree>
      <p:nvGrpSpPr>
        <p:cNvPr id="1" name=""/>
        <p:cNvGrpSpPr/>
        <p:nvPr/>
      </p:nvGrpSpPr>
      <p:grpSpPr>
        <a:xfrm>
          <a:off x="0" y="0"/>
          <a:ext cx="0" cy="0"/>
          <a:chOff x="0" y="0"/>
          <a:chExt cx="0" cy="0"/>
        </a:xfrm>
      </p:grpSpPr>
      <p:sp>
        <p:nvSpPr>
          <p:cNvPr id="7" name="Title 1"/>
          <p:cNvSpPr>
            <a:spLocks noGrp="1"/>
          </p:cNvSpPr>
          <p:nvPr>
            <p:ph type="title"/>
          </p:nvPr>
        </p:nvSpPr>
        <p:spPr>
          <a:xfrm>
            <a:off x="744538" y="502920"/>
            <a:ext cx="7567612" cy="859028"/>
          </a:xfrm>
        </p:spPr>
        <p:txBody>
          <a:bodyPr/>
          <a:lstStyle>
            <a:lvl1pPr>
              <a:lnSpc>
                <a:spcPts val="4000"/>
              </a:lnSpc>
              <a:defRPr sz="3600">
                <a:solidFill>
                  <a:srgbClr val="005C84"/>
                </a:solidFill>
              </a:defRPr>
            </a:lvl1pPr>
          </a:lstStyle>
          <a:p>
            <a:r>
              <a:rPr lang="en-US" dirty="0"/>
              <a:t>Click to edit Master title style</a:t>
            </a:r>
          </a:p>
        </p:txBody>
      </p:sp>
      <p:sp>
        <p:nvSpPr>
          <p:cNvPr id="11" name="Text Placeholder 5"/>
          <p:cNvSpPr>
            <a:spLocks noGrp="1"/>
          </p:cNvSpPr>
          <p:nvPr>
            <p:ph type="body" sz="quarter" idx="12" hasCustomPrompt="1"/>
          </p:nvPr>
        </p:nvSpPr>
        <p:spPr>
          <a:xfrm>
            <a:off x="740660" y="1368513"/>
            <a:ext cx="7571489" cy="685800"/>
          </a:xfrm>
        </p:spPr>
        <p:txBody>
          <a:bodyPr>
            <a:noAutofit/>
          </a:bodyPr>
          <a:lstStyle>
            <a:lvl1pPr marL="0" indent="0">
              <a:lnSpc>
                <a:spcPts val="2900"/>
              </a:lnSpc>
              <a:spcBef>
                <a:spcPts val="0"/>
              </a:spcBef>
              <a:buFontTx/>
              <a:buNone/>
              <a:defRPr sz="2400" b="1">
                <a:solidFill>
                  <a:srgbClr val="1E9D8B"/>
                </a:solidFill>
              </a:defRPr>
            </a:lvl1pPr>
          </a:lstStyle>
          <a:p>
            <a:pPr lvl="0"/>
            <a:r>
              <a:rPr lang="en-US" dirty="0"/>
              <a:t>Click to edit master text styles</a:t>
            </a:r>
          </a:p>
        </p:txBody>
      </p:sp>
      <p:sp>
        <p:nvSpPr>
          <p:cNvPr id="12" name="Text Placeholder 8"/>
          <p:cNvSpPr>
            <a:spLocks noGrp="1"/>
          </p:cNvSpPr>
          <p:nvPr>
            <p:ph type="body" sz="quarter" idx="13" hasCustomPrompt="1"/>
          </p:nvPr>
        </p:nvSpPr>
        <p:spPr>
          <a:xfrm>
            <a:off x="744538" y="2410929"/>
            <a:ext cx="3639312" cy="3529495"/>
          </a:xfrm>
        </p:spPr>
        <p:txBody>
          <a:bodyPr numCol="1">
            <a:noAutofit/>
          </a:bodyPr>
          <a:lstStyle>
            <a:lvl1pPr marL="0" indent="0">
              <a:lnSpc>
                <a:spcPts val="2200"/>
              </a:lnSpc>
              <a:spcBef>
                <a:spcPts val="0"/>
              </a:spcBef>
              <a:spcAft>
                <a:spcPts val="900"/>
              </a:spcAft>
              <a:buFontTx/>
              <a:buNone/>
              <a:tabLst/>
              <a:defRPr sz="2000" b="1" cap="all" baseline="0">
                <a:solidFill>
                  <a:srgbClr val="007A87"/>
                </a:solidFill>
              </a:defRPr>
            </a:lvl1pPr>
            <a:lvl2pPr marL="0" indent="0">
              <a:lnSpc>
                <a:spcPts val="2200"/>
              </a:lnSpc>
              <a:spcBef>
                <a:spcPts val="0"/>
              </a:spcBef>
              <a:buFontTx/>
              <a:buNone/>
              <a:tabLst/>
              <a:defRPr sz="2000" b="0">
                <a:solidFill>
                  <a:schemeClr val="tx1"/>
                </a:solidFill>
              </a:defRPr>
            </a:lvl2pPr>
            <a:lvl3pPr marL="0" indent="0">
              <a:lnSpc>
                <a:spcPts val="2200"/>
              </a:lnSpc>
              <a:spcBef>
                <a:spcPts val="0"/>
              </a:spcBef>
              <a:buFontTx/>
              <a:buNone/>
              <a:tabLst/>
              <a:defRPr sz="2000" b="0">
                <a:solidFill>
                  <a:schemeClr val="tx1"/>
                </a:solidFill>
              </a:defRPr>
            </a:lvl3pPr>
            <a:lvl4pPr marL="0" indent="0">
              <a:lnSpc>
                <a:spcPts val="2200"/>
              </a:lnSpc>
              <a:spcBef>
                <a:spcPts val="0"/>
              </a:spcBef>
              <a:buFontTx/>
              <a:buNone/>
              <a:tabLst/>
              <a:defRPr sz="2000" b="0">
                <a:solidFill>
                  <a:schemeClr val="tx1"/>
                </a:solidFill>
              </a:defRPr>
            </a:lvl4pPr>
            <a:lvl5pPr marL="0" indent="0">
              <a:lnSpc>
                <a:spcPts val="2200"/>
              </a:lnSpc>
              <a:spcBef>
                <a:spcPts val="0"/>
              </a:spcBef>
              <a:buFontTx/>
              <a:buNone/>
              <a:tabLst/>
              <a:defRPr sz="2000" b="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12"/>
          <p:cNvSpPr>
            <a:spLocks noGrp="1"/>
          </p:cNvSpPr>
          <p:nvPr>
            <p:ph type="body" sz="quarter" idx="14" hasCustomPrompt="1"/>
          </p:nvPr>
        </p:nvSpPr>
        <p:spPr>
          <a:xfrm>
            <a:off x="4671884" y="2409722"/>
            <a:ext cx="3640265" cy="3530703"/>
          </a:xfrm>
        </p:spPr>
        <p:txBody>
          <a:bodyPr>
            <a:noAutofit/>
          </a:bodyPr>
          <a:lstStyle>
            <a:lvl1pPr marL="0" indent="0">
              <a:lnSpc>
                <a:spcPts val="2200"/>
              </a:lnSpc>
              <a:spcBef>
                <a:spcPts val="0"/>
              </a:spcBef>
              <a:spcAft>
                <a:spcPts val="900"/>
              </a:spcAft>
              <a:buFontTx/>
              <a:buNone/>
              <a:defRPr sz="2000" b="1" cap="all" baseline="0">
                <a:solidFill>
                  <a:srgbClr val="007A87"/>
                </a:solidFill>
              </a:defRPr>
            </a:lvl1pPr>
            <a:lvl2pPr marL="0" indent="0">
              <a:lnSpc>
                <a:spcPts val="2200"/>
              </a:lnSpc>
              <a:spcBef>
                <a:spcPts val="0"/>
              </a:spcBef>
              <a:buFontTx/>
              <a:buNone/>
              <a:defRPr sz="2000"/>
            </a:lvl2pPr>
            <a:lvl3pPr marL="0" indent="0">
              <a:lnSpc>
                <a:spcPts val="2200"/>
              </a:lnSpc>
              <a:spcBef>
                <a:spcPts val="0"/>
              </a:spcBef>
              <a:buFontTx/>
              <a:buNone/>
              <a:defRPr sz="2000"/>
            </a:lvl3pPr>
            <a:lvl4pPr marL="0" indent="0">
              <a:lnSpc>
                <a:spcPts val="2200"/>
              </a:lnSpc>
              <a:spcBef>
                <a:spcPts val="0"/>
              </a:spcBef>
              <a:buFontTx/>
              <a:buNone/>
              <a:defRPr sz="2000"/>
            </a:lvl4pPr>
            <a:lvl5pPr marL="0" indent="0">
              <a:lnSpc>
                <a:spcPts val="2200"/>
              </a:lnSpc>
              <a:spcBef>
                <a:spcPts val="0"/>
              </a:spcBef>
              <a:buFontTx/>
              <a:buNone/>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348033559"/>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ContentTwoColumnPhoto_Blue">
    <p:spTree>
      <p:nvGrpSpPr>
        <p:cNvPr id="1" name=""/>
        <p:cNvGrpSpPr/>
        <p:nvPr/>
      </p:nvGrpSpPr>
      <p:grpSpPr>
        <a:xfrm>
          <a:off x="0" y="0"/>
          <a:ext cx="0" cy="0"/>
          <a:chOff x="0" y="0"/>
          <a:chExt cx="0" cy="0"/>
        </a:xfrm>
      </p:grpSpPr>
      <p:sp>
        <p:nvSpPr>
          <p:cNvPr id="7" name="Title 1"/>
          <p:cNvSpPr>
            <a:spLocks noGrp="1"/>
          </p:cNvSpPr>
          <p:nvPr>
            <p:ph type="title"/>
          </p:nvPr>
        </p:nvSpPr>
        <p:spPr>
          <a:xfrm>
            <a:off x="744539" y="502920"/>
            <a:ext cx="7567612" cy="859028"/>
          </a:xfrm>
        </p:spPr>
        <p:txBody>
          <a:bodyPr/>
          <a:lstStyle>
            <a:lvl1pPr>
              <a:lnSpc>
                <a:spcPts val="4000"/>
              </a:lnSpc>
              <a:defRPr sz="3600">
                <a:solidFill>
                  <a:srgbClr val="005C84"/>
                </a:solidFill>
              </a:defRPr>
            </a:lvl1pPr>
          </a:lstStyle>
          <a:p>
            <a:r>
              <a:rPr lang="en-US"/>
              <a:t>Click to edit Master title style</a:t>
            </a:r>
            <a:endParaRPr lang="en-US" dirty="0"/>
          </a:p>
        </p:txBody>
      </p:sp>
      <p:sp>
        <p:nvSpPr>
          <p:cNvPr id="11" name="Text Placeholder 5"/>
          <p:cNvSpPr>
            <a:spLocks noGrp="1"/>
          </p:cNvSpPr>
          <p:nvPr>
            <p:ph type="body" sz="quarter" idx="12" hasCustomPrompt="1"/>
          </p:nvPr>
        </p:nvSpPr>
        <p:spPr>
          <a:xfrm>
            <a:off x="740661" y="1368513"/>
            <a:ext cx="7571489" cy="685800"/>
          </a:xfrm>
        </p:spPr>
        <p:txBody>
          <a:bodyPr>
            <a:noAutofit/>
          </a:bodyPr>
          <a:lstStyle>
            <a:lvl1pPr marL="0" indent="0">
              <a:lnSpc>
                <a:spcPts val="2900"/>
              </a:lnSpc>
              <a:spcBef>
                <a:spcPts val="0"/>
              </a:spcBef>
              <a:buFontTx/>
              <a:buNone/>
              <a:defRPr sz="2400" b="1">
                <a:solidFill>
                  <a:srgbClr val="1E9D8B"/>
                </a:solidFill>
              </a:defRPr>
            </a:lvl1pPr>
          </a:lstStyle>
          <a:p>
            <a:pPr lvl="0"/>
            <a:r>
              <a:rPr lang="en-US" dirty="0"/>
              <a:t>Click to edit master text styles</a:t>
            </a:r>
          </a:p>
        </p:txBody>
      </p:sp>
      <p:sp>
        <p:nvSpPr>
          <p:cNvPr id="12" name="Text Placeholder 8"/>
          <p:cNvSpPr>
            <a:spLocks noGrp="1"/>
          </p:cNvSpPr>
          <p:nvPr>
            <p:ph type="body" sz="quarter" idx="13" hasCustomPrompt="1"/>
          </p:nvPr>
        </p:nvSpPr>
        <p:spPr>
          <a:xfrm>
            <a:off x="744538" y="2419611"/>
            <a:ext cx="3639312" cy="3520814"/>
          </a:xfrm>
        </p:spPr>
        <p:txBody>
          <a:bodyPr numCol="1">
            <a:noAutofit/>
          </a:bodyPr>
          <a:lstStyle>
            <a:lvl1pPr marL="0" indent="0">
              <a:lnSpc>
                <a:spcPts val="2200"/>
              </a:lnSpc>
              <a:spcBef>
                <a:spcPts val="0"/>
              </a:spcBef>
              <a:spcAft>
                <a:spcPts val="0"/>
              </a:spcAft>
              <a:buFontTx/>
              <a:buNone/>
              <a:defRPr sz="2000" b="1">
                <a:solidFill>
                  <a:schemeClr val="tx1"/>
                </a:solidFill>
              </a:defRPr>
            </a:lvl1pPr>
            <a:lvl2pPr marL="0" indent="0">
              <a:lnSpc>
                <a:spcPts val="2200"/>
              </a:lnSpc>
              <a:spcBef>
                <a:spcPts val="0"/>
              </a:spcBef>
              <a:buFontTx/>
              <a:buNone/>
              <a:defRPr sz="2000" b="0">
                <a:solidFill>
                  <a:schemeClr val="tx1"/>
                </a:solidFill>
              </a:defRPr>
            </a:lvl2pPr>
            <a:lvl3pPr marL="0" indent="0">
              <a:lnSpc>
                <a:spcPts val="2200"/>
              </a:lnSpc>
              <a:spcBef>
                <a:spcPts val="0"/>
              </a:spcBef>
              <a:buFontTx/>
              <a:buNone/>
              <a:defRPr sz="2000" b="0">
                <a:solidFill>
                  <a:schemeClr val="tx1"/>
                </a:solidFill>
              </a:defRPr>
            </a:lvl3pPr>
            <a:lvl4pPr marL="0" indent="0">
              <a:lnSpc>
                <a:spcPts val="2200"/>
              </a:lnSpc>
              <a:spcBef>
                <a:spcPts val="0"/>
              </a:spcBef>
              <a:buFontTx/>
              <a:buNone/>
              <a:defRPr sz="2000" b="0">
                <a:solidFill>
                  <a:schemeClr val="tx1"/>
                </a:solidFill>
              </a:defRPr>
            </a:lvl4pPr>
            <a:lvl5pPr marL="0" indent="0">
              <a:lnSpc>
                <a:spcPts val="2200"/>
              </a:lnSpc>
              <a:spcBef>
                <a:spcPts val="0"/>
              </a:spcBef>
              <a:buFontTx/>
              <a:buNone/>
              <a:defRPr sz="2000" b="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Picture Placeholder 13"/>
          <p:cNvSpPr>
            <a:spLocks noGrp="1"/>
          </p:cNvSpPr>
          <p:nvPr>
            <p:ph type="pic" sz="quarter" idx="14"/>
          </p:nvPr>
        </p:nvSpPr>
        <p:spPr>
          <a:xfrm>
            <a:off x="4671886" y="2494883"/>
            <a:ext cx="3640264" cy="3445541"/>
          </a:xfrm>
        </p:spPr>
        <p:txBody>
          <a:bodyPr/>
          <a:lstStyle/>
          <a:p>
            <a:r>
              <a:rPr lang="en-US" dirty="0"/>
              <a:t>Click icon to add picture</a:t>
            </a:r>
          </a:p>
        </p:txBody>
      </p:sp>
      <p:sp>
        <p:nvSpPr>
          <p:cNvPr id="8"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925555905"/>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ContentThreeColumn_Photos">
    <p:spTree>
      <p:nvGrpSpPr>
        <p:cNvPr id="1" name=""/>
        <p:cNvGrpSpPr/>
        <p:nvPr/>
      </p:nvGrpSpPr>
      <p:grpSpPr>
        <a:xfrm>
          <a:off x="0" y="0"/>
          <a:ext cx="0" cy="0"/>
          <a:chOff x="0" y="0"/>
          <a:chExt cx="0" cy="0"/>
        </a:xfrm>
      </p:grpSpPr>
      <p:sp>
        <p:nvSpPr>
          <p:cNvPr id="12" name="Text Placeholder 8"/>
          <p:cNvSpPr>
            <a:spLocks noGrp="1"/>
          </p:cNvSpPr>
          <p:nvPr>
            <p:ph type="body" sz="quarter" idx="13" hasCustomPrompt="1"/>
          </p:nvPr>
        </p:nvSpPr>
        <p:spPr>
          <a:xfrm>
            <a:off x="230188" y="3946728"/>
            <a:ext cx="2743200" cy="1993697"/>
          </a:xfrm>
        </p:spPr>
        <p:txBody>
          <a:bodyPr numCol="1">
            <a:noAutofit/>
          </a:bodyPr>
          <a:lstStyle>
            <a:lvl1pPr marL="0" indent="0">
              <a:lnSpc>
                <a:spcPts val="1800"/>
              </a:lnSpc>
              <a:spcBef>
                <a:spcPts val="0"/>
              </a:spcBef>
              <a:spcAft>
                <a:spcPts val="0"/>
              </a:spcAft>
              <a:buFontTx/>
              <a:buNone/>
              <a:defRPr sz="1400" b="1" baseline="0">
                <a:solidFill>
                  <a:schemeClr val="tx1"/>
                </a:solidFill>
              </a:defRPr>
            </a:lvl1pPr>
            <a:lvl2pPr marL="0" indent="0">
              <a:lnSpc>
                <a:spcPts val="1800"/>
              </a:lnSpc>
              <a:spcBef>
                <a:spcPts val="0"/>
              </a:spcBef>
              <a:buFontTx/>
              <a:buNone/>
              <a:defRPr sz="1400" b="0" baseline="0">
                <a:solidFill>
                  <a:schemeClr val="tx1"/>
                </a:solidFill>
              </a:defRPr>
            </a:lvl2pPr>
            <a:lvl3pPr marL="0" indent="0">
              <a:lnSpc>
                <a:spcPts val="1800"/>
              </a:lnSpc>
              <a:spcBef>
                <a:spcPts val="0"/>
              </a:spcBef>
              <a:buFontTx/>
              <a:buNone/>
              <a:defRPr sz="1400" b="0" baseline="0">
                <a:solidFill>
                  <a:schemeClr val="tx1"/>
                </a:solidFill>
              </a:defRPr>
            </a:lvl3pPr>
            <a:lvl4pPr marL="0" indent="0">
              <a:lnSpc>
                <a:spcPts val="1800"/>
              </a:lnSpc>
              <a:spcBef>
                <a:spcPts val="0"/>
              </a:spcBef>
              <a:buFontTx/>
              <a:buNone/>
              <a:defRPr sz="1400" b="0" baseline="0">
                <a:solidFill>
                  <a:schemeClr val="tx1"/>
                </a:solidFill>
              </a:defRPr>
            </a:lvl4pPr>
            <a:lvl5pPr marL="0" indent="0">
              <a:lnSpc>
                <a:spcPts val="1800"/>
              </a:lnSpc>
              <a:spcBef>
                <a:spcPts val="0"/>
              </a:spcBef>
              <a:buFontTx/>
              <a:buNone/>
              <a:defRPr sz="1400" b="0" baseline="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Picture Placeholder 13"/>
          <p:cNvSpPr>
            <a:spLocks noGrp="1"/>
          </p:cNvSpPr>
          <p:nvPr>
            <p:ph type="pic" sz="quarter" idx="14"/>
          </p:nvPr>
        </p:nvSpPr>
        <p:spPr>
          <a:xfrm>
            <a:off x="228600" y="1200354"/>
            <a:ext cx="2898648" cy="2587752"/>
          </a:xfrm>
        </p:spPr>
        <p:txBody>
          <a:bodyPr/>
          <a:lstStyle/>
          <a:p>
            <a:r>
              <a:rPr lang="en-US" dirty="0"/>
              <a:t>Click icon to add picture</a:t>
            </a:r>
          </a:p>
        </p:txBody>
      </p:sp>
      <p:sp>
        <p:nvSpPr>
          <p:cNvPr id="8" name="Picture Placeholder 13"/>
          <p:cNvSpPr>
            <a:spLocks noGrp="1"/>
          </p:cNvSpPr>
          <p:nvPr>
            <p:ph type="pic" sz="quarter" idx="15"/>
          </p:nvPr>
        </p:nvSpPr>
        <p:spPr>
          <a:xfrm>
            <a:off x="6002754" y="1200354"/>
            <a:ext cx="2898648" cy="2587752"/>
          </a:xfrm>
        </p:spPr>
        <p:txBody>
          <a:bodyPr/>
          <a:lstStyle/>
          <a:p>
            <a:r>
              <a:rPr lang="en-US" dirty="0"/>
              <a:t>Click icon to add picture</a:t>
            </a:r>
          </a:p>
        </p:txBody>
      </p:sp>
      <p:sp>
        <p:nvSpPr>
          <p:cNvPr id="15" name="Picture Placeholder 13"/>
          <p:cNvSpPr>
            <a:spLocks noGrp="1"/>
          </p:cNvSpPr>
          <p:nvPr>
            <p:ph type="pic" sz="quarter" idx="16"/>
          </p:nvPr>
        </p:nvSpPr>
        <p:spPr>
          <a:xfrm>
            <a:off x="3118196" y="1200354"/>
            <a:ext cx="2898648" cy="2587752"/>
          </a:xfrm>
        </p:spPr>
        <p:txBody>
          <a:bodyPr/>
          <a:lstStyle/>
          <a:p>
            <a:r>
              <a:rPr lang="en-US" dirty="0"/>
              <a:t>Click icon to add picture</a:t>
            </a:r>
          </a:p>
        </p:txBody>
      </p:sp>
      <p:sp>
        <p:nvSpPr>
          <p:cNvPr id="16" name="Text Placeholder 8"/>
          <p:cNvSpPr>
            <a:spLocks noGrp="1"/>
          </p:cNvSpPr>
          <p:nvPr>
            <p:ph type="body" sz="quarter" idx="17" hasCustomPrompt="1"/>
          </p:nvPr>
        </p:nvSpPr>
        <p:spPr>
          <a:xfrm>
            <a:off x="3108960" y="3946728"/>
            <a:ext cx="2743200" cy="1993697"/>
          </a:xfrm>
        </p:spPr>
        <p:txBody>
          <a:bodyPr numCol="1">
            <a:noAutofit/>
          </a:bodyPr>
          <a:lstStyle>
            <a:lvl1pPr marL="0" indent="0">
              <a:lnSpc>
                <a:spcPts val="1800"/>
              </a:lnSpc>
              <a:spcBef>
                <a:spcPts val="0"/>
              </a:spcBef>
              <a:spcAft>
                <a:spcPts val="0"/>
              </a:spcAft>
              <a:buFontTx/>
              <a:buNone/>
              <a:defRPr sz="1400" b="1" baseline="0">
                <a:solidFill>
                  <a:schemeClr val="tx1"/>
                </a:solidFill>
              </a:defRPr>
            </a:lvl1pPr>
            <a:lvl2pPr marL="0" indent="0">
              <a:lnSpc>
                <a:spcPts val="1800"/>
              </a:lnSpc>
              <a:spcBef>
                <a:spcPts val="0"/>
              </a:spcBef>
              <a:buFontTx/>
              <a:buNone/>
              <a:defRPr sz="1400" b="0" baseline="0">
                <a:solidFill>
                  <a:schemeClr val="tx1"/>
                </a:solidFill>
              </a:defRPr>
            </a:lvl2pPr>
            <a:lvl3pPr marL="0" indent="0">
              <a:lnSpc>
                <a:spcPts val="1800"/>
              </a:lnSpc>
              <a:spcBef>
                <a:spcPts val="0"/>
              </a:spcBef>
              <a:buFontTx/>
              <a:buNone/>
              <a:defRPr sz="1400" b="0" baseline="0">
                <a:solidFill>
                  <a:schemeClr val="tx1"/>
                </a:solidFill>
              </a:defRPr>
            </a:lvl3pPr>
            <a:lvl4pPr marL="0" indent="0">
              <a:lnSpc>
                <a:spcPts val="1800"/>
              </a:lnSpc>
              <a:spcBef>
                <a:spcPts val="0"/>
              </a:spcBef>
              <a:buFontTx/>
              <a:buNone/>
              <a:defRPr sz="1400" b="0" baseline="0">
                <a:solidFill>
                  <a:schemeClr val="tx1"/>
                </a:solidFill>
              </a:defRPr>
            </a:lvl4pPr>
            <a:lvl5pPr marL="0" indent="0">
              <a:lnSpc>
                <a:spcPts val="1800"/>
              </a:lnSpc>
              <a:spcBef>
                <a:spcPts val="0"/>
              </a:spcBef>
              <a:buFontTx/>
              <a:buNone/>
              <a:defRPr sz="1400" b="0" baseline="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ext Placeholder 8"/>
          <p:cNvSpPr>
            <a:spLocks noGrp="1"/>
          </p:cNvSpPr>
          <p:nvPr>
            <p:ph type="body" sz="quarter" idx="18" hasCustomPrompt="1"/>
          </p:nvPr>
        </p:nvSpPr>
        <p:spPr>
          <a:xfrm>
            <a:off x="6003725" y="3946728"/>
            <a:ext cx="2743200" cy="1993697"/>
          </a:xfrm>
        </p:spPr>
        <p:txBody>
          <a:bodyPr numCol="1">
            <a:noAutofit/>
          </a:bodyPr>
          <a:lstStyle>
            <a:lvl1pPr marL="0" indent="0">
              <a:lnSpc>
                <a:spcPts val="1800"/>
              </a:lnSpc>
              <a:spcBef>
                <a:spcPts val="0"/>
              </a:spcBef>
              <a:spcAft>
                <a:spcPts val="0"/>
              </a:spcAft>
              <a:buFontTx/>
              <a:buNone/>
              <a:defRPr sz="1400" b="1" baseline="0">
                <a:solidFill>
                  <a:schemeClr val="tx1"/>
                </a:solidFill>
              </a:defRPr>
            </a:lvl1pPr>
            <a:lvl2pPr marL="0" indent="0">
              <a:lnSpc>
                <a:spcPts val="1800"/>
              </a:lnSpc>
              <a:spcBef>
                <a:spcPts val="0"/>
              </a:spcBef>
              <a:buFontTx/>
              <a:buNone/>
              <a:defRPr sz="1400" b="0" baseline="0">
                <a:solidFill>
                  <a:schemeClr val="tx1"/>
                </a:solidFill>
              </a:defRPr>
            </a:lvl2pPr>
            <a:lvl3pPr marL="0" indent="0">
              <a:lnSpc>
                <a:spcPts val="1800"/>
              </a:lnSpc>
              <a:spcBef>
                <a:spcPts val="0"/>
              </a:spcBef>
              <a:buFontTx/>
              <a:buNone/>
              <a:defRPr sz="1400" b="0" baseline="0">
                <a:solidFill>
                  <a:schemeClr val="tx1"/>
                </a:solidFill>
              </a:defRPr>
            </a:lvl3pPr>
            <a:lvl4pPr marL="0" indent="0">
              <a:lnSpc>
                <a:spcPts val="1800"/>
              </a:lnSpc>
              <a:spcBef>
                <a:spcPts val="0"/>
              </a:spcBef>
              <a:buFontTx/>
              <a:buNone/>
              <a:defRPr sz="1400" b="0" baseline="0">
                <a:solidFill>
                  <a:schemeClr val="tx1"/>
                </a:solidFill>
              </a:defRPr>
            </a:lvl4pPr>
            <a:lvl5pPr marL="0" indent="0">
              <a:lnSpc>
                <a:spcPts val="1800"/>
              </a:lnSpc>
              <a:spcBef>
                <a:spcPts val="0"/>
              </a:spcBef>
              <a:buFontTx/>
              <a:buNone/>
              <a:defRPr sz="1400" b="0" baseline="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338337677"/>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Table_Blue">
    <p:spTree>
      <p:nvGrpSpPr>
        <p:cNvPr id="1" name=""/>
        <p:cNvGrpSpPr/>
        <p:nvPr/>
      </p:nvGrpSpPr>
      <p:grpSpPr>
        <a:xfrm>
          <a:off x="0" y="0"/>
          <a:ext cx="0" cy="0"/>
          <a:chOff x="0" y="0"/>
          <a:chExt cx="0" cy="0"/>
        </a:xfrm>
      </p:grpSpPr>
      <p:sp>
        <p:nvSpPr>
          <p:cNvPr id="7" name="Title 1"/>
          <p:cNvSpPr>
            <a:spLocks noGrp="1"/>
          </p:cNvSpPr>
          <p:nvPr>
            <p:ph type="title"/>
          </p:nvPr>
        </p:nvSpPr>
        <p:spPr>
          <a:xfrm>
            <a:off x="744539" y="502921"/>
            <a:ext cx="7567612" cy="716280"/>
          </a:xfrm>
        </p:spPr>
        <p:txBody>
          <a:bodyPr/>
          <a:lstStyle>
            <a:lvl1pPr>
              <a:lnSpc>
                <a:spcPts val="4000"/>
              </a:lnSpc>
              <a:defRPr sz="3600">
                <a:solidFill>
                  <a:srgbClr val="005C84"/>
                </a:solidFill>
              </a:defRPr>
            </a:lvl1pPr>
          </a:lstStyle>
          <a:p>
            <a:r>
              <a:rPr lang="en-US" dirty="0"/>
              <a:t>Click to edit Master title style</a:t>
            </a:r>
          </a:p>
        </p:txBody>
      </p:sp>
      <p:sp>
        <p:nvSpPr>
          <p:cNvPr id="11" name="Text Placeholder 5"/>
          <p:cNvSpPr>
            <a:spLocks noGrp="1"/>
          </p:cNvSpPr>
          <p:nvPr>
            <p:ph type="body" sz="quarter" idx="12" hasCustomPrompt="1"/>
          </p:nvPr>
        </p:nvSpPr>
        <p:spPr>
          <a:xfrm>
            <a:off x="740663" y="1839320"/>
            <a:ext cx="7571488" cy="397952"/>
          </a:xfrm>
        </p:spPr>
        <p:txBody>
          <a:bodyPr>
            <a:noAutofit/>
          </a:bodyPr>
          <a:lstStyle>
            <a:lvl1pPr marL="0" indent="0">
              <a:lnSpc>
                <a:spcPts val="1800"/>
              </a:lnSpc>
              <a:spcBef>
                <a:spcPts val="0"/>
              </a:spcBef>
              <a:buFontTx/>
              <a:buNone/>
              <a:defRPr b="0">
                <a:solidFill>
                  <a:schemeClr val="tx1"/>
                </a:solidFill>
              </a:defRPr>
            </a:lvl1pPr>
          </a:lstStyle>
          <a:p>
            <a:pPr lvl="0"/>
            <a:r>
              <a:rPr lang="en-US" dirty="0"/>
              <a:t>Click to edit master text styles</a:t>
            </a:r>
          </a:p>
        </p:txBody>
      </p:sp>
      <p:sp>
        <p:nvSpPr>
          <p:cNvPr id="6"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187452587"/>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List_Blue">
    <p:spTree>
      <p:nvGrpSpPr>
        <p:cNvPr id="1" name=""/>
        <p:cNvGrpSpPr/>
        <p:nvPr/>
      </p:nvGrpSpPr>
      <p:grpSpPr>
        <a:xfrm>
          <a:off x="0" y="0"/>
          <a:ext cx="0" cy="0"/>
          <a:chOff x="0" y="0"/>
          <a:chExt cx="0" cy="0"/>
        </a:xfrm>
      </p:grpSpPr>
      <p:sp>
        <p:nvSpPr>
          <p:cNvPr id="7" name="Title 1"/>
          <p:cNvSpPr>
            <a:spLocks noGrp="1"/>
          </p:cNvSpPr>
          <p:nvPr>
            <p:ph type="title"/>
          </p:nvPr>
        </p:nvSpPr>
        <p:spPr>
          <a:xfrm>
            <a:off x="744538" y="502920"/>
            <a:ext cx="7658101" cy="1154927"/>
          </a:xfrm>
        </p:spPr>
        <p:txBody>
          <a:bodyPr/>
          <a:lstStyle>
            <a:lvl1pPr>
              <a:lnSpc>
                <a:spcPts val="4000"/>
              </a:lnSpc>
              <a:defRPr sz="3600">
                <a:solidFill>
                  <a:srgbClr val="005C84"/>
                </a:solidFill>
              </a:defRPr>
            </a:lvl1pPr>
          </a:lstStyle>
          <a:p>
            <a:r>
              <a:rPr lang="en-US"/>
              <a:t>Click to edit Master title style</a:t>
            </a:r>
            <a:endParaRPr lang="en-US" dirty="0"/>
          </a:p>
        </p:txBody>
      </p:sp>
      <p:sp>
        <p:nvSpPr>
          <p:cNvPr id="5"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950578276"/>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Blank_wFooter">
    <p:spTree>
      <p:nvGrpSpPr>
        <p:cNvPr id="1" name=""/>
        <p:cNvGrpSpPr/>
        <p:nvPr/>
      </p:nvGrpSpPr>
      <p:grpSpPr>
        <a:xfrm>
          <a:off x="0" y="0"/>
          <a:ext cx="0" cy="0"/>
          <a:chOff x="0" y="0"/>
          <a:chExt cx="0" cy="0"/>
        </a:xfrm>
      </p:grpSpPr>
      <p:sp>
        <p:nvSpPr>
          <p:cNvPr id="4"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569590276"/>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MosaicFourColumn_Blue">
    <p:spTree>
      <p:nvGrpSpPr>
        <p:cNvPr id="1" name=""/>
        <p:cNvGrpSpPr/>
        <p:nvPr/>
      </p:nvGrpSpPr>
      <p:grpSpPr>
        <a:xfrm>
          <a:off x="0" y="0"/>
          <a:ext cx="0" cy="0"/>
          <a:chOff x="0" y="0"/>
          <a:chExt cx="0" cy="0"/>
        </a:xfrm>
      </p:grpSpPr>
      <p:sp>
        <p:nvSpPr>
          <p:cNvPr id="36" name="Round Diagonal Corner Rectangle 35"/>
          <p:cNvSpPr/>
          <p:nvPr userDrawn="1"/>
        </p:nvSpPr>
        <p:spPr>
          <a:xfrm>
            <a:off x="2459736" y="2862072"/>
            <a:ext cx="2057400" cy="2862072"/>
          </a:xfrm>
          <a:prstGeom prst="round2DiagRect">
            <a:avLst>
              <a:gd name="adj1" fmla="val 10971"/>
              <a:gd name="adj2" fmla="val 0"/>
            </a:avLst>
          </a:prstGeom>
          <a:solidFill>
            <a:srgbClr val="005C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40" name="Round Diagonal Corner Rectangle 39"/>
          <p:cNvSpPr/>
          <p:nvPr userDrawn="1"/>
        </p:nvSpPr>
        <p:spPr>
          <a:xfrm>
            <a:off x="4626864" y="914400"/>
            <a:ext cx="2057400" cy="2862072"/>
          </a:xfrm>
          <a:prstGeom prst="round2DiagRect">
            <a:avLst>
              <a:gd name="adj1" fmla="val 10362"/>
              <a:gd name="adj2" fmla="val 0"/>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7A87"/>
              </a:solidFill>
            </a:endParaRPr>
          </a:p>
        </p:txBody>
      </p:sp>
      <p:sp>
        <p:nvSpPr>
          <p:cNvPr id="37" name="Round Diagonal Corner Rectangle 36"/>
          <p:cNvSpPr/>
          <p:nvPr userDrawn="1"/>
        </p:nvSpPr>
        <p:spPr>
          <a:xfrm>
            <a:off x="6803136" y="2862072"/>
            <a:ext cx="2112264" cy="2862072"/>
          </a:xfrm>
          <a:prstGeom prst="round2DiagRect">
            <a:avLst>
              <a:gd name="adj1" fmla="val 0"/>
              <a:gd name="adj2" fmla="val 10818"/>
            </a:avLst>
          </a:prstGeom>
          <a:solidFill>
            <a:srgbClr val="005C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8" name="Round Diagonal Corner Rectangle 37"/>
          <p:cNvSpPr/>
          <p:nvPr userDrawn="1"/>
        </p:nvSpPr>
        <p:spPr>
          <a:xfrm>
            <a:off x="230188" y="914400"/>
            <a:ext cx="2112264" cy="2862072"/>
          </a:xfrm>
          <a:prstGeom prst="round2DiagRect">
            <a:avLst>
              <a:gd name="adj1" fmla="val 0"/>
              <a:gd name="adj2" fmla="val 10818"/>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7A87"/>
              </a:solidFill>
            </a:endParaRPr>
          </a:p>
        </p:txBody>
      </p:sp>
      <p:sp>
        <p:nvSpPr>
          <p:cNvPr id="22" name="Picture Placeholder 21"/>
          <p:cNvSpPr>
            <a:spLocks noGrp="1"/>
          </p:cNvSpPr>
          <p:nvPr>
            <p:ph type="pic" sz="quarter" idx="14"/>
          </p:nvPr>
        </p:nvSpPr>
        <p:spPr>
          <a:xfrm>
            <a:off x="6803136" y="914400"/>
            <a:ext cx="2112264" cy="1828800"/>
          </a:xfrm>
          <a:prstGeom prst="round2DiagRect">
            <a:avLst>
              <a:gd name="adj1" fmla="val 10996"/>
              <a:gd name="adj2" fmla="val 0"/>
            </a:avLst>
          </a:prstGeom>
        </p:spPr>
        <p:txBody>
          <a:bodyPr/>
          <a:lstStyle/>
          <a:p>
            <a:r>
              <a:rPr lang="en-US" dirty="0"/>
              <a:t>Click icon to add picture</a:t>
            </a:r>
          </a:p>
        </p:txBody>
      </p:sp>
      <p:sp>
        <p:nvSpPr>
          <p:cNvPr id="20" name="Picture Placeholder 19"/>
          <p:cNvSpPr>
            <a:spLocks noGrp="1"/>
          </p:cNvSpPr>
          <p:nvPr>
            <p:ph type="pic" sz="quarter" idx="13"/>
          </p:nvPr>
        </p:nvSpPr>
        <p:spPr>
          <a:xfrm>
            <a:off x="2459736" y="914400"/>
            <a:ext cx="2057400" cy="1828800"/>
          </a:xfrm>
          <a:prstGeom prst="round2DiagRect">
            <a:avLst>
              <a:gd name="adj1" fmla="val 0"/>
              <a:gd name="adj2" fmla="val 14555"/>
            </a:avLst>
          </a:prstGeom>
        </p:spPr>
        <p:txBody>
          <a:bodyPr/>
          <a:lstStyle/>
          <a:p>
            <a:r>
              <a:rPr lang="en-US" dirty="0"/>
              <a:t>Click icon to add picture</a:t>
            </a:r>
          </a:p>
        </p:txBody>
      </p:sp>
      <p:sp>
        <p:nvSpPr>
          <p:cNvPr id="16" name="Picture Placeholder 15"/>
          <p:cNvSpPr>
            <a:spLocks noGrp="1"/>
          </p:cNvSpPr>
          <p:nvPr>
            <p:ph type="pic" sz="quarter" idx="12"/>
          </p:nvPr>
        </p:nvSpPr>
        <p:spPr>
          <a:xfrm>
            <a:off x="4626864" y="3886200"/>
            <a:ext cx="2057400" cy="1828800"/>
          </a:xfrm>
          <a:prstGeom prst="round2DiagRect">
            <a:avLst>
              <a:gd name="adj1" fmla="val 0"/>
              <a:gd name="adj2" fmla="val 12589"/>
            </a:avLst>
          </a:prstGeom>
        </p:spPr>
        <p:txBody>
          <a:bodyPr/>
          <a:lstStyle/>
          <a:p>
            <a:r>
              <a:rPr lang="en-US" dirty="0"/>
              <a:t>Click icon to add picture</a:t>
            </a:r>
          </a:p>
        </p:txBody>
      </p:sp>
      <p:sp>
        <p:nvSpPr>
          <p:cNvPr id="14" name="Picture Placeholder 13"/>
          <p:cNvSpPr>
            <a:spLocks noGrp="1"/>
          </p:cNvSpPr>
          <p:nvPr>
            <p:ph type="pic" sz="quarter" idx="11"/>
          </p:nvPr>
        </p:nvSpPr>
        <p:spPr>
          <a:xfrm>
            <a:off x="228600" y="3886200"/>
            <a:ext cx="2112264" cy="1828800"/>
          </a:xfrm>
          <a:prstGeom prst="round2DiagRect">
            <a:avLst>
              <a:gd name="adj1" fmla="val 12993"/>
              <a:gd name="adj2" fmla="val 0"/>
            </a:avLst>
          </a:prstGeom>
        </p:spPr>
        <p:txBody>
          <a:bodyPr/>
          <a:lstStyle/>
          <a:p>
            <a:r>
              <a:rPr lang="en-US" dirty="0"/>
              <a:t>Click icon to add picture</a:t>
            </a:r>
          </a:p>
        </p:txBody>
      </p:sp>
      <p:sp>
        <p:nvSpPr>
          <p:cNvPr id="24" name="Text Placeholder 23"/>
          <p:cNvSpPr>
            <a:spLocks noGrp="1"/>
          </p:cNvSpPr>
          <p:nvPr>
            <p:ph type="body" sz="quarter" idx="15"/>
          </p:nvPr>
        </p:nvSpPr>
        <p:spPr bwMode="gray">
          <a:xfrm>
            <a:off x="4855464" y="1010984"/>
            <a:ext cx="1600200" cy="1783080"/>
          </a:xfrm>
        </p:spPr>
        <p:txBody>
          <a:bodyPr tIns="0" bIns="0" anchor="b">
            <a:noAutofit/>
          </a:bodyPr>
          <a:lstStyle>
            <a:lvl1pPr marL="0" indent="0">
              <a:lnSpc>
                <a:spcPts val="2900"/>
              </a:lnSpc>
              <a:spcBef>
                <a:spcPts val="0"/>
              </a:spcBef>
              <a:buNone/>
              <a:defRPr sz="2400" b="1">
                <a:solidFill>
                  <a:schemeClr val="bg1"/>
                </a:solidFill>
              </a:defRPr>
            </a:lvl1pPr>
          </a:lstStyle>
          <a:p>
            <a:pPr lvl="0"/>
            <a:r>
              <a:rPr lang="en-US"/>
              <a:t>Click to edit Master text styles</a:t>
            </a:r>
          </a:p>
        </p:txBody>
      </p:sp>
      <p:sp>
        <p:nvSpPr>
          <p:cNvPr id="26" name="Text Placeholder 25"/>
          <p:cNvSpPr>
            <a:spLocks noGrp="1"/>
          </p:cNvSpPr>
          <p:nvPr>
            <p:ph type="body" sz="quarter" idx="16"/>
          </p:nvPr>
        </p:nvSpPr>
        <p:spPr bwMode="gray">
          <a:xfrm>
            <a:off x="4855464" y="2930461"/>
            <a:ext cx="1600200" cy="804672"/>
          </a:xfrm>
        </p:spPr>
        <p:txBody>
          <a:bodyPr tIns="0" bIns="0">
            <a:normAutofit/>
          </a:bodyPr>
          <a:lstStyle>
            <a:lvl1pPr marL="0" indent="0">
              <a:lnSpc>
                <a:spcPts val="1600"/>
              </a:lnSpc>
              <a:spcBef>
                <a:spcPts val="0"/>
              </a:spcBef>
              <a:buNone/>
              <a:defRPr sz="1400">
                <a:solidFill>
                  <a:schemeClr val="bg1"/>
                </a:solidFill>
              </a:defRPr>
            </a:lvl1pPr>
          </a:lstStyle>
          <a:p>
            <a:pPr lvl="0"/>
            <a:r>
              <a:rPr lang="en-US"/>
              <a:t>Click to edit Master text styles</a:t>
            </a:r>
          </a:p>
        </p:txBody>
      </p:sp>
      <p:sp>
        <p:nvSpPr>
          <p:cNvPr id="21" name="Text Placeholder 23"/>
          <p:cNvSpPr>
            <a:spLocks noGrp="1"/>
          </p:cNvSpPr>
          <p:nvPr>
            <p:ph type="body" sz="quarter" idx="23"/>
          </p:nvPr>
        </p:nvSpPr>
        <p:spPr bwMode="gray">
          <a:xfrm>
            <a:off x="7031736" y="2952519"/>
            <a:ext cx="1600200" cy="1747381"/>
          </a:xfrm>
        </p:spPr>
        <p:txBody>
          <a:bodyPr tIns="0" bIns="0" anchor="b">
            <a:noAutofit/>
          </a:bodyPr>
          <a:lstStyle>
            <a:lvl1pPr marL="0" indent="0">
              <a:lnSpc>
                <a:spcPts val="5900"/>
              </a:lnSpc>
              <a:spcBef>
                <a:spcPts val="0"/>
              </a:spcBef>
              <a:buNone/>
              <a:defRPr sz="7200" b="1">
                <a:solidFill>
                  <a:schemeClr val="bg1"/>
                </a:solidFill>
              </a:defRPr>
            </a:lvl1pPr>
          </a:lstStyle>
          <a:p>
            <a:pPr lvl="0"/>
            <a:r>
              <a:rPr lang="en-US"/>
              <a:t>Click to edit Master text styles</a:t>
            </a:r>
          </a:p>
        </p:txBody>
      </p:sp>
      <p:sp>
        <p:nvSpPr>
          <p:cNvPr id="23" name="Text Placeholder 25"/>
          <p:cNvSpPr>
            <a:spLocks noGrp="1"/>
          </p:cNvSpPr>
          <p:nvPr>
            <p:ph type="body" sz="quarter" idx="24"/>
          </p:nvPr>
        </p:nvSpPr>
        <p:spPr bwMode="gray">
          <a:xfrm>
            <a:off x="7031736" y="4814125"/>
            <a:ext cx="1600200" cy="801415"/>
          </a:xfrm>
        </p:spPr>
        <p:txBody>
          <a:bodyPr tIns="0" bIns="0">
            <a:normAutofit/>
          </a:bodyPr>
          <a:lstStyle>
            <a:lvl1pPr marL="0" indent="0">
              <a:lnSpc>
                <a:spcPts val="1600"/>
              </a:lnSpc>
              <a:spcBef>
                <a:spcPts val="0"/>
              </a:spcBef>
              <a:buNone/>
              <a:defRPr sz="1400">
                <a:solidFill>
                  <a:schemeClr val="bg1"/>
                </a:solidFill>
              </a:defRPr>
            </a:lvl1pPr>
          </a:lstStyle>
          <a:p>
            <a:pPr lvl="0"/>
            <a:r>
              <a:rPr lang="en-US"/>
              <a:t>Click to edit Master text styles</a:t>
            </a:r>
          </a:p>
        </p:txBody>
      </p:sp>
      <p:sp>
        <p:nvSpPr>
          <p:cNvPr id="25" name="Text Placeholder 23"/>
          <p:cNvSpPr>
            <a:spLocks noGrp="1"/>
          </p:cNvSpPr>
          <p:nvPr>
            <p:ph type="body" sz="quarter" idx="25"/>
          </p:nvPr>
        </p:nvSpPr>
        <p:spPr bwMode="gray">
          <a:xfrm>
            <a:off x="457200" y="1010984"/>
            <a:ext cx="1600200" cy="1783080"/>
          </a:xfrm>
        </p:spPr>
        <p:txBody>
          <a:bodyPr tIns="0" bIns="0" anchor="b">
            <a:noAutofit/>
          </a:bodyPr>
          <a:lstStyle>
            <a:lvl1pPr marL="0" indent="0">
              <a:lnSpc>
                <a:spcPts val="3900"/>
              </a:lnSpc>
              <a:spcBef>
                <a:spcPts val="0"/>
              </a:spcBef>
              <a:buNone/>
              <a:defRPr sz="3600" b="1">
                <a:solidFill>
                  <a:schemeClr val="bg1"/>
                </a:solidFill>
              </a:defRPr>
            </a:lvl1pPr>
          </a:lstStyle>
          <a:p>
            <a:pPr lvl="0"/>
            <a:r>
              <a:rPr lang="en-US"/>
              <a:t>Click to edit Master text styles</a:t>
            </a:r>
          </a:p>
        </p:txBody>
      </p:sp>
      <p:sp>
        <p:nvSpPr>
          <p:cNvPr id="33" name="Text Placeholder 25"/>
          <p:cNvSpPr>
            <a:spLocks noGrp="1"/>
          </p:cNvSpPr>
          <p:nvPr>
            <p:ph type="body" sz="quarter" idx="26"/>
          </p:nvPr>
        </p:nvSpPr>
        <p:spPr bwMode="gray">
          <a:xfrm>
            <a:off x="457200" y="2930461"/>
            <a:ext cx="1600200" cy="801415"/>
          </a:xfrm>
        </p:spPr>
        <p:txBody>
          <a:bodyPr tIns="0" bIns="0">
            <a:normAutofit/>
          </a:bodyPr>
          <a:lstStyle>
            <a:lvl1pPr marL="0" indent="0">
              <a:lnSpc>
                <a:spcPts val="1600"/>
              </a:lnSpc>
              <a:spcBef>
                <a:spcPts val="0"/>
              </a:spcBef>
              <a:buNone/>
              <a:defRPr sz="1400">
                <a:solidFill>
                  <a:schemeClr val="bg1"/>
                </a:solidFill>
              </a:defRPr>
            </a:lvl1pPr>
          </a:lstStyle>
          <a:p>
            <a:pPr lvl="0"/>
            <a:r>
              <a:rPr lang="en-US"/>
              <a:t>Click to edit Master text styles</a:t>
            </a:r>
          </a:p>
        </p:txBody>
      </p:sp>
      <p:sp>
        <p:nvSpPr>
          <p:cNvPr id="34" name="Text Placeholder 23"/>
          <p:cNvSpPr>
            <a:spLocks noGrp="1"/>
          </p:cNvSpPr>
          <p:nvPr>
            <p:ph type="body" sz="quarter" idx="27"/>
          </p:nvPr>
        </p:nvSpPr>
        <p:spPr bwMode="gray">
          <a:xfrm>
            <a:off x="2679192" y="2952519"/>
            <a:ext cx="1600200" cy="1747381"/>
          </a:xfrm>
        </p:spPr>
        <p:txBody>
          <a:bodyPr tIns="0" bIns="0" anchor="b">
            <a:noAutofit/>
          </a:bodyPr>
          <a:lstStyle>
            <a:lvl1pPr marL="0" indent="0">
              <a:lnSpc>
                <a:spcPts val="3900"/>
              </a:lnSpc>
              <a:spcBef>
                <a:spcPts val="0"/>
              </a:spcBef>
              <a:buNone/>
              <a:defRPr sz="4800" b="1">
                <a:solidFill>
                  <a:schemeClr val="bg1"/>
                </a:solidFill>
              </a:defRPr>
            </a:lvl1pPr>
          </a:lstStyle>
          <a:p>
            <a:pPr lvl="0"/>
            <a:r>
              <a:rPr lang="en-US"/>
              <a:t>Click to edit Master text styles</a:t>
            </a:r>
          </a:p>
        </p:txBody>
      </p:sp>
      <p:sp>
        <p:nvSpPr>
          <p:cNvPr id="35" name="Text Placeholder 25"/>
          <p:cNvSpPr>
            <a:spLocks noGrp="1"/>
          </p:cNvSpPr>
          <p:nvPr>
            <p:ph type="body" sz="quarter" idx="28"/>
          </p:nvPr>
        </p:nvSpPr>
        <p:spPr bwMode="gray">
          <a:xfrm>
            <a:off x="2679192" y="4814125"/>
            <a:ext cx="1757580" cy="801415"/>
          </a:xfrm>
        </p:spPr>
        <p:txBody>
          <a:bodyPr tIns="0" bIns="0">
            <a:noAutofit/>
          </a:bodyPr>
          <a:lstStyle>
            <a:lvl1pPr marL="0" indent="0">
              <a:lnSpc>
                <a:spcPts val="1700"/>
              </a:lnSpc>
              <a:spcBef>
                <a:spcPts val="0"/>
              </a:spcBef>
              <a:buNone/>
              <a:defRPr lang="en-US" sz="1600" kern="1200" dirty="0" smtClean="0">
                <a:solidFill>
                  <a:schemeClr val="bg1"/>
                </a:solidFill>
                <a:latin typeface="+mn-lt"/>
                <a:ea typeface="+mn-ea"/>
                <a:cs typeface="+mn-cs"/>
              </a:defRPr>
            </a:lvl1pPr>
          </a:lstStyle>
          <a:p>
            <a:pPr lvl="0"/>
            <a:r>
              <a:rPr lang="en-US"/>
              <a:t>Click to edit Master text styles</a:t>
            </a:r>
          </a:p>
        </p:txBody>
      </p:sp>
      <p:sp>
        <p:nvSpPr>
          <p:cNvPr id="27"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263061912"/>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MosaicThreeColumn_Blue">
    <p:spTree>
      <p:nvGrpSpPr>
        <p:cNvPr id="1" name=""/>
        <p:cNvGrpSpPr/>
        <p:nvPr/>
      </p:nvGrpSpPr>
      <p:grpSpPr>
        <a:xfrm>
          <a:off x="0" y="0"/>
          <a:ext cx="0" cy="0"/>
          <a:chOff x="0" y="0"/>
          <a:chExt cx="0" cy="0"/>
        </a:xfrm>
      </p:grpSpPr>
      <p:sp>
        <p:nvSpPr>
          <p:cNvPr id="36" name="Round Diagonal Corner Rectangle 35"/>
          <p:cNvSpPr/>
          <p:nvPr userDrawn="1"/>
        </p:nvSpPr>
        <p:spPr>
          <a:xfrm>
            <a:off x="3172968" y="3118104"/>
            <a:ext cx="2798064" cy="2596896"/>
          </a:xfrm>
          <a:prstGeom prst="round2DiagRect">
            <a:avLst>
              <a:gd name="adj1" fmla="val 9144"/>
              <a:gd name="adj2" fmla="val 0"/>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7" name="Round Diagonal Corner Rectangle 36"/>
          <p:cNvSpPr/>
          <p:nvPr userDrawn="1"/>
        </p:nvSpPr>
        <p:spPr>
          <a:xfrm>
            <a:off x="6117336" y="4069080"/>
            <a:ext cx="2798064" cy="1645920"/>
          </a:xfrm>
          <a:prstGeom prst="round2DiagRect">
            <a:avLst>
              <a:gd name="adj1" fmla="val 0"/>
              <a:gd name="adj2" fmla="val 14623"/>
            </a:avLst>
          </a:prstGeom>
          <a:solidFill>
            <a:srgbClr val="005C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8" name="Round Diagonal Corner Rectangle 37"/>
          <p:cNvSpPr/>
          <p:nvPr userDrawn="1"/>
        </p:nvSpPr>
        <p:spPr>
          <a:xfrm>
            <a:off x="230188" y="907961"/>
            <a:ext cx="2798064" cy="2816352"/>
          </a:xfrm>
          <a:prstGeom prst="round2DiagRect">
            <a:avLst>
              <a:gd name="adj1" fmla="val 0"/>
              <a:gd name="adj2" fmla="val 7684"/>
            </a:avLst>
          </a:prstGeom>
          <a:solidFill>
            <a:srgbClr val="005C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2" name="Picture Placeholder 21"/>
          <p:cNvSpPr>
            <a:spLocks noGrp="1"/>
          </p:cNvSpPr>
          <p:nvPr>
            <p:ph type="pic" sz="quarter" idx="14"/>
          </p:nvPr>
        </p:nvSpPr>
        <p:spPr>
          <a:xfrm>
            <a:off x="6117336" y="914400"/>
            <a:ext cx="2798064" cy="2999232"/>
          </a:xfrm>
          <a:prstGeom prst="round2DiagRect">
            <a:avLst>
              <a:gd name="adj1" fmla="val 7862"/>
              <a:gd name="adj2" fmla="val 0"/>
            </a:avLst>
          </a:prstGeom>
        </p:spPr>
        <p:txBody>
          <a:bodyPr/>
          <a:lstStyle/>
          <a:p>
            <a:r>
              <a:rPr lang="en-US" dirty="0"/>
              <a:t>Click icon to add picture</a:t>
            </a:r>
          </a:p>
        </p:txBody>
      </p:sp>
      <p:sp>
        <p:nvSpPr>
          <p:cNvPr id="20" name="Picture Placeholder 19"/>
          <p:cNvSpPr>
            <a:spLocks noGrp="1"/>
          </p:cNvSpPr>
          <p:nvPr>
            <p:ph type="pic" sz="quarter" idx="13"/>
          </p:nvPr>
        </p:nvSpPr>
        <p:spPr>
          <a:xfrm>
            <a:off x="3172968" y="914400"/>
            <a:ext cx="2798064" cy="2048256"/>
          </a:xfrm>
          <a:prstGeom prst="round2DiagRect">
            <a:avLst>
              <a:gd name="adj1" fmla="val 0"/>
              <a:gd name="adj2" fmla="val 10067"/>
            </a:avLst>
          </a:prstGeom>
        </p:spPr>
        <p:txBody>
          <a:bodyPr/>
          <a:lstStyle/>
          <a:p>
            <a:r>
              <a:rPr lang="en-US" dirty="0"/>
              <a:t>Click icon to add picture</a:t>
            </a:r>
          </a:p>
        </p:txBody>
      </p:sp>
      <p:sp>
        <p:nvSpPr>
          <p:cNvPr id="14" name="Picture Placeholder 13"/>
          <p:cNvSpPr>
            <a:spLocks noGrp="1"/>
          </p:cNvSpPr>
          <p:nvPr>
            <p:ph type="pic" sz="quarter" idx="11"/>
          </p:nvPr>
        </p:nvSpPr>
        <p:spPr>
          <a:xfrm>
            <a:off x="228600" y="3886200"/>
            <a:ext cx="2798064" cy="1828800"/>
          </a:xfrm>
          <a:prstGeom prst="round2DiagRect">
            <a:avLst>
              <a:gd name="adj1" fmla="val 14020"/>
              <a:gd name="adj2" fmla="val 0"/>
            </a:avLst>
          </a:prstGeom>
        </p:spPr>
        <p:txBody>
          <a:bodyPr/>
          <a:lstStyle/>
          <a:p>
            <a:r>
              <a:rPr lang="en-US" dirty="0"/>
              <a:t>Click icon to add picture</a:t>
            </a:r>
          </a:p>
        </p:txBody>
      </p:sp>
      <p:sp>
        <p:nvSpPr>
          <p:cNvPr id="21" name="Text Placeholder 23"/>
          <p:cNvSpPr>
            <a:spLocks noGrp="1"/>
          </p:cNvSpPr>
          <p:nvPr>
            <p:ph type="body" sz="quarter" idx="23"/>
          </p:nvPr>
        </p:nvSpPr>
        <p:spPr bwMode="gray">
          <a:xfrm>
            <a:off x="6355080" y="4161281"/>
            <a:ext cx="2286000" cy="563671"/>
          </a:xfrm>
        </p:spPr>
        <p:txBody>
          <a:bodyPr tIns="0" bIns="0" anchor="b">
            <a:noAutofit/>
          </a:bodyPr>
          <a:lstStyle>
            <a:lvl1pPr marL="0" indent="0">
              <a:lnSpc>
                <a:spcPts val="2900"/>
              </a:lnSpc>
              <a:spcBef>
                <a:spcPts val="0"/>
              </a:spcBef>
              <a:buNone/>
              <a:defRPr sz="2400" b="1">
                <a:solidFill>
                  <a:schemeClr val="bg1"/>
                </a:solidFill>
              </a:defRPr>
            </a:lvl1pPr>
          </a:lstStyle>
          <a:p>
            <a:pPr lvl="0"/>
            <a:r>
              <a:rPr lang="en-US"/>
              <a:t>Click to edit Master text styles</a:t>
            </a:r>
          </a:p>
        </p:txBody>
      </p:sp>
      <p:sp>
        <p:nvSpPr>
          <p:cNvPr id="23" name="Text Placeholder 25"/>
          <p:cNvSpPr>
            <a:spLocks noGrp="1"/>
          </p:cNvSpPr>
          <p:nvPr>
            <p:ph type="body" sz="quarter" idx="24"/>
          </p:nvPr>
        </p:nvSpPr>
        <p:spPr bwMode="gray">
          <a:xfrm>
            <a:off x="6355080" y="4846967"/>
            <a:ext cx="2286000" cy="801415"/>
          </a:xfrm>
        </p:spPr>
        <p:txBody>
          <a:bodyPr tIns="0" bIns="0">
            <a:normAutofit/>
          </a:bodyPr>
          <a:lstStyle>
            <a:lvl1pPr marL="0" indent="0">
              <a:lnSpc>
                <a:spcPts val="1600"/>
              </a:lnSpc>
              <a:spcBef>
                <a:spcPts val="0"/>
              </a:spcBef>
              <a:buNone/>
              <a:defRPr sz="1400">
                <a:solidFill>
                  <a:schemeClr val="bg1"/>
                </a:solidFill>
              </a:defRPr>
            </a:lvl1pPr>
          </a:lstStyle>
          <a:p>
            <a:pPr lvl="0"/>
            <a:r>
              <a:rPr lang="en-US"/>
              <a:t>Click to edit Master text styles</a:t>
            </a:r>
          </a:p>
        </p:txBody>
      </p:sp>
      <p:sp>
        <p:nvSpPr>
          <p:cNvPr id="25" name="Text Placeholder 23"/>
          <p:cNvSpPr>
            <a:spLocks noGrp="1"/>
          </p:cNvSpPr>
          <p:nvPr>
            <p:ph type="body" sz="quarter" idx="25"/>
          </p:nvPr>
        </p:nvSpPr>
        <p:spPr bwMode="gray">
          <a:xfrm>
            <a:off x="457200" y="1010984"/>
            <a:ext cx="2286000" cy="1283919"/>
          </a:xfrm>
        </p:spPr>
        <p:txBody>
          <a:bodyPr tIns="0" bIns="0" anchor="b">
            <a:noAutofit/>
          </a:bodyPr>
          <a:lstStyle>
            <a:lvl1pPr marL="0" indent="0">
              <a:lnSpc>
                <a:spcPts val="3900"/>
              </a:lnSpc>
              <a:spcBef>
                <a:spcPts val="0"/>
              </a:spcBef>
              <a:buNone/>
              <a:defRPr sz="3600" b="1">
                <a:solidFill>
                  <a:schemeClr val="bg1"/>
                </a:solidFill>
              </a:defRPr>
            </a:lvl1pPr>
          </a:lstStyle>
          <a:p>
            <a:pPr lvl="0"/>
            <a:r>
              <a:rPr lang="en-US"/>
              <a:t>Click to edit Master text styles</a:t>
            </a:r>
          </a:p>
        </p:txBody>
      </p:sp>
      <p:sp>
        <p:nvSpPr>
          <p:cNvPr id="33" name="Text Placeholder 25"/>
          <p:cNvSpPr>
            <a:spLocks noGrp="1"/>
          </p:cNvSpPr>
          <p:nvPr>
            <p:ph type="body" sz="quarter" idx="26"/>
          </p:nvPr>
        </p:nvSpPr>
        <p:spPr bwMode="gray">
          <a:xfrm>
            <a:off x="457200" y="2430246"/>
            <a:ext cx="2286000" cy="1069723"/>
          </a:xfrm>
        </p:spPr>
        <p:txBody>
          <a:bodyPr tIns="0" bIns="0">
            <a:normAutofit/>
          </a:bodyPr>
          <a:lstStyle>
            <a:lvl1pPr marL="0" indent="0">
              <a:lnSpc>
                <a:spcPts val="1600"/>
              </a:lnSpc>
              <a:spcBef>
                <a:spcPts val="0"/>
              </a:spcBef>
              <a:buNone/>
              <a:defRPr sz="1400">
                <a:solidFill>
                  <a:schemeClr val="bg1"/>
                </a:solidFill>
              </a:defRPr>
            </a:lvl1pPr>
          </a:lstStyle>
          <a:p>
            <a:pPr lvl="0"/>
            <a:r>
              <a:rPr lang="en-US"/>
              <a:t>Click to edit Master text styles</a:t>
            </a:r>
          </a:p>
        </p:txBody>
      </p:sp>
      <p:sp>
        <p:nvSpPr>
          <p:cNvPr id="34" name="Text Placeholder 23"/>
          <p:cNvSpPr>
            <a:spLocks noGrp="1"/>
          </p:cNvSpPr>
          <p:nvPr>
            <p:ph type="body" sz="quarter" idx="27"/>
          </p:nvPr>
        </p:nvSpPr>
        <p:spPr bwMode="gray">
          <a:xfrm>
            <a:off x="3410712" y="3221829"/>
            <a:ext cx="2286000" cy="870560"/>
          </a:xfrm>
        </p:spPr>
        <p:txBody>
          <a:bodyPr tIns="0" bIns="0" anchor="b">
            <a:noAutofit/>
          </a:bodyPr>
          <a:lstStyle>
            <a:lvl1pPr marL="0" indent="0">
              <a:lnSpc>
                <a:spcPts val="3900"/>
              </a:lnSpc>
              <a:spcBef>
                <a:spcPts val="0"/>
              </a:spcBef>
              <a:buNone/>
              <a:defRPr sz="4800" b="1">
                <a:solidFill>
                  <a:schemeClr val="bg1"/>
                </a:solidFill>
              </a:defRPr>
            </a:lvl1pPr>
          </a:lstStyle>
          <a:p>
            <a:pPr lvl="0"/>
            <a:r>
              <a:rPr lang="en-US"/>
              <a:t>Click to edit Master text styles</a:t>
            </a:r>
          </a:p>
        </p:txBody>
      </p:sp>
      <p:sp>
        <p:nvSpPr>
          <p:cNvPr id="35" name="Text Placeholder 25"/>
          <p:cNvSpPr>
            <a:spLocks noGrp="1"/>
          </p:cNvSpPr>
          <p:nvPr>
            <p:ph type="body" sz="quarter" idx="28"/>
          </p:nvPr>
        </p:nvSpPr>
        <p:spPr bwMode="gray">
          <a:xfrm>
            <a:off x="3410712" y="4206887"/>
            <a:ext cx="2286000" cy="1234440"/>
          </a:xfrm>
        </p:spPr>
        <p:txBody>
          <a:bodyPr tIns="0" bIns="0">
            <a:normAutofit/>
          </a:bodyPr>
          <a:lstStyle>
            <a:lvl1pPr marL="0" indent="0">
              <a:lnSpc>
                <a:spcPts val="2000"/>
              </a:lnSpc>
              <a:spcBef>
                <a:spcPts val="0"/>
              </a:spcBef>
              <a:buNone/>
              <a:defRPr sz="1800">
                <a:solidFill>
                  <a:schemeClr val="bg1"/>
                </a:solidFill>
              </a:defRPr>
            </a:lvl1pPr>
          </a:lstStyle>
          <a:p>
            <a:pPr lvl="0"/>
            <a:r>
              <a:rPr lang="en-US"/>
              <a:t>Click to edit Master text styles</a:t>
            </a:r>
          </a:p>
        </p:txBody>
      </p:sp>
      <p:sp>
        <p:nvSpPr>
          <p:cNvPr id="18"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281294685"/>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MosaicTwoColumn_Blue">
    <p:spTree>
      <p:nvGrpSpPr>
        <p:cNvPr id="1" name=""/>
        <p:cNvGrpSpPr/>
        <p:nvPr/>
      </p:nvGrpSpPr>
      <p:grpSpPr>
        <a:xfrm>
          <a:off x="0" y="0"/>
          <a:ext cx="0" cy="0"/>
          <a:chOff x="0" y="0"/>
          <a:chExt cx="0" cy="0"/>
        </a:xfrm>
      </p:grpSpPr>
      <p:sp>
        <p:nvSpPr>
          <p:cNvPr id="37" name="Round Diagonal Corner Rectangle 36"/>
          <p:cNvSpPr/>
          <p:nvPr userDrawn="1"/>
        </p:nvSpPr>
        <p:spPr>
          <a:xfrm>
            <a:off x="4645152" y="4069080"/>
            <a:ext cx="4270248" cy="2057400"/>
          </a:xfrm>
          <a:prstGeom prst="round2DiagRect">
            <a:avLst>
              <a:gd name="adj1" fmla="val 10959"/>
              <a:gd name="adj2" fmla="val 0"/>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8" name="Round Diagonal Corner Rectangle 37"/>
          <p:cNvSpPr/>
          <p:nvPr userDrawn="1"/>
        </p:nvSpPr>
        <p:spPr>
          <a:xfrm>
            <a:off x="230188" y="914400"/>
            <a:ext cx="4270248" cy="1764792"/>
          </a:xfrm>
          <a:prstGeom prst="round2DiagRect">
            <a:avLst>
              <a:gd name="adj1" fmla="val 0"/>
              <a:gd name="adj2" fmla="val 11943"/>
            </a:avLst>
          </a:prstGeom>
          <a:solidFill>
            <a:srgbClr val="1E9D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2" name="Picture Placeholder 21"/>
          <p:cNvSpPr>
            <a:spLocks noGrp="1"/>
          </p:cNvSpPr>
          <p:nvPr>
            <p:ph type="pic" sz="quarter" idx="14"/>
          </p:nvPr>
        </p:nvSpPr>
        <p:spPr>
          <a:xfrm>
            <a:off x="4645152" y="914400"/>
            <a:ext cx="4270248" cy="3017520"/>
          </a:xfrm>
          <a:prstGeom prst="round2DiagRect">
            <a:avLst>
              <a:gd name="adj1" fmla="val 0"/>
              <a:gd name="adj2" fmla="val 7057"/>
            </a:avLst>
          </a:prstGeom>
        </p:spPr>
        <p:txBody>
          <a:bodyPr/>
          <a:lstStyle/>
          <a:p>
            <a:r>
              <a:rPr lang="en-US" dirty="0"/>
              <a:t>Click icon to add picture</a:t>
            </a:r>
          </a:p>
        </p:txBody>
      </p:sp>
      <p:sp>
        <p:nvSpPr>
          <p:cNvPr id="14" name="Picture Placeholder 13"/>
          <p:cNvSpPr>
            <a:spLocks noGrp="1"/>
          </p:cNvSpPr>
          <p:nvPr>
            <p:ph type="pic" sz="quarter" idx="11"/>
          </p:nvPr>
        </p:nvSpPr>
        <p:spPr>
          <a:xfrm>
            <a:off x="228600" y="2862072"/>
            <a:ext cx="4270248" cy="3264408"/>
          </a:xfrm>
          <a:prstGeom prst="round2DiagRect">
            <a:avLst>
              <a:gd name="adj1" fmla="val 7497"/>
              <a:gd name="adj2" fmla="val 0"/>
            </a:avLst>
          </a:prstGeom>
        </p:spPr>
        <p:txBody>
          <a:bodyPr/>
          <a:lstStyle/>
          <a:p>
            <a:r>
              <a:rPr lang="en-US" dirty="0"/>
              <a:t>Click icon to add picture</a:t>
            </a:r>
          </a:p>
        </p:txBody>
      </p:sp>
      <p:sp>
        <p:nvSpPr>
          <p:cNvPr id="21" name="Text Placeholder 23"/>
          <p:cNvSpPr>
            <a:spLocks noGrp="1"/>
          </p:cNvSpPr>
          <p:nvPr>
            <p:ph type="body" sz="quarter" idx="23"/>
          </p:nvPr>
        </p:nvSpPr>
        <p:spPr bwMode="gray">
          <a:xfrm>
            <a:off x="4882896" y="4161281"/>
            <a:ext cx="3840480" cy="1127342"/>
          </a:xfrm>
        </p:spPr>
        <p:txBody>
          <a:bodyPr tIns="0" bIns="0" anchor="b">
            <a:noAutofit/>
          </a:bodyPr>
          <a:lstStyle>
            <a:lvl1pPr marL="0" indent="0">
              <a:lnSpc>
                <a:spcPts val="3900"/>
              </a:lnSpc>
              <a:spcBef>
                <a:spcPts val="0"/>
              </a:spcBef>
              <a:buNone/>
              <a:defRPr sz="4800" b="1">
                <a:solidFill>
                  <a:schemeClr val="bg1"/>
                </a:solidFill>
              </a:defRPr>
            </a:lvl1pPr>
          </a:lstStyle>
          <a:p>
            <a:pPr lvl="0"/>
            <a:r>
              <a:rPr lang="en-US"/>
              <a:t>Click to edit Master text styles</a:t>
            </a:r>
          </a:p>
        </p:txBody>
      </p:sp>
      <p:sp>
        <p:nvSpPr>
          <p:cNvPr id="23" name="Text Placeholder 25"/>
          <p:cNvSpPr>
            <a:spLocks noGrp="1"/>
          </p:cNvSpPr>
          <p:nvPr>
            <p:ph type="body" sz="quarter" idx="24"/>
          </p:nvPr>
        </p:nvSpPr>
        <p:spPr bwMode="gray">
          <a:xfrm>
            <a:off x="4882895" y="5445061"/>
            <a:ext cx="3840480" cy="463169"/>
          </a:xfrm>
        </p:spPr>
        <p:txBody>
          <a:bodyPr tIns="0" bIns="0">
            <a:normAutofit/>
          </a:bodyPr>
          <a:lstStyle>
            <a:lvl1pPr marL="0" indent="0">
              <a:lnSpc>
                <a:spcPts val="1600"/>
              </a:lnSpc>
              <a:spcBef>
                <a:spcPts val="0"/>
              </a:spcBef>
              <a:buNone/>
              <a:defRPr sz="1400">
                <a:solidFill>
                  <a:schemeClr val="bg1"/>
                </a:solidFill>
              </a:defRPr>
            </a:lvl1pPr>
          </a:lstStyle>
          <a:p>
            <a:pPr lvl="0"/>
            <a:r>
              <a:rPr lang="en-US"/>
              <a:t>Click to edit Master text styles</a:t>
            </a:r>
          </a:p>
        </p:txBody>
      </p:sp>
      <p:sp>
        <p:nvSpPr>
          <p:cNvPr id="25" name="Text Placeholder 23"/>
          <p:cNvSpPr>
            <a:spLocks noGrp="1"/>
          </p:cNvSpPr>
          <p:nvPr>
            <p:ph type="body" sz="quarter" idx="25"/>
          </p:nvPr>
        </p:nvSpPr>
        <p:spPr>
          <a:xfrm>
            <a:off x="457200" y="1010984"/>
            <a:ext cx="3840480" cy="688933"/>
          </a:xfrm>
        </p:spPr>
        <p:txBody>
          <a:bodyPr tIns="0" bIns="0" anchor="b">
            <a:noAutofit/>
          </a:bodyPr>
          <a:lstStyle>
            <a:lvl1pPr marL="0" indent="0">
              <a:lnSpc>
                <a:spcPts val="3900"/>
              </a:lnSpc>
              <a:spcBef>
                <a:spcPts val="0"/>
              </a:spcBef>
              <a:buNone/>
              <a:defRPr sz="3600" b="1">
                <a:solidFill>
                  <a:schemeClr val="bg1"/>
                </a:solidFill>
              </a:defRPr>
            </a:lvl1pPr>
          </a:lstStyle>
          <a:p>
            <a:pPr lvl="0"/>
            <a:r>
              <a:rPr lang="en-US"/>
              <a:t>Click to edit Master text styles</a:t>
            </a:r>
          </a:p>
        </p:txBody>
      </p:sp>
      <p:sp>
        <p:nvSpPr>
          <p:cNvPr id="33" name="Text Placeholder 25"/>
          <p:cNvSpPr>
            <a:spLocks noGrp="1"/>
          </p:cNvSpPr>
          <p:nvPr>
            <p:ph type="body" sz="quarter" idx="26"/>
          </p:nvPr>
        </p:nvSpPr>
        <p:spPr>
          <a:xfrm>
            <a:off x="457200" y="1824038"/>
            <a:ext cx="3840480" cy="674025"/>
          </a:xfrm>
        </p:spPr>
        <p:txBody>
          <a:bodyPr tIns="0" bIns="0">
            <a:normAutofit/>
          </a:bodyPr>
          <a:lstStyle>
            <a:lvl1pPr marL="0" indent="0">
              <a:lnSpc>
                <a:spcPts val="1600"/>
              </a:lnSpc>
              <a:spcBef>
                <a:spcPts val="0"/>
              </a:spcBef>
              <a:buNone/>
              <a:defRPr sz="1400">
                <a:solidFill>
                  <a:schemeClr val="bg1"/>
                </a:solidFill>
              </a:defRPr>
            </a:lvl1pPr>
          </a:lstStyle>
          <a:p>
            <a:pPr lvl="0"/>
            <a:r>
              <a:rPr lang="en-US"/>
              <a:t>Click to edit Master text styles</a:t>
            </a:r>
          </a:p>
        </p:txBody>
      </p:sp>
      <p:sp>
        <p:nvSpPr>
          <p:cNvPr id="12"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59965210"/>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blank" preserve="1">
  <p:cSld name="Closer">
    <p:spTree>
      <p:nvGrpSpPr>
        <p:cNvPr id="1" name=""/>
        <p:cNvGrpSpPr/>
        <p:nvPr/>
      </p:nvGrpSpPr>
      <p:grpSpPr>
        <a:xfrm>
          <a:off x="0" y="0"/>
          <a:ext cx="0" cy="0"/>
          <a:chOff x="0" y="0"/>
          <a:chExt cx="0" cy="0"/>
        </a:xfrm>
      </p:grpSpPr>
      <p:sp>
        <p:nvSpPr>
          <p:cNvPr id="5" name="Rectangle 4"/>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pic>
        <p:nvPicPr>
          <p:cNvPr id="3" name="Picture 2" descr="Cargill_Webinar_graphics-87.png"/>
          <p:cNvPicPr>
            <a:picLocks noChangeAspect="1"/>
          </p:cNvPicPr>
          <p:nvPr userDrawn="1"/>
        </p:nvPicPr>
        <p:blipFill>
          <a:blip r:embed="rId2" cstate="print"/>
          <a:stretch>
            <a:fillRect/>
          </a:stretch>
        </p:blipFill>
        <p:spPr>
          <a:xfrm>
            <a:off x="3200513" y="2816402"/>
            <a:ext cx="2742973" cy="1225195"/>
          </a:xfrm>
          <a:prstGeom prst="rect">
            <a:avLst/>
          </a:prstGeom>
        </p:spPr>
      </p:pic>
    </p:spTree>
    <p:extLst>
      <p:ext uri="{BB962C8B-B14F-4D97-AF65-F5344CB8AC3E}">
        <p14:creationId xmlns:p14="http://schemas.microsoft.com/office/powerpoint/2010/main" val="4201062088"/>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userDrawn="1">
  <p:cSld name="1 Column">
    <p:spTree>
      <p:nvGrpSpPr>
        <p:cNvPr id="1" name=""/>
        <p:cNvGrpSpPr/>
        <p:nvPr/>
      </p:nvGrpSpPr>
      <p:grpSpPr>
        <a:xfrm>
          <a:off x="0" y="0"/>
          <a:ext cx="0" cy="0"/>
          <a:chOff x="0" y="0"/>
          <a:chExt cx="0" cy="0"/>
        </a:xfrm>
      </p:grpSpPr>
      <p:sp>
        <p:nvSpPr>
          <p:cNvPr id="10" name="Content Placeholder 20"/>
          <p:cNvSpPr>
            <a:spLocks noGrp="1"/>
          </p:cNvSpPr>
          <p:nvPr>
            <p:ph sz="quarter" idx="12"/>
          </p:nvPr>
        </p:nvSpPr>
        <p:spPr bwMode="gray">
          <a:xfrm>
            <a:off x="411479" y="1399032"/>
            <a:ext cx="8330184" cy="4983480"/>
          </a:xfrm>
          <a:prstGeom prst="rect">
            <a:avLst/>
          </a:prstGeom>
        </p:spPr>
        <p:txBody>
          <a:bodyPr vert="horz" lIns="0" tIns="0" rIns="0" bIns="0" rtlCol="0">
            <a:noAutofit/>
          </a:bodyPr>
          <a:lstStyle>
            <a:lvl1pPr marL="0" marR="0" indent="0" algn="l" defTabSz="914400" rtl="0" eaLnBrk="1" fontAlgn="base" latinLnBrk="0" hangingPunct="1">
              <a:lnSpc>
                <a:spcPct val="100000"/>
              </a:lnSpc>
              <a:spcBef>
                <a:spcPts val="2200"/>
              </a:spcBef>
              <a:spcAft>
                <a:spcPct val="0"/>
              </a:spcAft>
              <a:buClrTx/>
              <a:buSzTx/>
              <a:buFont typeface="Arial" pitchFamily="34" charset="0"/>
              <a:buNone/>
              <a:tabLst/>
              <a:defRPr kumimoji="0" lang="en-US" sz="1400" b="0" i="0" u="none" strike="noStrike" kern="1200" cap="none" normalizeH="0" baseline="0" dirty="0" smtClean="0">
                <a:ln>
                  <a:noFill/>
                </a:ln>
                <a:solidFill>
                  <a:schemeClr val="accent1"/>
                </a:solidFill>
                <a:effectLst/>
                <a:latin typeface="+mn-lt"/>
                <a:ea typeface="+mn-ea"/>
                <a:cs typeface="Arial" pitchFamily="34" charset="0"/>
              </a:defRPr>
            </a:lvl1pPr>
            <a:lvl2pPr marL="174625" marR="0" indent="-173038" algn="l" defTabSz="914400" rtl="0" eaLnBrk="1" fontAlgn="base" latinLnBrk="0" hangingPunct="1">
              <a:lnSpc>
                <a:spcPct val="100000"/>
              </a:lnSpc>
              <a:spcAft>
                <a:spcPct val="0"/>
              </a:spcAft>
              <a:buFont typeface="Arial" pitchFamily="34" charset="0"/>
              <a:tabLst/>
              <a:defRPr kumimoji="0" lang="en-US" sz="1400" b="0" i="0" u="none" strike="noStrike" kern="1200" cap="none" normalizeH="0" baseline="0" dirty="0" smtClean="0">
                <a:ln>
                  <a:noFill/>
                </a:ln>
                <a:solidFill>
                  <a:schemeClr val="accent1"/>
                </a:solidFill>
                <a:effectLst/>
                <a:latin typeface="+mn-lt"/>
                <a:ea typeface="+mn-ea"/>
                <a:cs typeface="Arial" pitchFamily="34" charset="0"/>
              </a:defRPr>
            </a:lvl2pPr>
            <a:lvl3pPr marR="0" algn="l" defTabSz="914400" rtl="0" eaLnBrk="1" fontAlgn="base" latinLnBrk="0" hangingPunct="1">
              <a:lnSpc>
                <a:spcPct val="100000"/>
              </a:lnSpc>
              <a:spcAft>
                <a:spcPct val="0"/>
              </a:spcAft>
              <a:buFont typeface="Arial" pitchFamily="34" charset="0"/>
              <a:tabLst/>
              <a:defRPr kumimoji="0" lang="en-US" sz="1200" b="0" i="0" u="none" strike="noStrike" kern="1200" cap="none" normalizeH="0" baseline="0" dirty="0" smtClean="0">
                <a:ln>
                  <a:noFill/>
                </a:ln>
                <a:solidFill>
                  <a:schemeClr val="accent1"/>
                </a:solidFill>
                <a:effectLst/>
                <a:latin typeface="Arial" pitchFamily="34" charset="0"/>
                <a:ea typeface="+mn-ea"/>
                <a:cs typeface="Arial" pitchFamily="34" charset="0"/>
              </a:defRPr>
            </a:lvl3pPr>
            <a:lvl4pPr marR="0" algn="l" defTabSz="914400" rtl="0" eaLnBrk="1" fontAlgn="base" latinLnBrk="0" hangingPunct="1">
              <a:lnSpc>
                <a:spcPct val="100000"/>
              </a:lnSpc>
              <a:spcAft>
                <a:spcPct val="0"/>
              </a:spcAft>
              <a:buFont typeface="Arial" pitchFamily="34" charset="0"/>
              <a:tabLst/>
              <a:defRPr kumimoji="0" lang="en-US" sz="1200" b="0" i="0" u="none" strike="noStrike" kern="1200" cap="none" normalizeH="0" baseline="0" dirty="0" smtClean="0">
                <a:ln>
                  <a:noFill/>
                </a:ln>
                <a:solidFill>
                  <a:schemeClr val="accent1"/>
                </a:solidFill>
                <a:effectLst/>
                <a:latin typeface="+mn-lt"/>
                <a:ea typeface="+mn-ea"/>
                <a:cs typeface="Arial" pitchFamily="34" charset="0"/>
              </a:defRPr>
            </a:lvl4pPr>
            <a:lvl5pPr marR="0" algn="l" defTabSz="914400" rtl="0" eaLnBrk="1" fontAlgn="base" latinLnBrk="0" hangingPunct="1">
              <a:lnSpc>
                <a:spcPct val="100000"/>
              </a:lnSpc>
              <a:spcAft>
                <a:spcPct val="0"/>
              </a:spcAft>
              <a:buFont typeface="Arial" pitchFamily="34" charset="0"/>
              <a:tabLst/>
              <a:defRPr kumimoji="0" lang="en-US" sz="1200" b="0" i="0" u="none" strike="noStrike" kern="1200" cap="none" normalizeH="0" baseline="0" dirty="0" smtClean="0">
                <a:ln>
                  <a:noFill/>
                </a:ln>
                <a:solidFill>
                  <a:schemeClr val="accent1"/>
                </a:solidFill>
                <a:effectLst/>
                <a:latin typeface="+mn-lt"/>
                <a:ea typeface="+mn-ea"/>
                <a:cs typeface="Arial" pitchFamily="34" charset="0"/>
              </a:defRPr>
            </a:lvl5pPr>
            <a:lvl6pPr marR="0" algn="l" defTabSz="914400" rtl="0" eaLnBrk="1" fontAlgn="base" latinLnBrk="0" hangingPunct="1">
              <a:lnSpc>
                <a:spcPct val="100000"/>
              </a:lnSpc>
              <a:spcAft>
                <a:spcPct val="0"/>
              </a:spcAft>
              <a:buFont typeface="Arial" pitchFamily="34" charset="0"/>
              <a:tabLst/>
              <a:defRPr kumimoji="0" lang="en-US" sz="1800" b="0" i="0" u="none" strike="noStrike" kern="1200" cap="none" normalizeH="0" baseline="0" dirty="0" smtClean="0">
                <a:ln>
                  <a:noFill/>
                </a:ln>
                <a:solidFill>
                  <a:schemeClr val="tx2"/>
                </a:solidFill>
                <a:effectLst/>
                <a:latin typeface="+mn-lt"/>
                <a:ea typeface="+mn-ea"/>
                <a:cs typeface="Arial" pitchFamily="34" charset="0"/>
              </a:defRPr>
            </a:lvl6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9" name="Text Placeholder 18"/>
          <p:cNvSpPr>
            <a:spLocks noGrp="1"/>
          </p:cNvSpPr>
          <p:nvPr>
            <p:ph type="body" sz="quarter" idx="13"/>
          </p:nvPr>
        </p:nvSpPr>
        <p:spPr bwMode="gray">
          <a:xfrm>
            <a:off x="414338" y="779463"/>
            <a:ext cx="8330184" cy="246221"/>
          </a:xfrm>
          <a:prstGeom prst="rect">
            <a:avLst/>
          </a:prstGeom>
          <a:noFill/>
          <a:ln w="9525" algn="ctr">
            <a:noFill/>
            <a:miter lim="800000"/>
            <a:headEnd/>
            <a:tailEnd/>
          </a:ln>
          <a:effectLst/>
        </p:spPr>
        <p:txBody>
          <a:bodyPr vert="horz" wrap="square" lIns="0" tIns="0" rIns="0" bIns="0" numCol="1" anchor="t" anchorCtr="0" compatLnSpc="1">
            <a:prstTxWarp prst="textNoShape">
              <a:avLst/>
            </a:prstTxWarp>
            <a:spAutoFit/>
          </a:bodyPr>
          <a:lstStyle>
            <a:lvl1pPr>
              <a:defRPr kumimoji="0" lang="en-US" sz="1600" b="0" i="0" u="none" strike="noStrike" kern="1200" cap="none" spc="0" normalizeH="0" baseline="0" noProof="0" dirty="0" smtClean="0">
                <a:ln>
                  <a:noFill/>
                </a:ln>
                <a:solidFill>
                  <a:schemeClr val="accent1"/>
                </a:solidFill>
                <a:effectLst/>
                <a:uLnTx/>
                <a:uFillTx/>
                <a:latin typeface="+mj-lt"/>
                <a:ea typeface="+mn-ea"/>
                <a:cs typeface="Arial" pitchFamily="34" charset="0"/>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dirty="0"/>
              <a:t>Click to edit Master text styles</a:t>
            </a:r>
          </a:p>
        </p:txBody>
      </p:sp>
      <p:sp>
        <p:nvSpPr>
          <p:cNvPr id="5" name="Title Placeholder 10"/>
          <p:cNvSpPr>
            <a:spLocks noGrp="1"/>
          </p:cNvSpPr>
          <p:nvPr>
            <p:ph type="title"/>
          </p:nvPr>
        </p:nvSpPr>
        <p:spPr bwMode="gray">
          <a:xfrm>
            <a:off x="414338" y="450279"/>
            <a:ext cx="8330184" cy="329184"/>
          </a:xfrm>
          <a:prstGeom prst="rect">
            <a:avLst/>
          </a:prstGeom>
        </p:spPr>
        <p:txBody>
          <a:bodyPr lIns="0" tIns="0" rIns="0" bIns="0" anchor="b" anchorCtr="0">
            <a:spAutoFit/>
          </a:bodyPr>
          <a:lstStyle/>
          <a:p>
            <a:pPr marL="0" marR="0" lvl="0" indent="0" algn="l" defTabSz="914400" rtl="0" eaLnBrk="0" fontAlgn="base" latinLnBrk="0" hangingPunct="0">
              <a:lnSpc>
                <a:spcPct val="90000"/>
              </a:lnSpc>
              <a:spcBef>
                <a:spcPct val="0"/>
              </a:spcBef>
              <a:spcAft>
                <a:spcPct val="0"/>
              </a:spcAft>
              <a:buClrTx/>
              <a:buSzTx/>
              <a:buFontTx/>
              <a:buNone/>
              <a:tabLst/>
              <a:defRPr/>
            </a:pPr>
            <a:r>
              <a:rPr lang="en-US" dirty="0"/>
              <a:t>Click to edit Master title style</a:t>
            </a:r>
          </a:p>
        </p:txBody>
      </p:sp>
      <p:sp>
        <p:nvSpPr>
          <p:cNvPr id="6" name="Slide Number Placeholder 5"/>
          <p:cNvSpPr>
            <a:spLocks noGrp="1"/>
          </p:cNvSpPr>
          <p:nvPr>
            <p:ph type="sldNum" sz="quarter" idx="14"/>
          </p:nvPr>
        </p:nvSpPr>
        <p:spPr>
          <a:xfrm>
            <a:off x="239714" y="6286104"/>
            <a:ext cx="378392" cy="365125"/>
          </a:xfrm>
        </p:spPr>
        <p:txBody>
          <a:bodyPr/>
          <a:lstStyle>
            <a:lvl1pPr>
              <a:defRPr>
                <a:solidFill>
                  <a:schemeClr val="bg1"/>
                </a:solidFill>
              </a:defRPr>
            </a:lvl1pPr>
          </a:lstStyle>
          <a:p>
            <a:fld id="{56E0FF23-D086-4821-B275-7B151A753CC8}" type="slidenum">
              <a:rPr lang="en-US" smtClean="0"/>
              <a:pPr/>
              <a:t>‹#›</a:t>
            </a:fld>
            <a:endParaRPr lang="en-US" dirty="0"/>
          </a:p>
        </p:txBody>
      </p:sp>
    </p:spTree>
    <p:extLst>
      <p:ext uri="{BB962C8B-B14F-4D97-AF65-F5344CB8AC3E}">
        <p14:creationId xmlns:p14="http://schemas.microsoft.com/office/powerpoint/2010/main" val="3999103449"/>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73075" y="976313"/>
            <a:ext cx="8188326" cy="819150"/>
          </a:xfrm>
        </p:spPr>
        <p:txBody>
          <a:bodyPr/>
          <a:lstStyle/>
          <a:p>
            <a:r>
              <a:rPr lang="en-US" dirty="0"/>
              <a:t>Click to edit Master title style</a:t>
            </a:r>
            <a:endParaRPr lang="en-GB" dirty="0"/>
          </a:p>
        </p:txBody>
      </p:sp>
      <p:sp>
        <p:nvSpPr>
          <p:cNvPr id="3" name="Content Placeholder 2"/>
          <p:cNvSpPr>
            <a:spLocks noGrp="1"/>
          </p:cNvSpPr>
          <p:nvPr>
            <p:ph idx="1"/>
          </p:nvPr>
        </p:nvSpPr>
        <p:spPr>
          <a:xfrm>
            <a:off x="473075" y="1928814"/>
            <a:ext cx="8188326" cy="400367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56E0FF23-D086-4821-B275-7B151A753CC8}" type="slidenum">
              <a:rPr lang="en-US" smtClean="0"/>
              <a:pPr/>
              <a:t>‹#›</a:t>
            </a:fld>
            <a:endParaRPr lang="en-US" dirty="0"/>
          </a:p>
        </p:txBody>
      </p:sp>
    </p:spTree>
    <p:extLst>
      <p:ext uri="{BB962C8B-B14F-4D97-AF65-F5344CB8AC3E}">
        <p14:creationId xmlns:p14="http://schemas.microsoft.com/office/powerpoint/2010/main" val="2910549843"/>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TitleThrive_Blue">
    <p:spTree>
      <p:nvGrpSpPr>
        <p:cNvPr id="1" name=""/>
        <p:cNvGrpSpPr/>
        <p:nvPr/>
      </p:nvGrpSpPr>
      <p:grpSpPr>
        <a:xfrm>
          <a:off x="0" y="0"/>
          <a:ext cx="0" cy="0"/>
          <a:chOff x="0" y="0"/>
          <a:chExt cx="0" cy="0"/>
        </a:xfrm>
      </p:grpSpPr>
      <p:sp>
        <p:nvSpPr>
          <p:cNvPr id="15" name="Rectangle 14"/>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0" name="Round Diagonal Corner Rectangle 19"/>
          <p:cNvSpPr/>
          <p:nvPr userDrawn="1"/>
        </p:nvSpPr>
        <p:spPr>
          <a:xfrm>
            <a:off x="6092679" y="457200"/>
            <a:ext cx="2359152" cy="1600200"/>
          </a:xfrm>
          <a:prstGeom prst="round2DiagRect">
            <a:avLst>
              <a:gd name="adj1" fmla="val 12797"/>
              <a:gd name="adj2" fmla="val 0"/>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7" name="Picture Placeholder 16"/>
          <p:cNvSpPr>
            <a:spLocks noGrp="1"/>
          </p:cNvSpPr>
          <p:nvPr>
            <p:ph type="pic" sz="quarter" idx="14"/>
          </p:nvPr>
        </p:nvSpPr>
        <p:spPr>
          <a:xfrm>
            <a:off x="0" y="228600"/>
            <a:ext cx="5980176" cy="5715000"/>
          </a:xfrm>
          <a:prstGeom prst="rect">
            <a:avLst/>
          </a:prstGeom>
          <a:solidFill>
            <a:schemeClr val="bg1"/>
          </a:solidFill>
        </p:spPr>
        <p:txBody>
          <a:bodyPr/>
          <a:lstStyle/>
          <a:p>
            <a:r>
              <a:rPr lang="en-US" dirty="0"/>
              <a:t>Click icon to add picture</a:t>
            </a:r>
          </a:p>
        </p:txBody>
      </p:sp>
      <p:sp>
        <p:nvSpPr>
          <p:cNvPr id="16" name="Round Diagonal Corner Rectangle 15"/>
          <p:cNvSpPr/>
          <p:nvPr userDrawn="1"/>
        </p:nvSpPr>
        <p:spPr>
          <a:xfrm>
            <a:off x="6092679" y="2167128"/>
            <a:ext cx="2817960" cy="3775052"/>
          </a:xfrm>
          <a:prstGeom prst="round2DiagRect">
            <a:avLst>
              <a:gd name="adj1" fmla="val 0"/>
              <a:gd name="adj2" fmla="val 8742"/>
            </a:avLst>
          </a:prstGeom>
          <a:solidFill>
            <a:srgbClr val="005F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 name="Subtitle 2"/>
          <p:cNvSpPr>
            <a:spLocks noGrp="1"/>
          </p:cNvSpPr>
          <p:nvPr>
            <p:ph type="subTitle" idx="1"/>
          </p:nvPr>
        </p:nvSpPr>
        <p:spPr bwMode="gray">
          <a:xfrm>
            <a:off x="6382511" y="2697480"/>
            <a:ext cx="2249424" cy="1619459"/>
          </a:xfrm>
        </p:spPr>
        <p:txBody>
          <a:bodyPr lIns="0" tIns="0" rIns="0" bIns="0" anchor="t" anchorCtr="0">
            <a:noAutofit/>
          </a:bodyPr>
          <a:lstStyle>
            <a:lvl1pPr marL="0" indent="0" algn="l">
              <a:lnSpc>
                <a:spcPts val="3200"/>
              </a:lnSpc>
              <a:spcBef>
                <a:spcPts val="0"/>
              </a:spcBef>
              <a:buNone/>
              <a:defRPr sz="2400" b="1">
                <a:solidFill>
                  <a:schemeClr val="bg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4" name="Text Placeholder 13"/>
          <p:cNvSpPr>
            <a:spLocks noGrp="1"/>
          </p:cNvSpPr>
          <p:nvPr>
            <p:ph type="body" sz="quarter" idx="13"/>
          </p:nvPr>
        </p:nvSpPr>
        <p:spPr>
          <a:xfrm>
            <a:off x="230188" y="6354053"/>
            <a:ext cx="2151062" cy="293688"/>
          </a:xfrm>
        </p:spPr>
        <p:txBody>
          <a:bodyPr lIns="0" tIns="0" rIns="0" bIns="0" anchor="b">
            <a:noAutofit/>
          </a:bodyPr>
          <a:lstStyle>
            <a:lvl1pPr marL="0" indent="0">
              <a:spcBef>
                <a:spcPts val="0"/>
              </a:spcBef>
              <a:buNone/>
              <a:defRPr sz="1000" b="1"/>
            </a:lvl1pPr>
            <a:lvl2pPr>
              <a:defRPr sz="1100" b="1"/>
            </a:lvl2pPr>
            <a:lvl3pPr>
              <a:defRPr sz="1100" b="1"/>
            </a:lvl3pPr>
            <a:lvl4pPr>
              <a:defRPr sz="1100" b="1"/>
            </a:lvl4pPr>
            <a:lvl5pPr>
              <a:defRPr sz="1100" b="1"/>
            </a:lvl5pPr>
          </a:lstStyle>
          <a:p>
            <a:pPr lvl="0"/>
            <a:r>
              <a:rPr lang="en-US"/>
              <a:t>Click to edit Master text styles</a:t>
            </a:r>
          </a:p>
        </p:txBody>
      </p:sp>
      <p:pic>
        <p:nvPicPr>
          <p:cNvPr id="18" name="Picture 17" descr="Cargill_graphics-02.png"/>
          <p:cNvPicPr>
            <a:picLocks noChangeAspect="1"/>
          </p:cNvPicPr>
          <p:nvPr userDrawn="1"/>
        </p:nvPicPr>
        <p:blipFill>
          <a:blip r:embed="rId2" cstate="print"/>
          <a:stretch>
            <a:fillRect/>
          </a:stretch>
        </p:blipFill>
        <p:spPr>
          <a:xfrm>
            <a:off x="7829661" y="6187350"/>
            <a:ext cx="1145953" cy="512022"/>
          </a:xfrm>
          <a:prstGeom prst="rect">
            <a:avLst/>
          </a:prstGeom>
        </p:spPr>
      </p:pic>
      <p:sp>
        <p:nvSpPr>
          <p:cNvPr id="22" name="TextBox 21"/>
          <p:cNvSpPr txBox="1"/>
          <p:nvPr userDrawn="1"/>
        </p:nvSpPr>
        <p:spPr>
          <a:xfrm>
            <a:off x="2541319" y="6438827"/>
            <a:ext cx="3331030" cy="215444"/>
          </a:xfrm>
          <a:prstGeom prst="rect">
            <a:avLst/>
          </a:prstGeom>
          <a:noFill/>
        </p:spPr>
        <p:txBody>
          <a:bodyPr wrap="square" lIns="0" tIns="0" rIns="0" bIns="0" rtlCol="0" anchor="b">
            <a:spAutoFit/>
          </a:bodyPr>
          <a:lstStyle/>
          <a:p>
            <a:pPr>
              <a:defRPr/>
            </a:pPr>
            <a:r>
              <a:rPr lang="en-US" sz="700" baseline="30000" dirty="0">
                <a:solidFill>
                  <a:srgbClr val="959595"/>
                </a:solidFill>
              </a:rPr>
              <a:t>CONFIDENTIAL. This document contains trade secret information. Disclosure, use or reproduction outside Cargill or inside Cargill, to or by those employees who do not have a need to know is prohibited except as authorized by Cargill in writing.</a:t>
            </a:r>
          </a:p>
          <a:p>
            <a:pPr>
              <a:defRPr/>
            </a:pPr>
            <a:r>
              <a:rPr lang="en-US" sz="700" baseline="30000" dirty="0">
                <a:solidFill>
                  <a:srgbClr val="959595"/>
                </a:solidFill>
              </a:rPr>
              <a:t>© 2013 Cargill, Incorporated. All rights reserved.</a:t>
            </a:r>
          </a:p>
        </p:txBody>
      </p:sp>
      <p:sp>
        <p:nvSpPr>
          <p:cNvPr id="21" name="Text Placeholder 20"/>
          <p:cNvSpPr>
            <a:spLocks noGrp="1"/>
          </p:cNvSpPr>
          <p:nvPr>
            <p:ph type="body" sz="quarter" idx="16"/>
          </p:nvPr>
        </p:nvSpPr>
        <p:spPr bwMode="gray">
          <a:xfrm>
            <a:off x="6382511" y="4206240"/>
            <a:ext cx="2249424" cy="1317625"/>
          </a:xfrm>
        </p:spPr>
        <p:txBody>
          <a:bodyPr tIns="0" bIns="0">
            <a:noAutofit/>
          </a:bodyPr>
          <a:lstStyle>
            <a:lvl1pPr>
              <a:buFontTx/>
              <a:buNone/>
              <a:defRPr sz="1400" b="1" baseline="0">
                <a:solidFill>
                  <a:schemeClr val="bg1"/>
                </a:solidFill>
                <a:latin typeface="+mn-lt"/>
              </a:defRPr>
            </a:lvl1pPr>
            <a:lvl5pPr>
              <a:defRPr/>
            </a:lvl5pPr>
          </a:lstStyle>
          <a:p>
            <a:pPr lvl="0"/>
            <a:r>
              <a:rPr lang="en-US"/>
              <a:t>Click to edit Master text styles</a:t>
            </a:r>
          </a:p>
        </p:txBody>
      </p:sp>
    </p:spTree>
    <p:extLst>
      <p:ext uri="{BB962C8B-B14F-4D97-AF65-F5344CB8AC3E}">
        <p14:creationId xmlns:p14="http://schemas.microsoft.com/office/powerpoint/2010/main" val="356871124"/>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TitleNoThrive_Blue">
    <p:spTree>
      <p:nvGrpSpPr>
        <p:cNvPr id="1" name=""/>
        <p:cNvGrpSpPr/>
        <p:nvPr/>
      </p:nvGrpSpPr>
      <p:grpSpPr>
        <a:xfrm>
          <a:off x="0" y="0"/>
          <a:ext cx="0" cy="0"/>
          <a:chOff x="0" y="0"/>
          <a:chExt cx="0" cy="0"/>
        </a:xfrm>
      </p:grpSpPr>
      <p:sp>
        <p:nvSpPr>
          <p:cNvPr id="15" name="Rectangle 14"/>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7" name="Picture Placeholder 16"/>
          <p:cNvSpPr>
            <a:spLocks noGrp="1"/>
          </p:cNvSpPr>
          <p:nvPr>
            <p:ph type="pic" sz="quarter" idx="14"/>
          </p:nvPr>
        </p:nvSpPr>
        <p:spPr>
          <a:xfrm>
            <a:off x="230188" y="228600"/>
            <a:ext cx="5751576" cy="5715000"/>
          </a:xfrm>
          <a:prstGeom prst="round2DiagRect">
            <a:avLst>
              <a:gd name="adj1" fmla="val 3724"/>
              <a:gd name="adj2" fmla="val 0"/>
            </a:avLst>
          </a:prstGeom>
          <a:solidFill>
            <a:schemeClr val="bg1"/>
          </a:solidFill>
        </p:spPr>
        <p:txBody>
          <a:bodyPr/>
          <a:lstStyle/>
          <a:p>
            <a:r>
              <a:rPr lang="en-US" dirty="0"/>
              <a:t>Click icon to add picture</a:t>
            </a:r>
          </a:p>
        </p:txBody>
      </p:sp>
      <p:sp>
        <p:nvSpPr>
          <p:cNvPr id="16" name="Round Diagonal Corner Rectangle 15"/>
          <p:cNvSpPr/>
          <p:nvPr userDrawn="1"/>
        </p:nvSpPr>
        <p:spPr>
          <a:xfrm>
            <a:off x="6092679" y="2368296"/>
            <a:ext cx="2817960" cy="3575304"/>
          </a:xfrm>
          <a:prstGeom prst="round2DiagRect">
            <a:avLst>
              <a:gd name="adj1" fmla="val 0"/>
              <a:gd name="adj2" fmla="val 8742"/>
            </a:avLst>
          </a:prstGeom>
          <a:solidFill>
            <a:srgbClr val="005F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 name="Subtitle 2"/>
          <p:cNvSpPr>
            <a:spLocks noGrp="1"/>
          </p:cNvSpPr>
          <p:nvPr>
            <p:ph type="subTitle" idx="1"/>
          </p:nvPr>
        </p:nvSpPr>
        <p:spPr bwMode="gray">
          <a:xfrm>
            <a:off x="6382511" y="2697480"/>
            <a:ext cx="2249424" cy="1619459"/>
          </a:xfrm>
        </p:spPr>
        <p:txBody>
          <a:bodyPr lIns="0" tIns="0" rIns="0" bIns="0" anchor="t" anchorCtr="0">
            <a:noAutofit/>
          </a:bodyPr>
          <a:lstStyle>
            <a:lvl1pPr marL="0" indent="0" algn="l">
              <a:lnSpc>
                <a:spcPts val="3200"/>
              </a:lnSpc>
              <a:spcBef>
                <a:spcPts val="0"/>
              </a:spcBef>
              <a:buNone/>
              <a:defRPr sz="2400" b="1">
                <a:solidFill>
                  <a:schemeClr val="bg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4" name="Text Placeholder 13"/>
          <p:cNvSpPr>
            <a:spLocks noGrp="1"/>
          </p:cNvSpPr>
          <p:nvPr>
            <p:ph type="body" sz="quarter" idx="13"/>
          </p:nvPr>
        </p:nvSpPr>
        <p:spPr>
          <a:xfrm>
            <a:off x="230188" y="6354053"/>
            <a:ext cx="2151062" cy="293688"/>
          </a:xfrm>
        </p:spPr>
        <p:txBody>
          <a:bodyPr lIns="0" tIns="0" rIns="0" bIns="0" anchor="b">
            <a:noAutofit/>
          </a:bodyPr>
          <a:lstStyle>
            <a:lvl1pPr marL="0" indent="0">
              <a:spcBef>
                <a:spcPts val="0"/>
              </a:spcBef>
              <a:buNone/>
              <a:defRPr sz="1000" b="1"/>
            </a:lvl1pPr>
            <a:lvl2pPr>
              <a:defRPr sz="1100" b="1"/>
            </a:lvl2pPr>
            <a:lvl3pPr>
              <a:defRPr sz="1100" b="1"/>
            </a:lvl3pPr>
            <a:lvl4pPr>
              <a:defRPr sz="1100" b="1"/>
            </a:lvl4pPr>
            <a:lvl5pPr>
              <a:defRPr sz="1100" b="1"/>
            </a:lvl5pPr>
          </a:lstStyle>
          <a:p>
            <a:pPr lvl="0"/>
            <a:r>
              <a:rPr lang="en-US"/>
              <a:t>Click to edit Master text styles</a:t>
            </a:r>
          </a:p>
        </p:txBody>
      </p:sp>
      <p:pic>
        <p:nvPicPr>
          <p:cNvPr id="18" name="Picture 17" descr="Cargill_graphics-02.png"/>
          <p:cNvPicPr>
            <a:picLocks noChangeAspect="1"/>
          </p:cNvPicPr>
          <p:nvPr userDrawn="1"/>
        </p:nvPicPr>
        <p:blipFill>
          <a:blip r:embed="rId2" cstate="print"/>
          <a:stretch>
            <a:fillRect/>
          </a:stretch>
        </p:blipFill>
        <p:spPr>
          <a:xfrm>
            <a:off x="7829661" y="6187350"/>
            <a:ext cx="1145953" cy="512022"/>
          </a:xfrm>
          <a:prstGeom prst="rect">
            <a:avLst/>
          </a:prstGeom>
        </p:spPr>
      </p:pic>
      <p:sp>
        <p:nvSpPr>
          <p:cNvPr id="22" name="TextBox 21"/>
          <p:cNvSpPr txBox="1"/>
          <p:nvPr userDrawn="1"/>
        </p:nvSpPr>
        <p:spPr>
          <a:xfrm>
            <a:off x="2541319" y="6438827"/>
            <a:ext cx="3331030" cy="215444"/>
          </a:xfrm>
          <a:prstGeom prst="rect">
            <a:avLst/>
          </a:prstGeom>
          <a:noFill/>
        </p:spPr>
        <p:txBody>
          <a:bodyPr wrap="square" lIns="0" tIns="0" rIns="0" bIns="0" rtlCol="0" anchor="b">
            <a:spAutoFit/>
          </a:bodyPr>
          <a:lstStyle/>
          <a:p>
            <a:pPr>
              <a:defRPr/>
            </a:pPr>
            <a:r>
              <a:rPr lang="en-US" sz="700" baseline="30000" dirty="0">
                <a:solidFill>
                  <a:srgbClr val="959595"/>
                </a:solidFill>
              </a:rPr>
              <a:t>CONFIDENTIAL. This document contains trade secret information. Disclosure, use or reproduction outside Cargill or inside Cargill, to or by those employees who do not have a need to know is prohibited except as authorized by Cargill in writing.</a:t>
            </a:r>
          </a:p>
          <a:p>
            <a:pPr>
              <a:defRPr/>
            </a:pPr>
            <a:r>
              <a:rPr lang="en-US" sz="700" baseline="30000" dirty="0">
                <a:solidFill>
                  <a:srgbClr val="959595"/>
                </a:solidFill>
              </a:rPr>
              <a:t>© 2013 Cargill, Incorporated. All rights reserved.</a:t>
            </a:r>
          </a:p>
        </p:txBody>
      </p:sp>
      <p:sp>
        <p:nvSpPr>
          <p:cNvPr id="21" name="Text Placeholder 20"/>
          <p:cNvSpPr>
            <a:spLocks noGrp="1"/>
          </p:cNvSpPr>
          <p:nvPr>
            <p:ph type="body" sz="quarter" idx="16"/>
          </p:nvPr>
        </p:nvSpPr>
        <p:spPr bwMode="gray">
          <a:xfrm>
            <a:off x="6382512" y="4206240"/>
            <a:ext cx="2249424" cy="1317625"/>
          </a:xfrm>
        </p:spPr>
        <p:txBody>
          <a:bodyPr tIns="0" bIns="0">
            <a:noAutofit/>
          </a:bodyPr>
          <a:lstStyle>
            <a:lvl1pPr>
              <a:buFontTx/>
              <a:buNone/>
              <a:defRPr sz="1400" b="1" baseline="0">
                <a:solidFill>
                  <a:schemeClr val="bg1"/>
                </a:solidFill>
                <a:latin typeface="+mn-lt"/>
              </a:defRPr>
            </a:lvl1pPr>
            <a:lvl5pPr>
              <a:defRPr/>
            </a:lvl5pPr>
          </a:lstStyle>
          <a:p>
            <a:pPr lvl="0"/>
            <a:r>
              <a:rPr lang="en-US"/>
              <a:t>Click to edit Master text styles</a:t>
            </a:r>
          </a:p>
        </p:txBody>
      </p:sp>
      <p:sp>
        <p:nvSpPr>
          <p:cNvPr id="24" name="Round Diagonal Corner Rectangle 23"/>
          <p:cNvSpPr/>
          <p:nvPr userDrawn="1"/>
        </p:nvSpPr>
        <p:spPr>
          <a:xfrm>
            <a:off x="6085856" y="685800"/>
            <a:ext cx="2355284" cy="1572768"/>
          </a:xfrm>
          <a:prstGeom prst="round2DiagRect">
            <a:avLst>
              <a:gd name="adj1" fmla="val 12797"/>
              <a:gd name="adj2" fmla="val 0"/>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612055330"/>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TitleNoPhoto_Blue">
    <p:spTree>
      <p:nvGrpSpPr>
        <p:cNvPr id="1" name=""/>
        <p:cNvGrpSpPr/>
        <p:nvPr/>
      </p:nvGrpSpPr>
      <p:grpSpPr>
        <a:xfrm>
          <a:off x="0" y="0"/>
          <a:ext cx="0" cy="0"/>
          <a:chOff x="0" y="0"/>
          <a:chExt cx="0" cy="0"/>
        </a:xfrm>
      </p:grpSpPr>
      <p:sp>
        <p:nvSpPr>
          <p:cNvPr id="15" name="Rectangle 14"/>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1" name="Round Diagonal Corner Rectangle 10"/>
          <p:cNvSpPr/>
          <p:nvPr userDrawn="1"/>
        </p:nvSpPr>
        <p:spPr>
          <a:xfrm>
            <a:off x="230188" y="228599"/>
            <a:ext cx="7223760" cy="5711825"/>
          </a:xfrm>
          <a:prstGeom prst="round2DiagRect">
            <a:avLst>
              <a:gd name="adj1" fmla="val 0"/>
              <a:gd name="adj2" fmla="val 4027"/>
            </a:avLst>
          </a:prstGeom>
          <a:solidFill>
            <a:srgbClr val="005F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6" name="Round Diagonal Corner Rectangle 15"/>
          <p:cNvSpPr/>
          <p:nvPr userDrawn="1"/>
        </p:nvSpPr>
        <p:spPr>
          <a:xfrm>
            <a:off x="7562088" y="3078353"/>
            <a:ext cx="1353312" cy="2862072"/>
          </a:xfrm>
          <a:prstGeom prst="round2DiagRect">
            <a:avLst>
              <a:gd name="adj1" fmla="val 612"/>
              <a:gd name="adj2" fmla="val 16610"/>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 name="Subtitle 2"/>
          <p:cNvSpPr>
            <a:spLocks noGrp="1"/>
          </p:cNvSpPr>
          <p:nvPr>
            <p:ph type="subTitle" idx="1"/>
          </p:nvPr>
        </p:nvSpPr>
        <p:spPr bwMode="gray">
          <a:xfrm>
            <a:off x="740664" y="1170432"/>
            <a:ext cx="5029200" cy="1828800"/>
          </a:xfrm>
        </p:spPr>
        <p:txBody>
          <a:bodyPr lIns="0" tIns="0" rIns="0" bIns="0" anchor="t" anchorCtr="0">
            <a:noAutofit/>
          </a:bodyPr>
          <a:lstStyle>
            <a:lvl1pPr marL="0" indent="0" algn="l">
              <a:lnSpc>
                <a:spcPts val="5000"/>
              </a:lnSpc>
              <a:spcBef>
                <a:spcPts val="0"/>
              </a:spcBef>
              <a:buNone/>
              <a:defRPr sz="4800" b="1">
                <a:solidFill>
                  <a:schemeClr val="bg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4" name="Text Placeholder 13"/>
          <p:cNvSpPr>
            <a:spLocks noGrp="1"/>
          </p:cNvSpPr>
          <p:nvPr>
            <p:ph type="body" sz="quarter" idx="13"/>
          </p:nvPr>
        </p:nvSpPr>
        <p:spPr>
          <a:xfrm>
            <a:off x="230188" y="6354053"/>
            <a:ext cx="2151062" cy="293688"/>
          </a:xfrm>
        </p:spPr>
        <p:txBody>
          <a:bodyPr lIns="0" tIns="0" rIns="0" bIns="0" anchor="b">
            <a:noAutofit/>
          </a:bodyPr>
          <a:lstStyle>
            <a:lvl1pPr marL="0" indent="0">
              <a:spcBef>
                <a:spcPts val="0"/>
              </a:spcBef>
              <a:buNone/>
              <a:defRPr sz="1000" b="1"/>
            </a:lvl1pPr>
            <a:lvl2pPr>
              <a:defRPr sz="1100" b="1"/>
            </a:lvl2pPr>
            <a:lvl3pPr>
              <a:defRPr sz="1100" b="1"/>
            </a:lvl3pPr>
            <a:lvl4pPr>
              <a:defRPr sz="1100" b="1"/>
            </a:lvl4pPr>
            <a:lvl5pPr>
              <a:defRPr sz="1100" b="1"/>
            </a:lvl5pPr>
          </a:lstStyle>
          <a:p>
            <a:pPr lvl="0"/>
            <a:r>
              <a:rPr lang="en-US"/>
              <a:t>Click to edit Master text styles</a:t>
            </a:r>
          </a:p>
        </p:txBody>
      </p:sp>
      <p:pic>
        <p:nvPicPr>
          <p:cNvPr id="18" name="Picture 17" descr="Cargill_graphics-02.png"/>
          <p:cNvPicPr>
            <a:picLocks noChangeAspect="1"/>
          </p:cNvPicPr>
          <p:nvPr userDrawn="1"/>
        </p:nvPicPr>
        <p:blipFill>
          <a:blip r:embed="rId2" cstate="print"/>
          <a:stretch>
            <a:fillRect/>
          </a:stretch>
        </p:blipFill>
        <p:spPr>
          <a:xfrm>
            <a:off x="7829661" y="6187350"/>
            <a:ext cx="1145953" cy="512022"/>
          </a:xfrm>
          <a:prstGeom prst="rect">
            <a:avLst/>
          </a:prstGeom>
        </p:spPr>
      </p:pic>
      <p:sp>
        <p:nvSpPr>
          <p:cNvPr id="22" name="TextBox 21"/>
          <p:cNvSpPr txBox="1"/>
          <p:nvPr userDrawn="1"/>
        </p:nvSpPr>
        <p:spPr>
          <a:xfrm>
            <a:off x="2541319" y="6438827"/>
            <a:ext cx="3331030" cy="215444"/>
          </a:xfrm>
          <a:prstGeom prst="rect">
            <a:avLst/>
          </a:prstGeom>
          <a:noFill/>
        </p:spPr>
        <p:txBody>
          <a:bodyPr wrap="square" lIns="0" tIns="0" rIns="0" bIns="0" rtlCol="0" anchor="b">
            <a:spAutoFit/>
          </a:bodyPr>
          <a:lstStyle/>
          <a:p>
            <a:pPr>
              <a:defRPr/>
            </a:pPr>
            <a:r>
              <a:rPr lang="en-US" sz="700" baseline="30000" dirty="0">
                <a:solidFill>
                  <a:srgbClr val="959595"/>
                </a:solidFill>
              </a:rPr>
              <a:t>CONFIDENTIAL. This document contains trade secret information. Disclosure, use or reproduction outside Cargill or inside Cargill, to or by those employees who do not have a need to know is prohibited except as authorized by Cargill in writing.</a:t>
            </a:r>
          </a:p>
          <a:p>
            <a:pPr>
              <a:defRPr/>
            </a:pPr>
            <a:r>
              <a:rPr lang="en-US" sz="700" baseline="30000" dirty="0">
                <a:solidFill>
                  <a:srgbClr val="959595"/>
                </a:solidFill>
              </a:rPr>
              <a:t>© 2013 Cargill, Incorporated. All rights reserved.</a:t>
            </a:r>
          </a:p>
        </p:txBody>
      </p:sp>
      <p:sp>
        <p:nvSpPr>
          <p:cNvPr id="21" name="Text Placeholder 20"/>
          <p:cNvSpPr>
            <a:spLocks noGrp="1"/>
          </p:cNvSpPr>
          <p:nvPr>
            <p:ph type="body" sz="quarter" idx="16"/>
          </p:nvPr>
        </p:nvSpPr>
        <p:spPr bwMode="gray">
          <a:xfrm>
            <a:off x="740664" y="3430587"/>
            <a:ext cx="5029200" cy="914400"/>
          </a:xfrm>
        </p:spPr>
        <p:txBody>
          <a:bodyPr tIns="0" bIns="0">
            <a:noAutofit/>
          </a:bodyPr>
          <a:lstStyle>
            <a:lvl1pPr>
              <a:lnSpc>
                <a:spcPts val="3000"/>
              </a:lnSpc>
              <a:buFontTx/>
              <a:buNone/>
              <a:defRPr sz="2400" b="1" baseline="0">
                <a:solidFill>
                  <a:schemeClr val="bg1"/>
                </a:solidFill>
                <a:latin typeface="+mn-lt"/>
              </a:defRPr>
            </a:lvl1pPr>
            <a:lvl5pPr>
              <a:defRPr/>
            </a:lvl5pPr>
          </a:lstStyle>
          <a:p>
            <a:pPr lvl="0"/>
            <a:r>
              <a:rPr lang="en-US"/>
              <a:t>Click to edit Master text styles</a:t>
            </a:r>
          </a:p>
        </p:txBody>
      </p:sp>
      <p:sp>
        <p:nvSpPr>
          <p:cNvPr id="24" name="Round Diagonal Corner Rectangle 23"/>
          <p:cNvSpPr/>
          <p:nvPr userDrawn="1"/>
        </p:nvSpPr>
        <p:spPr>
          <a:xfrm>
            <a:off x="7562088" y="1828800"/>
            <a:ext cx="1353312" cy="1143000"/>
          </a:xfrm>
          <a:prstGeom prst="round2DiagRect">
            <a:avLst>
              <a:gd name="adj1" fmla="val 20468"/>
              <a:gd name="adj2" fmla="val 0"/>
            </a:avLst>
          </a:prstGeom>
          <a:solidFill>
            <a:srgbClr val="1E9D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1019719554"/>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TitleLowInk_Blue">
    <p:spTree>
      <p:nvGrpSpPr>
        <p:cNvPr id="1" name=""/>
        <p:cNvGrpSpPr/>
        <p:nvPr/>
      </p:nvGrpSpPr>
      <p:grpSpPr>
        <a:xfrm>
          <a:off x="0" y="0"/>
          <a:ext cx="0" cy="0"/>
          <a:chOff x="0" y="0"/>
          <a:chExt cx="0" cy="0"/>
        </a:xfrm>
      </p:grpSpPr>
      <p:sp>
        <p:nvSpPr>
          <p:cNvPr id="15" name="Rectangle 14"/>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6" name="Round Diagonal Corner Rectangle 15"/>
          <p:cNvSpPr/>
          <p:nvPr userDrawn="1"/>
        </p:nvSpPr>
        <p:spPr>
          <a:xfrm>
            <a:off x="758952" y="228600"/>
            <a:ext cx="978408" cy="603504"/>
          </a:xfrm>
          <a:prstGeom prst="round2DiagRect">
            <a:avLst>
              <a:gd name="adj1" fmla="val 0"/>
              <a:gd name="adj2" fmla="val 20819"/>
            </a:avLst>
          </a:prstGeom>
          <a:solidFill>
            <a:srgbClr val="005C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 name="Subtitle 2"/>
          <p:cNvSpPr>
            <a:spLocks noGrp="1"/>
          </p:cNvSpPr>
          <p:nvPr>
            <p:ph type="subTitle" idx="1" hasCustomPrompt="1"/>
          </p:nvPr>
        </p:nvSpPr>
        <p:spPr>
          <a:xfrm>
            <a:off x="740664" y="2258568"/>
            <a:ext cx="7040880" cy="2057400"/>
          </a:xfrm>
          <a:noFill/>
        </p:spPr>
        <p:txBody>
          <a:bodyPr lIns="0" tIns="0" rIns="0" bIns="0" anchor="t" anchorCtr="0">
            <a:noAutofit/>
          </a:bodyPr>
          <a:lstStyle>
            <a:lvl1pPr marL="0" indent="0" algn="l">
              <a:lnSpc>
                <a:spcPts val="7900"/>
              </a:lnSpc>
              <a:spcBef>
                <a:spcPts val="0"/>
              </a:spcBef>
              <a:buNone/>
              <a:defRPr sz="6900" b="1">
                <a:solidFill>
                  <a:srgbClr val="005C84"/>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Cover Slide Primary</a:t>
            </a:r>
          </a:p>
        </p:txBody>
      </p:sp>
      <p:sp>
        <p:nvSpPr>
          <p:cNvPr id="14" name="Text Placeholder 13"/>
          <p:cNvSpPr>
            <a:spLocks noGrp="1"/>
          </p:cNvSpPr>
          <p:nvPr>
            <p:ph type="body" sz="quarter" idx="13"/>
          </p:nvPr>
        </p:nvSpPr>
        <p:spPr>
          <a:xfrm>
            <a:off x="230188" y="6354053"/>
            <a:ext cx="2151062" cy="293688"/>
          </a:xfrm>
        </p:spPr>
        <p:txBody>
          <a:bodyPr lIns="0" tIns="0" rIns="0" bIns="0" anchor="b">
            <a:noAutofit/>
          </a:bodyPr>
          <a:lstStyle>
            <a:lvl1pPr marL="0" indent="0">
              <a:spcBef>
                <a:spcPts val="0"/>
              </a:spcBef>
              <a:buNone/>
              <a:defRPr sz="1000" b="1"/>
            </a:lvl1pPr>
            <a:lvl2pPr>
              <a:defRPr sz="1100" b="1"/>
            </a:lvl2pPr>
            <a:lvl3pPr>
              <a:defRPr sz="1100" b="1"/>
            </a:lvl3pPr>
            <a:lvl4pPr>
              <a:defRPr sz="1100" b="1"/>
            </a:lvl4pPr>
            <a:lvl5pPr>
              <a:defRPr sz="1100" b="1"/>
            </a:lvl5pPr>
          </a:lstStyle>
          <a:p>
            <a:pPr lvl="0"/>
            <a:r>
              <a:rPr lang="en-US"/>
              <a:t>Click to edit Master text styles</a:t>
            </a:r>
          </a:p>
        </p:txBody>
      </p:sp>
      <p:pic>
        <p:nvPicPr>
          <p:cNvPr id="18" name="Picture 17" descr="Cargill_graphics-02.png"/>
          <p:cNvPicPr>
            <a:picLocks noChangeAspect="1"/>
          </p:cNvPicPr>
          <p:nvPr userDrawn="1"/>
        </p:nvPicPr>
        <p:blipFill>
          <a:blip r:embed="rId2" cstate="print"/>
          <a:stretch>
            <a:fillRect/>
          </a:stretch>
        </p:blipFill>
        <p:spPr>
          <a:xfrm>
            <a:off x="7829661" y="6187350"/>
            <a:ext cx="1145953" cy="512022"/>
          </a:xfrm>
          <a:prstGeom prst="rect">
            <a:avLst/>
          </a:prstGeom>
        </p:spPr>
      </p:pic>
      <p:sp>
        <p:nvSpPr>
          <p:cNvPr id="22" name="TextBox 21"/>
          <p:cNvSpPr txBox="1"/>
          <p:nvPr userDrawn="1"/>
        </p:nvSpPr>
        <p:spPr>
          <a:xfrm>
            <a:off x="2541319" y="6510642"/>
            <a:ext cx="3331030" cy="143629"/>
          </a:xfrm>
          <a:prstGeom prst="rect">
            <a:avLst/>
          </a:prstGeom>
          <a:noFill/>
        </p:spPr>
        <p:txBody>
          <a:bodyPr wrap="square" lIns="0" tIns="0" rIns="0" bIns="0" rtlCol="0" anchor="b">
            <a:noAutofit/>
          </a:bodyPr>
          <a:lstStyle/>
          <a:p>
            <a:pPr>
              <a:defRPr/>
            </a:pPr>
            <a:r>
              <a:rPr lang="en-US" sz="700" baseline="30000" dirty="0">
                <a:solidFill>
                  <a:srgbClr val="959595"/>
                </a:solidFill>
              </a:rPr>
              <a:t>CONFIDENTIAL. This document contains trade secret information. Disclosure, use or reproduction outside Cargill or inside Cargill, to or by those employees who do not have a need to know is prohibited except as authorized by Cargill in writing.</a:t>
            </a:r>
          </a:p>
          <a:p>
            <a:pPr>
              <a:defRPr/>
            </a:pPr>
            <a:r>
              <a:rPr lang="en-US" sz="700" baseline="30000" dirty="0">
                <a:solidFill>
                  <a:srgbClr val="959595"/>
                </a:solidFill>
              </a:rPr>
              <a:t>© 2013 Cargill, Incorporated. All rights reserved.</a:t>
            </a:r>
          </a:p>
        </p:txBody>
      </p:sp>
      <p:sp>
        <p:nvSpPr>
          <p:cNvPr id="21" name="Text Placeholder 20"/>
          <p:cNvSpPr>
            <a:spLocks noGrp="1"/>
          </p:cNvSpPr>
          <p:nvPr>
            <p:ph type="body" sz="quarter" idx="16" hasCustomPrompt="1"/>
          </p:nvPr>
        </p:nvSpPr>
        <p:spPr>
          <a:xfrm>
            <a:off x="740664" y="4791456"/>
            <a:ext cx="5486400" cy="1271016"/>
          </a:xfrm>
          <a:noFill/>
        </p:spPr>
        <p:txBody>
          <a:bodyPr tIns="0" bIns="0">
            <a:noAutofit/>
          </a:bodyPr>
          <a:lstStyle>
            <a:lvl1pPr>
              <a:lnSpc>
                <a:spcPts val="3000"/>
              </a:lnSpc>
              <a:buFontTx/>
              <a:buNone/>
              <a:defRPr sz="2400" b="1" baseline="0">
                <a:solidFill>
                  <a:srgbClr val="007A87"/>
                </a:solidFill>
                <a:latin typeface="+mn-lt"/>
              </a:defRPr>
            </a:lvl1pPr>
            <a:lvl5pPr>
              <a:defRPr/>
            </a:lvl5pPr>
          </a:lstStyle>
          <a:p>
            <a:pPr lvl="0"/>
            <a:r>
              <a:rPr lang="en-US" dirty="0"/>
              <a:t>Secondary Information</a:t>
            </a:r>
          </a:p>
        </p:txBody>
      </p:sp>
      <p:sp>
        <p:nvSpPr>
          <p:cNvPr id="24" name="Round Diagonal Corner Rectangle 23"/>
          <p:cNvSpPr/>
          <p:nvPr userDrawn="1"/>
        </p:nvSpPr>
        <p:spPr>
          <a:xfrm>
            <a:off x="758952" y="914400"/>
            <a:ext cx="530352" cy="292608"/>
          </a:xfrm>
          <a:prstGeom prst="round2DiagRect">
            <a:avLst>
              <a:gd name="adj1" fmla="val 36979"/>
              <a:gd name="adj2" fmla="val 0"/>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2" name="Rectangle 11"/>
          <p:cNvSpPr/>
          <p:nvPr userDrawn="1"/>
        </p:nvSpPr>
        <p:spPr>
          <a:xfrm>
            <a:off x="758952" y="4562856"/>
            <a:ext cx="630936" cy="153987"/>
          </a:xfrm>
          <a:prstGeom prst="rect">
            <a:avLst/>
          </a:prstGeom>
          <a:solidFill>
            <a:srgbClr val="1E9D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4084821976"/>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BreakerLarge_Blue">
    <p:spTree>
      <p:nvGrpSpPr>
        <p:cNvPr id="1" name=""/>
        <p:cNvGrpSpPr/>
        <p:nvPr/>
      </p:nvGrpSpPr>
      <p:grpSpPr>
        <a:xfrm>
          <a:off x="0" y="0"/>
          <a:ext cx="0" cy="0"/>
          <a:chOff x="0" y="0"/>
          <a:chExt cx="0" cy="0"/>
        </a:xfrm>
      </p:grpSpPr>
      <p:sp>
        <p:nvSpPr>
          <p:cNvPr id="6" name="Round Diagonal Corner Rectangle 5"/>
          <p:cNvSpPr/>
          <p:nvPr userDrawn="1"/>
        </p:nvSpPr>
        <p:spPr>
          <a:xfrm>
            <a:off x="230188" y="228599"/>
            <a:ext cx="8686800" cy="5711825"/>
          </a:xfrm>
          <a:prstGeom prst="round2DiagRect">
            <a:avLst>
              <a:gd name="adj1" fmla="val 0"/>
              <a:gd name="adj2" fmla="val 3917"/>
            </a:avLst>
          </a:prstGeom>
          <a:solidFill>
            <a:srgbClr val="005C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prstClr val="white"/>
              </a:solidFill>
            </a:endParaRPr>
          </a:p>
        </p:txBody>
      </p:sp>
      <p:sp>
        <p:nvSpPr>
          <p:cNvPr id="2" name="Title 1"/>
          <p:cNvSpPr>
            <a:spLocks noGrp="1"/>
          </p:cNvSpPr>
          <p:nvPr>
            <p:ph type="title"/>
          </p:nvPr>
        </p:nvSpPr>
        <p:spPr bwMode="gray">
          <a:xfrm>
            <a:off x="740664" y="1847088"/>
            <a:ext cx="7424928" cy="2340864"/>
          </a:xfrm>
        </p:spPr>
        <p:txBody>
          <a:bodyPr/>
          <a:lstStyle>
            <a:lvl1pPr>
              <a:lnSpc>
                <a:spcPts val="6300"/>
              </a:lnSpc>
              <a:defRPr sz="6000">
                <a:solidFill>
                  <a:schemeClr val="bg1"/>
                </a:solidFill>
              </a:defRPr>
            </a:lvl1pPr>
          </a:lstStyle>
          <a:p>
            <a:r>
              <a:rPr lang="en-US"/>
              <a:t>Click to edit Master title style</a:t>
            </a:r>
            <a:endParaRPr lang="en-US" dirty="0"/>
          </a:p>
        </p:txBody>
      </p:sp>
      <p:sp>
        <p:nvSpPr>
          <p:cNvPr id="9"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454674206"/>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BreakerLarge_LightBlue">
    <p:spTree>
      <p:nvGrpSpPr>
        <p:cNvPr id="1" name=""/>
        <p:cNvGrpSpPr/>
        <p:nvPr/>
      </p:nvGrpSpPr>
      <p:grpSpPr>
        <a:xfrm>
          <a:off x="0" y="0"/>
          <a:ext cx="0" cy="0"/>
          <a:chOff x="0" y="0"/>
          <a:chExt cx="0" cy="0"/>
        </a:xfrm>
      </p:grpSpPr>
      <p:sp>
        <p:nvSpPr>
          <p:cNvPr id="6" name="Round Diagonal Corner Rectangle 5"/>
          <p:cNvSpPr/>
          <p:nvPr userDrawn="1"/>
        </p:nvSpPr>
        <p:spPr>
          <a:xfrm>
            <a:off x="230188" y="228599"/>
            <a:ext cx="8686800" cy="5711825"/>
          </a:xfrm>
          <a:prstGeom prst="round2DiagRect">
            <a:avLst>
              <a:gd name="adj1" fmla="val 0"/>
              <a:gd name="adj2" fmla="val 3917"/>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prstClr val="white"/>
              </a:solidFill>
            </a:endParaRPr>
          </a:p>
        </p:txBody>
      </p:sp>
      <p:sp>
        <p:nvSpPr>
          <p:cNvPr id="2" name="Title 1"/>
          <p:cNvSpPr>
            <a:spLocks noGrp="1"/>
          </p:cNvSpPr>
          <p:nvPr>
            <p:ph type="title"/>
          </p:nvPr>
        </p:nvSpPr>
        <p:spPr bwMode="gray">
          <a:xfrm>
            <a:off x="740664" y="1847088"/>
            <a:ext cx="7424928" cy="2340864"/>
          </a:xfrm>
        </p:spPr>
        <p:txBody>
          <a:bodyPr/>
          <a:lstStyle>
            <a:lvl1pPr>
              <a:lnSpc>
                <a:spcPts val="6300"/>
              </a:lnSpc>
              <a:defRPr sz="6000">
                <a:solidFill>
                  <a:schemeClr val="bg1"/>
                </a:solidFill>
              </a:defRPr>
            </a:lvl1pPr>
          </a:lstStyle>
          <a:p>
            <a:r>
              <a:rPr lang="en-US"/>
              <a:t>Click to edit Master title style</a:t>
            </a:r>
            <a:endParaRPr lang="en-US" dirty="0"/>
          </a:p>
        </p:txBody>
      </p:sp>
      <p:sp>
        <p:nvSpPr>
          <p:cNvPr id="9"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510770701"/>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BreakerLarge_Aqua">
    <p:bg bwMode="gray">
      <p:bgRef idx="1001">
        <a:schemeClr val="bg1"/>
      </p:bgRef>
    </p:bg>
    <p:spTree>
      <p:nvGrpSpPr>
        <p:cNvPr id="1" name=""/>
        <p:cNvGrpSpPr/>
        <p:nvPr/>
      </p:nvGrpSpPr>
      <p:grpSpPr>
        <a:xfrm>
          <a:off x="0" y="0"/>
          <a:ext cx="0" cy="0"/>
          <a:chOff x="0" y="0"/>
          <a:chExt cx="0" cy="0"/>
        </a:xfrm>
      </p:grpSpPr>
      <p:sp>
        <p:nvSpPr>
          <p:cNvPr id="6" name="Round Diagonal Corner Rectangle 5"/>
          <p:cNvSpPr/>
          <p:nvPr userDrawn="1"/>
        </p:nvSpPr>
        <p:spPr>
          <a:xfrm>
            <a:off x="230188" y="228599"/>
            <a:ext cx="8686800" cy="5711825"/>
          </a:xfrm>
          <a:prstGeom prst="round2DiagRect">
            <a:avLst>
              <a:gd name="adj1" fmla="val 0"/>
              <a:gd name="adj2" fmla="val 3917"/>
            </a:avLst>
          </a:prstGeom>
          <a:solidFill>
            <a:srgbClr val="1E9D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prstClr val="white"/>
              </a:solidFill>
            </a:endParaRPr>
          </a:p>
        </p:txBody>
      </p:sp>
      <p:sp>
        <p:nvSpPr>
          <p:cNvPr id="2" name="Title 1"/>
          <p:cNvSpPr>
            <a:spLocks noGrp="1"/>
          </p:cNvSpPr>
          <p:nvPr>
            <p:ph type="title"/>
          </p:nvPr>
        </p:nvSpPr>
        <p:spPr bwMode="gray">
          <a:xfrm>
            <a:off x="740664" y="1847088"/>
            <a:ext cx="7424928" cy="2340864"/>
          </a:xfrm>
        </p:spPr>
        <p:txBody>
          <a:bodyPr/>
          <a:lstStyle>
            <a:lvl1pPr>
              <a:lnSpc>
                <a:spcPts val="6300"/>
              </a:lnSpc>
              <a:defRPr sz="6000">
                <a:solidFill>
                  <a:schemeClr val="bg1"/>
                </a:solidFill>
              </a:defRPr>
            </a:lvl1pPr>
          </a:lstStyle>
          <a:p>
            <a:r>
              <a:rPr lang="en-US"/>
              <a:t>Click to edit Master title style</a:t>
            </a:r>
            <a:endParaRPr lang="en-US" dirty="0"/>
          </a:p>
        </p:txBody>
      </p:sp>
      <p:sp>
        <p:nvSpPr>
          <p:cNvPr id="9"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078534472"/>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BreakerBullet_Blue">
    <p:spTree>
      <p:nvGrpSpPr>
        <p:cNvPr id="1" name=""/>
        <p:cNvGrpSpPr/>
        <p:nvPr/>
      </p:nvGrpSpPr>
      <p:grpSpPr>
        <a:xfrm>
          <a:off x="0" y="0"/>
          <a:ext cx="0" cy="0"/>
          <a:chOff x="0" y="0"/>
          <a:chExt cx="0" cy="0"/>
        </a:xfrm>
      </p:grpSpPr>
      <p:sp>
        <p:nvSpPr>
          <p:cNvPr id="6" name="Round Diagonal Corner Rectangle 5"/>
          <p:cNvSpPr/>
          <p:nvPr userDrawn="1"/>
        </p:nvSpPr>
        <p:spPr>
          <a:xfrm>
            <a:off x="230188" y="228599"/>
            <a:ext cx="8686800" cy="5711825"/>
          </a:xfrm>
          <a:prstGeom prst="round2DiagRect">
            <a:avLst>
              <a:gd name="adj1" fmla="val 0"/>
              <a:gd name="adj2" fmla="val 3917"/>
            </a:avLst>
          </a:prstGeom>
          <a:solidFill>
            <a:srgbClr val="005C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prstClr val="white"/>
              </a:solidFill>
            </a:endParaRPr>
          </a:p>
        </p:txBody>
      </p:sp>
      <p:sp>
        <p:nvSpPr>
          <p:cNvPr id="2" name="Title 1"/>
          <p:cNvSpPr>
            <a:spLocks noGrp="1"/>
          </p:cNvSpPr>
          <p:nvPr>
            <p:ph type="title"/>
          </p:nvPr>
        </p:nvSpPr>
        <p:spPr bwMode="gray">
          <a:xfrm>
            <a:off x="744538" y="1691640"/>
            <a:ext cx="7589520" cy="594360"/>
          </a:xfrm>
        </p:spPr>
        <p:txBody>
          <a:bodyPr/>
          <a:lstStyle>
            <a:lvl1pPr>
              <a:lnSpc>
                <a:spcPts val="5500"/>
              </a:lnSpc>
              <a:defRPr sz="4800">
                <a:solidFill>
                  <a:schemeClr val="bg1"/>
                </a:solidFill>
              </a:defRPr>
            </a:lvl1pPr>
          </a:lstStyle>
          <a:p>
            <a:r>
              <a:rPr lang="en-US"/>
              <a:t>Click to edit Master title style</a:t>
            </a:r>
            <a:endParaRPr lang="en-US" dirty="0"/>
          </a:p>
        </p:txBody>
      </p:sp>
      <p:sp>
        <p:nvSpPr>
          <p:cNvPr id="9" name="Text Placeholder 8"/>
          <p:cNvSpPr>
            <a:spLocks noGrp="1"/>
          </p:cNvSpPr>
          <p:nvPr>
            <p:ph type="body" sz="quarter" idx="12"/>
          </p:nvPr>
        </p:nvSpPr>
        <p:spPr bwMode="gray">
          <a:xfrm>
            <a:off x="744538" y="2606040"/>
            <a:ext cx="8166100" cy="1691640"/>
          </a:xfrm>
        </p:spPr>
        <p:txBody>
          <a:bodyPr numCol="2">
            <a:noAutofit/>
          </a:bodyPr>
          <a:lstStyle>
            <a:lvl1pPr marL="173736" indent="-173736">
              <a:lnSpc>
                <a:spcPts val="3200"/>
              </a:lnSpc>
              <a:spcBef>
                <a:spcPts val="0"/>
              </a:spcBef>
              <a:buFont typeface="Arial" pitchFamily="34" charset="0"/>
              <a:buChar char="•"/>
              <a:defRPr sz="2400" b="1">
                <a:solidFill>
                  <a:schemeClr val="bg1"/>
                </a:solidFill>
              </a:defRPr>
            </a:lvl1pPr>
            <a:lvl2pPr marL="173736" indent="-173736">
              <a:lnSpc>
                <a:spcPts val="3200"/>
              </a:lnSpc>
              <a:spcBef>
                <a:spcPts val="0"/>
              </a:spcBef>
              <a:buFont typeface="Arial" pitchFamily="34" charset="0"/>
              <a:buChar char="•"/>
              <a:defRPr sz="2400" b="1">
                <a:solidFill>
                  <a:schemeClr val="bg1"/>
                </a:solidFill>
              </a:defRPr>
            </a:lvl2pPr>
            <a:lvl3pPr marL="173736" indent="-173736">
              <a:lnSpc>
                <a:spcPts val="3200"/>
              </a:lnSpc>
              <a:spcBef>
                <a:spcPts val="0"/>
              </a:spcBef>
              <a:buFont typeface="Arial" pitchFamily="34" charset="0"/>
              <a:buChar char="•"/>
              <a:defRPr sz="2400" b="1">
                <a:solidFill>
                  <a:schemeClr val="bg1"/>
                </a:solidFill>
              </a:defRPr>
            </a:lvl3pPr>
            <a:lvl4pPr marL="173736" indent="-173736">
              <a:lnSpc>
                <a:spcPts val="3200"/>
              </a:lnSpc>
              <a:spcBef>
                <a:spcPts val="0"/>
              </a:spcBef>
              <a:buFont typeface="Arial" pitchFamily="34" charset="0"/>
              <a:buChar char="•"/>
              <a:defRPr sz="2400" b="1">
                <a:solidFill>
                  <a:schemeClr val="bg1"/>
                </a:solidFill>
              </a:defRPr>
            </a:lvl4pPr>
            <a:lvl5pPr marL="173736" indent="-173736">
              <a:lnSpc>
                <a:spcPts val="3200"/>
              </a:lnSpc>
              <a:spcBef>
                <a:spcPts val="0"/>
              </a:spcBef>
              <a:buFont typeface="Arial" pitchFamily="34" charset="0"/>
              <a:buChar char="•"/>
              <a:defRPr sz="2400" b="1">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964302628"/>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BreakerBullet_LightBlue">
    <p:spTree>
      <p:nvGrpSpPr>
        <p:cNvPr id="1" name=""/>
        <p:cNvGrpSpPr/>
        <p:nvPr/>
      </p:nvGrpSpPr>
      <p:grpSpPr>
        <a:xfrm>
          <a:off x="0" y="0"/>
          <a:ext cx="0" cy="0"/>
          <a:chOff x="0" y="0"/>
          <a:chExt cx="0" cy="0"/>
        </a:xfrm>
      </p:grpSpPr>
      <p:sp>
        <p:nvSpPr>
          <p:cNvPr id="6" name="Round Diagonal Corner Rectangle 5"/>
          <p:cNvSpPr/>
          <p:nvPr userDrawn="1"/>
        </p:nvSpPr>
        <p:spPr>
          <a:xfrm>
            <a:off x="230188" y="228599"/>
            <a:ext cx="8686800" cy="5711825"/>
          </a:xfrm>
          <a:prstGeom prst="round2DiagRect">
            <a:avLst>
              <a:gd name="adj1" fmla="val 0"/>
              <a:gd name="adj2" fmla="val 3917"/>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prstClr val="white"/>
              </a:solidFill>
            </a:endParaRPr>
          </a:p>
        </p:txBody>
      </p:sp>
      <p:sp>
        <p:nvSpPr>
          <p:cNvPr id="2" name="Title 1"/>
          <p:cNvSpPr>
            <a:spLocks noGrp="1"/>
          </p:cNvSpPr>
          <p:nvPr>
            <p:ph type="title"/>
          </p:nvPr>
        </p:nvSpPr>
        <p:spPr bwMode="gray">
          <a:xfrm>
            <a:off x="744538" y="1691640"/>
            <a:ext cx="7589520" cy="594360"/>
          </a:xfrm>
        </p:spPr>
        <p:txBody>
          <a:bodyPr/>
          <a:lstStyle>
            <a:lvl1pPr>
              <a:lnSpc>
                <a:spcPts val="5500"/>
              </a:lnSpc>
              <a:defRPr sz="4800">
                <a:solidFill>
                  <a:schemeClr val="bg1"/>
                </a:solidFill>
              </a:defRPr>
            </a:lvl1pPr>
          </a:lstStyle>
          <a:p>
            <a:r>
              <a:rPr lang="en-US"/>
              <a:t>Click to edit Master title style</a:t>
            </a:r>
            <a:endParaRPr lang="en-US" dirty="0"/>
          </a:p>
        </p:txBody>
      </p:sp>
      <p:sp>
        <p:nvSpPr>
          <p:cNvPr id="9" name="Text Placeholder 8"/>
          <p:cNvSpPr>
            <a:spLocks noGrp="1"/>
          </p:cNvSpPr>
          <p:nvPr>
            <p:ph type="body" sz="quarter" idx="12"/>
          </p:nvPr>
        </p:nvSpPr>
        <p:spPr bwMode="gray">
          <a:xfrm>
            <a:off x="744538" y="2606040"/>
            <a:ext cx="8166100" cy="1691640"/>
          </a:xfrm>
        </p:spPr>
        <p:txBody>
          <a:bodyPr numCol="2">
            <a:noAutofit/>
          </a:bodyPr>
          <a:lstStyle>
            <a:lvl1pPr marL="173736" indent="-173736">
              <a:lnSpc>
                <a:spcPts val="3200"/>
              </a:lnSpc>
              <a:spcBef>
                <a:spcPts val="0"/>
              </a:spcBef>
              <a:buFont typeface="Arial" pitchFamily="34" charset="0"/>
              <a:buChar char="•"/>
              <a:defRPr sz="2400" b="1">
                <a:solidFill>
                  <a:schemeClr val="bg1"/>
                </a:solidFill>
              </a:defRPr>
            </a:lvl1pPr>
            <a:lvl2pPr marL="173736" indent="-173736">
              <a:lnSpc>
                <a:spcPts val="3200"/>
              </a:lnSpc>
              <a:spcBef>
                <a:spcPts val="0"/>
              </a:spcBef>
              <a:buFont typeface="Arial" pitchFamily="34" charset="0"/>
              <a:buChar char="•"/>
              <a:defRPr sz="2400" b="1">
                <a:solidFill>
                  <a:schemeClr val="bg1"/>
                </a:solidFill>
              </a:defRPr>
            </a:lvl2pPr>
            <a:lvl3pPr marL="173736" indent="-173736">
              <a:lnSpc>
                <a:spcPts val="3200"/>
              </a:lnSpc>
              <a:spcBef>
                <a:spcPts val="0"/>
              </a:spcBef>
              <a:buFont typeface="Arial" pitchFamily="34" charset="0"/>
              <a:buChar char="•"/>
              <a:defRPr sz="2400" b="1">
                <a:solidFill>
                  <a:schemeClr val="bg1"/>
                </a:solidFill>
              </a:defRPr>
            </a:lvl3pPr>
            <a:lvl4pPr marL="173736" indent="-173736">
              <a:lnSpc>
                <a:spcPts val="3200"/>
              </a:lnSpc>
              <a:spcBef>
                <a:spcPts val="0"/>
              </a:spcBef>
              <a:buFont typeface="Arial" pitchFamily="34" charset="0"/>
              <a:buChar char="•"/>
              <a:defRPr sz="2400" b="1">
                <a:solidFill>
                  <a:schemeClr val="bg1"/>
                </a:solidFill>
              </a:defRPr>
            </a:lvl4pPr>
            <a:lvl5pPr marL="173736" indent="-173736">
              <a:lnSpc>
                <a:spcPts val="3200"/>
              </a:lnSpc>
              <a:spcBef>
                <a:spcPts val="0"/>
              </a:spcBef>
              <a:buFont typeface="Arial" pitchFamily="34" charset="0"/>
              <a:buChar char="•"/>
              <a:defRPr sz="2400" b="1">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667528513"/>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BreakerBullet_Aqua">
    <p:spTree>
      <p:nvGrpSpPr>
        <p:cNvPr id="1" name=""/>
        <p:cNvGrpSpPr/>
        <p:nvPr/>
      </p:nvGrpSpPr>
      <p:grpSpPr>
        <a:xfrm>
          <a:off x="0" y="0"/>
          <a:ext cx="0" cy="0"/>
          <a:chOff x="0" y="0"/>
          <a:chExt cx="0" cy="0"/>
        </a:xfrm>
      </p:grpSpPr>
      <p:sp>
        <p:nvSpPr>
          <p:cNvPr id="6" name="Round Diagonal Corner Rectangle 5"/>
          <p:cNvSpPr/>
          <p:nvPr userDrawn="1"/>
        </p:nvSpPr>
        <p:spPr>
          <a:xfrm>
            <a:off x="230188" y="228599"/>
            <a:ext cx="8686800" cy="5711825"/>
          </a:xfrm>
          <a:prstGeom prst="round2DiagRect">
            <a:avLst>
              <a:gd name="adj1" fmla="val 0"/>
              <a:gd name="adj2" fmla="val 3917"/>
            </a:avLst>
          </a:prstGeom>
          <a:solidFill>
            <a:srgbClr val="1E9D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prstClr val="white"/>
              </a:solidFill>
            </a:endParaRPr>
          </a:p>
        </p:txBody>
      </p:sp>
      <p:sp>
        <p:nvSpPr>
          <p:cNvPr id="2" name="Title 1"/>
          <p:cNvSpPr>
            <a:spLocks noGrp="1"/>
          </p:cNvSpPr>
          <p:nvPr>
            <p:ph type="title"/>
          </p:nvPr>
        </p:nvSpPr>
        <p:spPr bwMode="gray">
          <a:xfrm>
            <a:off x="744538" y="1691640"/>
            <a:ext cx="7589520" cy="594360"/>
          </a:xfrm>
        </p:spPr>
        <p:txBody>
          <a:bodyPr/>
          <a:lstStyle>
            <a:lvl1pPr>
              <a:lnSpc>
                <a:spcPts val="5500"/>
              </a:lnSpc>
              <a:defRPr sz="4800">
                <a:solidFill>
                  <a:schemeClr val="bg1"/>
                </a:solidFill>
              </a:defRPr>
            </a:lvl1pPr>
          </a:lstStyle>
          <a:p>
            <a:r>
              <a:rPr lang="en-US"/>
              <a:t>Click to edit Master title style</a:t>
            </a:r>
            <a:endParaRPr lang="en-US" dirty="0"/>
          </a:p>
        </p:txBody>
      </p:sp>
      <p:sp>
        <p:nvSpPr>
          <p:cNvPr id="9" name="Text Placeholder 8"/>
          <p:cNvSpPr>
            <a:spLocks noGrp="1"/>
          </p:cNvSpPr>
          <p:nvPr>
            <p:ph type="body" sz="quarter" idx="12"/>
          </p:nvPr>
        </p:nvSpPr>
        <p:spPr bwMode="gray">
          <a:xfrm>
            <a:off x="744538" y="2606040"/>
            <a:ext cx="8166100" cy="1691640"/>
          </a:xfrm>
        </p:spPr>
        <p:txBody>
          <a:bodyPr numCol="2">
            <a:noAutofit/>
          </a:bodyPr>
          <a:lstStyle>
            <a:lvl1pPr marL="173736" indent="-173736">
              <a:lnSpc>
                <a:spcPts val="3200"/>
              </a:lnSpc>
              <a:spcBef>
                <a:spcPts val="0"/>
              </a:spcBef>
              <a:buFont typeface="Arial" pitchFamily="34" charset="0"/>
              <a:buChar char="•"/>
              <a:defRPr sz="2400" b="1">
                <a:solidFill>
                  <a:schemeClr val="bg1"/>
                </a:solidFill>
              </a:defRPr>
            </a:lvl1pPr>
            <a:lvl2pPr marL="173736" indent="-173736">
              <a:lnSpc>
                <a:spcPts val="3200"/>
              </a:lnSpc>
              <a:spcBef>
                <a:spcPts val="0"/>
              </a:spcBef>
              <a:buFont typeface="Arial" pitchFamily="34" charset="0"/>
              <a:buChar char="•"/>
              <a:defRPr sz="2400" b="1">
                <a:solidFill>
                  <a:schemeClr val="bg1"/>
                </a:solidFill>
              </a:defRPr>
            </a:lvl2pPr>
            <a:lvl3pPr marL="173736" indent="-173736">
              <a:lnSpc>
                <a:spcPts val="3200"/>
              </a:lnSpc>
              <a:spcBef>
                <a:spcPts val="0"/>
              </a:spcBef>
              <a:buFont typeface="Arial" pitchFamily="34" charset="0"/>
              <a:buChar char="•"/>
              <a:defRPr sz="2400" b="1">
                <a:solidFill>
                  <a:schemeClr val="bg1"/>
                </a:solidFill>
              </a:defRPr>
            </a:lvl3pPr>
            <a:lvl4pPr marL="173736" indent="-173736">
              <a:lnSpc>
                <a:spcPts val="3200"/>
              </a:lnSpc>
              <a:spcBef>
                <a:spcPts val="0"/>
              </a:spcBef>
              <a:buFont typeface="Arial" pitchFamily="34" charset="0"/>
              <a:buChar char="•"/>
              <a:defRPr sz="2400" b="1">
                <a:solidFill>
                  <a:schemeClr val="bg1"/>
                </a:solidFill>
              </a:defRPr>
            </a:lvl4pPr>
            <a:lvl5pPr marL="173736" indent="-173736">
              <a:lnSpc>
                <a:spcPts val="3200"/>
              </a:lnSpc>
              <a:spcBef>
                <a:spcPts val="0"/>
              </a:spcBef>
              <a:buFont typeface="Arial" pitchFamily="34" charset="0"/>
              <a:buChar char="•"/>
              <a:defRPr sz="2400" b="1">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185288074"/>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Breaker_Photo">
    <p:spTree>
      <p:nvGrpSpPr>
        <p:cNvPr id="1" name=""/>
        <p:cNvGrpSpPr/>
        <p:nvPr/>
      </p:nvGrpSpPr>
      <p:grpSpPr>
        <a:xfrm>
          <a:off x="0" y="0"/>
          <a:ext cx="0" cy="0"/>
          <a:chOff x="0" y="0"/>
          <a:chExt cx="0" cy="0"/>
        </a:xfrm>
      </p:grpSpPr>
      <p:sp>
        <p:nvSpPr>
          <p:cNvPr id="9" name="Picture Placeholder 7"/>
          <p:cNvSpPr>
            <a:spLocks noGrp="1"/>
          </p:cNvSpPr>
          <p:nvPr>
            <p:ph type="pic" sz="quarter" idx="13"/>
          </p:nvPr>
        </p:nvSpPr>
        <p:spPr>
          <a:xfrm>
            <a:off x="0" y="0"/>
            <a:ext cx="9144000" cy="6858000"/>
          </a:xfrm>
          <a:solidFill>
            <a:srgbClr val="959595"/>
          </a:solidFill>
        </p:spPr>
        <p:txBody>
          <a:bodyPr/>
          <a:lstStyle/>
          <a:p>
            <a:r>
              <a:rPr lang="en-US" dirty="0"/>
              <a:t>Click icon to add picture</a:t>
            </a:r>
          </a:p>
        </p:txBody>
      </p:sp>
      <p:sp>
        <p:nvSpPr>
          <p:cNvPr id="10" name="Title 1"/>
          <p:cNvSpPr>
            <a:spLocks noGrp="1"/>
          </p:cNvSpPr>
          <p:nvPr>
            <p:ph type="title"/>
          </p:nvPr>
        </p:nvSpPr>
        <p:spPr bwMode="gray">
          <a:xfrm>
            <a:off x="740664" y="1005840"/>
            <a:ext cx="7772400" cy="1993392"/>
          </a:xfrm>
        </p:spPr>
        <p:txBody>
          <a:bodyPr/>
          <a:lstStyle>
            <a:lvl1pPr>
              <a:lnSpc>
                <a:spcPts val="5000"/>
              </a:lnSpc>
              <a:defRPr sz="4600">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1790588438"/>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BreakerMosaicBullet_Blue">
    <p:spTree>
      <p:nvGrpSpPr>
        <p:cNvPr id="1" name=""/>
        <p:cNvGrpSpPr/>
        <p:nvPr/>
      </p:nvGrpSpPr>
      <p:grpSpPr>
        <a:xfrm>
          <a:off x="0" y="0"/>
          <a:ext cx="0" cy="0"/>
          <a:chOff x="0" y="0"/>
          <a:chExt cx="0" cy="0"/>
        </a:xfrm>
      </p:grpSpPr>
      <p:sp>
        <p:nvSpPr>
          <p:cNvPr id="8" name="Round Diagonal Corner Rectangle 7"/>
          <p:cNvSpPr/>
          <p:nvPr userDrawn="1"/>
        </p:nvSpPr>
        <p:spPr>
          <a:xfrm>
            <a:off x="228600" y="228600"/>
            <a:ext cx="6949440" cy="2487168"/>
          </a:xfrm>
          <a:prstGeom prst="round2DiagRect">
            <a:avLst>
              <a:gd name="adj1" fmla="val 8670"/>
              <a:gd name="adj2" fmla="val 0"/>
            </a:avLst>
          </a:prstGeom>
          <a:solidFill>
            <a:srgbClr val="005C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title"/>
          </p:nvPr>
        </p:nvSpPr>
        <p:spPr bwMode="gray">
          <a:xfrm>
            <a:off x="740664" y="694944"/>
            <a:ext cx="5029200" cy="1371600"/>
          </a:xfrm>
        </p:spPr>
        <p:txBody>
          <a:bodyPr/>
          <a:lstStyle>
            <a:lvl1pPr>
              <a:lnSpc>
                <a:spcPts val="5500"/>
              </a:lnSpc>
              <a:defRPr sz="4800">
                <a:solidFill>
                  <a:schemeClr val="bg1"/>
                </a:solidFill>
              </a:defRPr>
            </a:lvl1pPr>
          </a:lstStyle>
          <a:p>
            <a:r>
              <a:rPr lang="en-US"/>
              <a:t>Click to edit Master title style</a:t>
            </a:r>
            <a:endParaRPr lang="en-US" dirty="0"/>
          </a:p>
        </p:txBody>
      </p:sp>
      <p:sp>
        <p:nvSpPr>
          <p:cNvPr id="9" name="Text Placeholder 8"/>
          <p:cNvSpPr>
            <a:spLocks noGrp="1"/>
          </p:cNvSpPr>
          <p:nvPr>
            <p:ph type="body" sz="quarter" idx="12"/>
          </p:nvPr>
        </p:nvSpPr>
        <p:spPr>
          <a:xfrm>
            <a:off x="744538" y="3026664"/>
            <a:ext cx="7567612" cy="3142404"/>
          </a:xfrm>
        </p:spPr>
        <p:txBody>
          <a:bodyPr numCol="1">
            <a:noAutofit/>
          </a:bodyPr>
          <a:lstStyle>
            <a:lvl1pPr marL="173736" indent="-173736">
              <a:lnSpc>
                <a:spcPts val="3200"/>
              </a:lnSpc>
              <a:spcBef>
                <a:spcPts val="0"/>
              </a:spcBef>
              <a:buFont typeface="Arial" pitchFamily="34" charset="0"/>
              <a:buChar char="•"/>
              <a:defRPr sz="2400" b="1">
                <a:solidFill>
                  <a:schemeClr val="tx1"/>
                </a:solidFill>
              </a:defRPr>
            </a:lvl1pPr>
            <a:lvl2pPr marL="173736" indent="-173736">
              <a:lnSpc>
                <a:spcPts val="3200"/>
              </a:lnSpc>
              <a:spcBef>
                <a:spcPts val="0"/>
              </a:spcBef>
              <a:buFont typeface="Arial" pitchFamily="34" charset="0"/>
              <a:buChar char="•"/>
              <a:defRPr sz="2400" b="1">
                <a:solidFill>
                  <a:schemeClr val="tx1"/>
                </a:solidFill>
              </a:defRPr>
            </a:lvl2pPr>
            <a:lvl3pPr marL="173736" indent="-173736">
              <a:lnSpc>
                <a:spcPts val="3200"/>
              </a:lnSpc>
              <a:spcBef>
                <a:spcPts val="0"/>
              </a:spcBef>
              <a:buFont typeface="Arial" pitchFamily="34" charset="0"/>
              <a:buChar char="•"/>
              <a:defRPr sz="2400" b="1">
                <a:solidFill>
                  <a:schemeClr val="tx1"/>
                </a:solidFill>
              </a:defRPr>
            </a:lvl3pPr>
            <a:lvl4pPr marL="173736" indent="-173736">
              <a:lnSpc>
                <a:spcPts val="3200"/>
              </a:lnSpc>
              <a:spcBef>
                <a:spcPts val="0"/>
              </a:spcBef>
              <a:buFont typeface="Arial" pitchFamily="34" charset="0"/>
              <a:buChar char="•"/>
              <a:defRPr sz="2400" b="1">
                <a:solidFill>
                  <a:schemeClr val="tx1"/>
                </a:solidFill>
              </a:defRPr>
            </a:lvl4pPr>
            <a:lvl5pPr marL="173736" indent="-173736">
              <a:lnSpc>
                <a:spcPts val="3200"/>
              </a:lnSpc>
              <a:spcBef>
                <a:spcPts val="0"/>
              </a:spcBef>
              <a:buFont typeface="Arial" pitchFamily="34" charset="0"/>
              <a:buChar char="•"/>
              <a:defRPr sz="2400" b="1">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Round Diagonal Corner Rectangle 9"/>
          <p:cNvSpPr/>
          <p:nvPr userDrawn="1"/>
        </p:nvSpPr>
        <p:spPr>
          <a:xfrm>
            <a:off x="7296912" y="1115568"/>
            <a:ext cx="877824" cy="493776"/>
          </a:xfrm>
          <a:prstGeom prst="round2DiagRect">
            <a:avLst>
              <a:gd name="adj1" fmla="val 38584"/>
              <a:gd name="adj2" fmla="val 0"/>
            </a:avLst>
          </a:prstGeom>
          <a:solidFill>
            <a:srgbClr val="1E9D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1" name="Round Diagonal Corner Rectangle 10"/>
          <p:cNvSpPr/>
          <p:nvPr userDrawn="1"/>
        </p:nvSpPr>
        <p:spPr>
          <a:xfrm>
            <a:off x="7296912" y="1719072"/>
            <a:ext cx="1627632" cy="996696"/>
          </a:xfrm>
          <a:prstGeom prst="round2DiagRect">
            <a:avLst>
              <a:gd name="adj1" fmla="val 612"/>
              <a:gd name="adj2" fmla="val 21637"/>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2"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58861106"/>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ContentBullet_Blue">
    <p:spTree>
      <p:nvGrpSpPr>
        <p:cNvPr id="1" name=""/>
        <p:cNvGrpSpPr/>
        <p:nvPr/>
      </p:nvGrpSpPr>
      <p:grpSpPr>
        <a:xfrm>
          <a:off x="0" y="0"/>
          <a:ext cx="0" cy="0"/>
          <a:chOff x="0" y="0"/>
          <a:chExt cx="0" cy="0"/>
        </a:xfrm>
      </p:grpSpPr>
      <p:sp>
        <p:nvSpPr>
          <p:cNvPr id="7" name="Title 1"/>
          <p:cNvSpPr>
            <a:spLocks noGrp="1"/>
          </p:cNvSpPr>
          <p:nvPr>
            <p:ph type="title"/>
          </p:nvPr>
        </p:nvSpPr>
        <p:spPr>
          <a:xfrm>
            <a:off x="533329" y="422567"/>
            <a:ext cx="7567612" cy="456304"/>
          </a:xfrm>
        </p:spPr>
        <p:txBody>
          <a:bodyPr/>
          <a:lstStyle>
            <a:lvl1pPr>
              <a:lnSpc>
                <a:spcPts val="4000"/>
              </a:lnSpc>
              <a:defRPr sz="3600">
                <a:solidFill>
                  <a:srgbClr val="005C84"/>
                </a:solidFill>
              </a:defRPr>
            </a:lvl1pPr>
          </a:lstStyle>
          <a:p>
            <a:r>
              <a:rPr lang="en-US" dirty="0"/>
              <a:t>Click to edit Master title style</a:t>
            </a:r>
          </a:p>
        </p:txBody>
      </p:sp>
      <p:sp>
        <p:nvSpPr>
          <p:cNvPr id="11" name="Text Placeholder 5"/>
          <p:cNvSpPr>
            <a:spLocks noGrp="1"/>
          </p:cNvSpPr>
          <p:nvPr>
            <p:ph type="body" sz="quarter" idx="12" hasCustomPrompt="1"/>
          </p:nvPr>
        </p:nvSpPr>
        <p:spPr>
          <a:xfrm>
            <a:off x="533329" y="1003001"/>
            <a:ext cx="7571488" cy="397952"/>
          </a:xfrm>
        </p:spPr>
        <p:txBody>
          <a:bodyPr/>
          <a:lstStyle>
            <a:lvl1pPr marL="0" indent="0">
              <a:lnSpc>
                <a:spcPts val="2100"/>
              </a:lnSpc>
              <a:spcBef>
                <a:spcPts val="0"/>
              </a:spcBef>
              <a:buFontTx/>
              <a:buNone/>
              <a:defRPr sz="2000" b="1" cap="all" baseline="0">
                <a:solidFill>
                  <a:srgbClr val="1E9D8B"/>
                </a:solidFill>
              </a:defRPr>
            </a:lvl1pPr>
          </a:lstStyle>
          <a:p>
            <a:pPr lvl="0"/>
            <a:r>
              <a:rPr lang="en-US" dirty="0"/>
              <a:t>CLICK TO EDIT MASTER TEXT STYLES</a:t>
            </a:r>
          </a:p>
        </p:txBody>
      </p:sp>
      <p:sp>
        <p:nvSpPr>
          <p:cNvPr id="12" name="Text Placeholder 8"/>
          <p:cNvSpPr>
            <a:spLocks noGrp="1"/>
          </p:cNvSpPr>
          <p:nvPr>
            <p:ph type="body" sz="quarter" idx="13"/>
          </p:nvPr>
        </p:nvSpPr>
        <p:spPr>
          <a:xfrm>
            <a:off x="744538" y="2456329"/>
            <a:ext cx="7567612" cy="3484096"/>
          </a:xfrm>
        </p:spPr>
        <p:txBody>
          <a:bodyPr numCol="1">
            <a:noAutofit/>
          </a:bodyPr>
          <a:lstStyle>
            <a:lvl1pPr marL="182880" indent="-182880">
              <a:lnSpc>
                <a:spcPts val="2200"/>
              </a:lnSpc>
              <a:spcBef>
                <a:spcPts val="0"/>
              </a:spcBef>
              <a:spcAft>
                <a:spcPts val="1000"/>
              </a:spcAft>
              <a:buFont typeface="Arial" pitchFamily="34" charset="0"/>
              <a:buChar char="•"/>
              <a:defRPr sz="2000" b="0">
                <a:solidFill>
                  <a:schemeClr val="tx1"/>
                </a:solidFill>
              </a:defRPr>
            </a:lvl1pPr>
            <a:lvl2pPr marL="454025" indent="-182880">
              <a:lnSpc>
                <a:spcPts val="2200"/>
              </a:lnSpc>
              <a:spcBef>
                <a:spcPts val="0"/>
              </a:spcBef>
              <a:spcAft>
                <a:spcPts val="1000"/>
              </a:spcAft>
              <a:buFont typeface="Arial" pitchFamily="34" charset="0"/>
              <a:buChar char="•"/>
              <a:defRPr sz="2000" b="0">
                <a:solidFill>
                  <a:schemeClr val="tx1"/>
                </a:solidFill>
              </a:defRPr>
            </a:lvl2pPr>
            <a:lvl3pPr marL="731520" indent="-182880">
              <a:lnSpc>
                <a:spcPts val="2200"/>
              </a:lnSpc>
              <a:spcBef>
                <a:spcPts val="0"/>
              </a:spcBef>
              <a:spcAft>
                <a:spcPts val="1000"/>
              </a:spcAft>
              <a:buFont typeface="Arial" pitchFamily="34" charset="0"/>
              <a:buChar char="•"/>
              <a:defRPr sz="2000" b="0">
                <a:solidFill>
                  <a:schemeClr val="tx1"/>
                </a:solidFill>
              </a:defRPr>
            </a:lvl3pPr>
            <a:lvl4pPr marL="1005840" indent="-182880">
              <a:lnSpc>
                <a:spcPts val="2200"/>
              </a:lnSpc>
              <a:spcBef>
                <a:spcPts val="0"/>
              </a:spcBef>
              <a:spcAft>
                <a:spcPts val="1000"/>
              </a:spcAft>
              <a:buFont typeface="Arial" pitchFamily="34" charset="0"/>
              <a:buChar char="•"/>
              <a:defRPr sz="2000" b="0">
                <a:solidFill>
                  <a:schemeClr val="tx1"/>
                </a:solidFill>
              </a:defRPr>
            </a:lvl4pPr>
            <a:lvl5pPr marL="1280160" indent="-182880">
              <a:lnSpc>
                <a:spcPts val="2200"/>
              </a:lnSpc>
              <a:spcBef>
                <a:spcPts val="0"/>
              </a:spcBef>
              <a:spcAft>
                <a:spcPts val="1000"/>
              </a:spcAft>
              <a:buFont typeface="Arial" pitchFamily="34" charset="0"/>
              <a:buChar char="•"/>
              <a:defRPr sz="2000" b="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4120486358"/>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4" name="Title 1"/>
          <p:cNvSpPr>
            <a:spLocks noGrp="1"/>
          </p:cNvSpPr>
          <p:nvPr>
            <p:ph type="title"/>
          </p:nvPr>
        </p:nvSpPr>
        <p:spPr>
          <a:xfrm>
            <a:off x="533329" y="128952"/>
            <a:ext cx="7567612" cy="456304"/>
          </a:xfrm>
        </p:spPr>
        <p:txBody>
          <a:bodyPr/>
          <a:lstStyle>
            <a:lvl1pPr>
              <a:lnSpc>
                <a:spcPts val="4000"/>
              </a:lnSpc>
              <a:defRPr sz="2400">
                <a:solidFill>
                  <a:srgbClr val="005C84"/>
                </a:solidFill>
              </a:defRPr>
            </a:lvl1pPr>
          </a:lstStyle>
          <a:p>
            <a:r>
              <a:rPr lang="en-US" dirty="0"/>
              <a:t>Click to edit Master title style</a:t>
            </a:r>
          </a:p>
        </p:txBody>
      </p:sp>
      <p:sp>
        <p:nvSpPr>
          <p:cNvPr id="5" name="Text Placeholder 5"/>
          <p:cNvSpPr>
            <a:spLocks noGrp="1"/>
          </p:cNvSpPr>
          <p:nvPr>
            <p:ph type="body" sz="quarter" idx="12" hasCustomPrompt="1"/>
          </p:nvPr>
        </p:nvSpPr>
        <p:spPr>
          <a:xfrm>
            <a:off x="533329" y="585256"/>
            <a:ext cx="7571488" cy="397952"/>
          </a:xfrm>
        </p:spPr>
        <p:txBody>
          <a:bodyPr/>
          <a:lstStyle>
            <a:lvl1pPr marL="0" indent="0">
              <a:lnSpc>
                <a:spcPts val="2100"/>
              </a:lnSpc>
              <a:spcBef>
                <a:spcPts val="0"/>
              </a:spcBef>
              <a:buFontTx/>
              <a:buNone/>
              <a:defRPr sz="1400" b="1" cap="all" baseline="0">
                <a:solidFill>
                  <a:srgbClr val="1E9D8B"/>
                </a:solidFill>
              </a:defRPr>
            </a:lvl1pPr>
          </a:lstStyle>
          <a:p>
            <a:pPr lvl="0"/>
            <a:r>
              <a:rPr lang="en-US" dirty="0"/>
              <a:t>CLICK TO EDIT MASTER TEXT STYLES</a:t>
            </a:r>
          </a:p>
        </p:txBody>
      </p:sp>
      <p:sp>
        <p:nvSpPr>
          <p:cNvPr id="6" name="Text Placeholder 8"/>
          <p:cNvSpPr>
            <a:spLocks noGrp="1"/>
          </p:cNvSpPr>
          <p:nvPr>
            <p:ph type="body" sz="quarter" idx="13"/>
          </p:nvPr>
        </p:nvSpPr>
        <p:spPr>
          <a:xfrm>
            <a:off x="744538" y="2456329"/>
            <a:ext cx="7567612" cy="3484096"/>
          </a:xfrm>
        </p:spPr>
        <p:txBody>
          <a:bodyPr numCol="1">
            <a:noAutofit/>
          </a:bodyPr>
          <a:lstStyle>
            <a:lvl1pPr marL="182880" indent="-182880">
              <a:lnSpc>
                <a:spcPts val="2200"/>
              </a:lnSpc>
              <a:spcBef>
                <a:spcPts val="0"/>
              </a:spcBef>
              <a:spcAft>
                <a:spcPts val="1000"/>
              </a:spcAft>
              <a:buFont typeface="Arial" pitchFamily="34" charset="0"/>
              <a:buChar char="•"/>
              <a:defRPr sz="2000" b="0">
                <a:solidFill>
                  <a:schemeClr val="tx1"/>
                </a:solidFill>
              </a:defRPr>
            </a:lvl1pPr>
            <a:lvl2pPr marL="454025" indent="-182880">
              <a:lnSpc>
                <a:spcPts val="2200"/>
              </a:lnSpc>
              <a:spcBef>
                <a:spcPts val="0"/>
              </a:spcBef>
              <a:spcAft>
                <a:spcPts val="1000"/>
              </a:spcAft>
              <a:buFont typeface="Arial" pitchFamily="34" charset="0"/>
              <a:buChar char="•"/>
              <a:defRPr sz="2000" b="0">
                <a:solidFill>
                  <a:schemeClr val="tx1"/>
                </a:solidFill>
              </a:defRPr>
            </a:lvl2pPr>
            <a:lvl3pPr marL="731520" indent="-182880">
              <a:lnSpc>
                <a:spcPts val="2200"/>
              </a:lnSpc>
              <a:spcBef>
                <a:spcPts val="0"/>
              </a:spcBef>
              <a:spcAft>
                <a:spcPts val="1000"/>
              </a:spcAft>
              <a:buFont typeface="Arial" pitchFamily="34" charset="0"/>
              <a:buChar char="•"/>
              <a:defRPr sz="2000" b="0">
                <a:solidFill>
                  <a:schemeClr val="tx1"/>
                </a:solidFill>
              </a:defRPr>
            </a:lvl3pPr>
            <a:lvl4pPr marL="1005840" indent="-182880">
              <a:lnSpc>
                <a:spcPts val="2200"/>
              </a:lnSpc>
              <a:spcBef>
                <a:spcPts val="0"/>
              </a:spcBef>
              <a:spcAft>
                <a:spcPts val="1000"/>
              </a:spcAft>
              <a:buFont typeface="Arial" pitchFamily="34" charset="0"/>
              <a:buChar char="•"/>
              <a:defRPr sz="2000" b="0">
                <a:solidFill>
                  <a:schemeClr val="tx1"/>
                </a:solidFill>
              </a:defRPr>
            </a:lvl4pPr>
            <a:lvl5pPr marL="1280160" indent="-182880">
              <a:lnSpc>
                <a:spcPts val="2200"/>
              </a:lnSpc>
              <a:spcBef>
                <a:spcPts val="0"/>
              </a:spcBef>
              <a:spcAft>
                <a:spcPts val="1000"/>
              </a:spcAft>
              <a:buFont typeface="Arial" pitchFamily="34" charset="0"/>
              <a:buChar char="•"/>
              <a:defRPr sz="2000" b="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pic>
        <p:nvPicPr>
          <p:cNvPr id="11" name="Picture 10"/>
          <p:cNvPicPr>
            <a:picLocks noChangeAspect="1"/>
          </p:cNvPicPr>
          <p:nvPr userDrawn="1"/>
        </p:nvPicPr>
        <p:blipFill>
          <a:blip r:embed="rId2"/>
          <a:stretch>
            <a:fillRect/>
          </a:stretch>
        </p:blipFill>
        <p:spPr>
          <a:xfrm>
            <a:off x="7715613" y="95049"/>
            <a:ext cx="1352886" cy="655036"/>
          </a:xfrm>
          <a:prstGeom prst="rect">
            <a:avLst/>
          </a:prstGeom>
        </p:spPr>
      </p:pic>
    </p:spTree>
    <p:extLst>
      <p:ext uri="{BB962C8B-B14F-4D97-AF65-F5344CB8AC3E}">
        <p14:creationId xmlns:p14="http://schemas.microsoft.com/office/powerpoint/2010/main" val="1506076226"/>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ContentOneColumn_Blue">
    <p:spTree>
      <p:nvGrpSpPr>
        <p:cNvPr id="1" name=""/>
        <p:cNvGrpSpPr/>
        <p:nvPr/>
      </p:nvGrpSpPr>
      <p:grpSpPr>
        <a:xfrm>
          <a:off x="0" y="0"/>
          <a:ext cx="0" cy="0"/>
          <a:chOff x="0" y="0"/>
          <a:chExt cx="0" cy="0"/>
        </a:xfrm>
      </p:grpSpPr>
      <p:sp>
        <p:nvSpPr>
          <p:cNvPr id="7" name="Title 1"/>
          <p:cNvSpPr>
            <a:spLocks noGrp="1"/>
          </p:cNvSpPr>
          <p:nvPr>
            <p:ph type="title"/>
          </p:nvPr>
        </p:nvSpPr>
        <p:spPr>
          <a:xfrm>
            <a:off x="744539" y="502920"/>
            <a:ext cx="7567612" cy="859028"/>
          </a:xfrm>
        </p:spPr>
        <p:txBody>
          <a:bodyPr/>
          <a:lstStyle>
            <a:lvl1pPr>
              <a:lnSpc>
                <a:spcPts val="4000"/>
              </a:lnSpc>
              <a:defRPr sz="3600">
                <a:solidFill>
                  <a:srgbClr val="005C84"/>
                </a:solidFill>
              </a:defRPr>
            </a:lvl1pPr>
          </a:lstStyle>
          <a:p>
            <a:r>
              <a:rPr lang="en-US"/>
              <a:t>Click to edit Master title style</a:t>
            </a:r>
            <a:endParaRPr lang="en-US" dirty="0"/>
          </a:p>
        </p:txBody>
      </p:sp>
      <p:sp>
        <p:nvSpPr>
          <p:cNvPr id="11" name="Text Placeholder 5"/>
          <p:cNvSpPr>
            <a:spLocks noGrp="1"/>
          </p:cNvSpPr>
          <p:nvPr>
            <p:ph type="body" sz="quarter" idx="12" hasCustomPrompt="1"/>
          </p:nvPr>
        </p:nvSpPr>
        <p:spPr>
          <a:xfrm>
            <a:off x="740661" y="1368513"/>
            <a:ext cx="7571489" cy="685800"/>
          </a:xfrm>
        </p:spPr>
        <p:txBody>
          <a:bodyPr>
            <a:noAutofit/>
          </a:bodyPr>
          <a:lstStyle>
            <a:lvl1pPr marL="0" indent="0">
              <a:lnSpc>
                <a:spcPts val="2900"/>
              </a:lnSpc>
              <a:spcBef>
                <a:spcPts val="0"/>
              </a:spcBef>
              <a:buFontTx/>
              <a:buNone/>
              <a:defRPr sz="2400" b="1">
                <a:solidFill>
                  <a:srgbClr val="1E9D8B"/>
                </a:solidFill>
              </a:defRPr>
            </a:lvl1pPr>
          </a:lstStyle>
          <a:p>
            <a:pPr lvl="0"/>
            <a:r>
              <a:rPr lang="en-US" dirty="0"/>
              <a:t>Click to edit master text styles</a:t>
            </a:r>
          </a:p>
        </p:txBody>
      </p:sp>
      <p:sp>
        <p:nvSpPr>
          <p:cNvPr id="12" name="Text Placeholder 8"/>
          <p:cNvSpPr>
            <a:spLocks noGrp="1"/>
          </p:cNvSpPr>
          <p:nvPr>
            <p:ph type="body" sz="quarter" idx="13" hasCustomPrompt="1"/>
          </p:nvPr>
        </p:nvSpPr>
        <p:spPr>
          <a:xfrm>
            <a:off x="744538" y="2410930"/>
            <a:ext cx="7567612" cy="1425258"/>
          </a:xfrm>
        </p:spPr>
        <p:txBody>
          <a:bodyPr numCol="1">
            <a:noAutofit/>
          </a:bodyPr>
          <a:lstStyle>
            <a:lvl1pPr marL="0" indent="0">
              <a:lnSpc>
                <a:spcPts val="2200"/>
              </a:lnSpc>
              <a:spcBef>
                <a:spcPts val="0"/>
              </a:spcBef>
              <a:spcAft>
                <a:spcPts val="900"/>
              </a:spcAft>
              <a:buFontTx/>
              <a:buNone/>
              <a:defRPr sz="2000" b="1" cap="all" baseline="0">
                <a:solidFill>
                  <a:srgbClr val="007A87"/>
                </a:solidFill>
              </a:defRPr>
            </a:lvl1pPr>
            <a:lvl2pPr marL="0" indent="0">
              <a:lnSpc>
                <a:spcPts val="2200"/>
              </a:lnSpc>
              <a:spcBef>
                <a:spcPts val="0"/>
              </a:spcBef>
              <a:buFontTx/>
              <a:buNone/>
              <a:defRPr sz="2000" b="0">
                <a:solidFill>
                  <a:schemeClr val="tx1"/>
                </a:solidFill>
              </a:defRPr>
            </a:lvl2pPr>
            <a:lvl3pPr marL="0" indent="0">
              <a:lnSpc>
                <a:spcPts val="2200"/>
              </a:lnSpc>
              <a:spcBef>
                <a:spcPts val="0"/>
              </a:spcBef>
              <a:buFontTx/>
              <a:buNone/>
              <a:defRPr sz="2000" b="0">
                <a:solidFill>
                  <a:schemeClr val="tx1"/>
                </a:solidFill>
              </a:defRPr>
            </a:lvl3pPr>
            <a:lvl4pPr marL="0" indent="0">
              <a:lnSpc>
                <a:spcPts val="2200"/>
              </a:lnSpc>
              <a:spcBef>
                <a:spcPts val="0"/>
              </a:spcBef>
              <a:buFontTx/>
              <a:buNone/>
              <a:defRPr sz="2000" b="0">
                <a:solidFill>
                  <a:schemeClr val="tx1"/>
                </a:solidFill>
              </a:defRPr>
            </a:lvl4pPr>
            <a:lvl5pPr marL="0" indent="0">
              <a:lnSpc>
                <a:spcPts val="2200"/>
              </a:lnSpc>
              <a:spcBef>
                <a:spcPts val="0"/>
              </a:spcBef>
              <a:buFontTx/>
              <a:buNone/>
              <a:defRPr sz="2000" b="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12"/>
          <p:cNvSpPr>
            <a:spLocks noGrp="1"/>
          </p:cNvSpPr>
          <p:nvPr>
            <p:ph type="body" sz="quarter" idx="14" hasCustomPrompt="1"/>
          </p:nvPr>
        </p:nvSpPr>
        <p:spPr>
          <a:xfrm>
            <a:off x="744539" y="4194009"/>
            <a:ext cx="7567611" cy="1426464"/>
          </a:xfrm>
        </p:spPr>
        <p:txBody>
          <a:bodyPr>
            <a:noAutofit/>
          </a:bodyPr>
          <a:lstStyle>
            <a:lvl1pPr marL="0" indent="0">
              <a:lnSpc>
                <a:spcPts val="2200"/>
              </a:lnSpc>
              <a:spcBef>
                <a:spcPts val="0"/>
              </a:spcBef>
              <a:spcAft>
                <a:spcPts val="900"/>
              </a:spcAft>
              <a:buFontTx/>
              <a:buNone/>
              <a:tabLst/>
              <a:defRPr sz="2000" b="1" cap="all" baseline="0">
                <a:solidFill>
                  <a:srgbClr val="007A87"/>
                </a:solidFill>
              </a:defRPr>
            </a:lvl1pPr>
            <a:lvl2pPr marL="0" indent="0">
              <a:lnSpc>
                <a:spcPts val="2200"/>
              </a:lnSpc>
              <a:spcBef>
                <a:spcPts val="0"/>
              </a:spcBef>
              <a:buFontTx/>
              <a:buNone/>
              <a:tabLst/>
              <a:defRPr sz="2000"/>
            </a:lvl2pPr>
            <a:lvl3pPr marL="0" indent="0">
              <a:lnSpc>
                <a:spcPts val="2200"/>
              </a:lnSpc>
              <a:spcBef>
                <a:spcPts val="0"/>
              </a:spcBef>
              <a:buFontTx/>
              <a:buNone/>
              <a:tabLst/>
              <a:defRPr sz="2000"/>
            </a:lvl3pPr>
            <a:lvl4pPr marL="0" indent="0">
              <a:lnSpc>
                <a:spcPts val="2200"/>
              </a:lnSpc>
              <a:spcBef>
                <a:spcPts val="0"/>
              </a:spcBef>
              <a:buFontTx/>
              <a:buNone/>
              <a:tabLst/>
              <a:defRPr sz="2000"/>
            </a:lvl4pPr>
            <a:lvl5pPr marL="0" indent="0">
              <a:lnSpc>
                <a:spcPts val="2200"/>
              </a:lnSpc>
              <a:spcBef>
                <a:spcPts val="0"/>
              </a:spcBef>
              <a:buFontTx/>
              <a:buNone/>
              <a:tabLst/>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4100221405"/>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ContentTwoColumn_Blue">
    <p:spTree>
      <p:nvGrpSpPr>
        <p:cNvPr id="1" name=""/>
        <p:cNvGrpSpPr/>
        <p:nvPr/>
      </p:nvGrpSpPr>
      <p:grpSpPr>
        <a:xfrm>
          <a:off x="0" y="0"/>
          <a:ext cx="0" cy="0"/>
          <a:chOff x="0" y="0"/>
          <a:chExt cx="0" cy="0"/>
        </a:xfrm>
      </p:grpSpPr>
      <p:sp>
        <p:nvSpPr>
          <p:cNvPr id="7" name="Title 1"/>
          <p:cNvSpPr>
            <a:spLocks noGrp="1"/>
          </p:cNvSpPr>
          <p:nvPr>
            <p:ph type="title"/>
          </p:nvPr>
        </p:nvSpPr>
        <p:spPr>
          <a:xfrm>
            <a:off x="744538" y="502920"/>
            <a:ext cx="7567612" cy="859028"/>
          </a:xfrm>
        </p:spPr>
        <p:txBody>
          <a:bodyPr/>
          <a:lstStyle>
            <a:lvl1pPr>
              <a:lnSpc>
                <a:spcPts val="4000"/>
              </a:lnSpc>
              <a:defRPr sz="3600">
                <a:solidFill>
                  <a:srgbClr val="005C84"/>
                </a:solidFill>
              </a:defRPr>
            </a:lvl1pPr>
          </a:lstStyle>
          <a:p>
            <a:r>
              <a:rPr lang="en-US" dirty="0"/>
              <a:t>Click to edit Master title style</a:t>
            </a:r>
          </a:p>
        </p:txBody>
      </p:sp>
      <p:sp>
        <p:nvSpPr>
          <p:cNvPr id="11" name="Text Placeholder 5"/>
          <p:cNvSpPr>
            <a:spLocks noGrp="1"/>
          </p:cNvSpPr>
          <p:nvPr>
            <p:ph type="body" sz="quarter" idx="12" hasCustomPrompt="1"/>
          </p:nvPr>
        </p:nvSpPr>
        <p:spPr>
          <a:xfrm>
            <a:off x="740660" y="1368513"/>
            <a:ext cx="7571489" cy="685800"/>
          </a:xfrm>
        </p:spPr>
        <p:txBody>
          <a:bodyPr>
            <a:noAutofit/>
          </a:bodyPr>
          <a:lstStyle>
            <a:lvl1pPr marL="0" indent="0">
              <a:lnSpc>
                <a:spcPts val="2900"/>
              </a:lnSpc>
              <a:spcBef>
                <a:spcPts val="0"/>
              </a:spcBef>
              <a:buFontTx/>
              <a:buNone/>
              <a:defRPr sz="2400" b="1">
                <a:solidFill>
                  <a:srgbClr val="1E9D8B"/>
                </a:solidFill>
              </a:defRPr>
            </a:lvl1pPr>
          </a:lstStyle>
          <a:p>
            <a:pPr lvl="0"/>
            <a:r>
              <a:rPr lang="en-US" dirty="0"/>
              <a:t>Click to edit master text styles</a:t>
            </a:r>
          </a:p>
        </p:txBody>
      </p:sp>
      <p:sp>
        <p:nvSpPr>
          <p:cNvPr id="12" name="Text Placeholder 8"/>
          <p:cNvSpPr>
            <a:spLocks noGrp="1"/>
          </p:cNvSpPr>
          <p:nvPr>
            <p:ph type="body" sz="quarter" idx="13" hasCustomPrompt="1"/>
          </p:nvPr>
        </p:nvSpPr>
        <p:spPr>
          <a:xfrm>
            <a:off x="744538" y="2410929"/>
            <a:ext cx="3639312" cy="3529495"/>
          </a:xfrm>
        </p:spPr>
        <p:txBody>
          <a:bodyPr numCol="1">
            <a:noAutofit/>
          </a:bodyPr>
          <a:lstStyle>
            <a:lvl1pPr marL="0" indent="0">
              <a:lnSpc>
                <a:spcPts val="2200"/>
              </a:lnSpc>
              <a:spcBef>
                <a:spcPts val="0"/>
              </a:spcBef>
              <a:spcAft>
                <a:spcPts val="900"/>
              </a:spcAft>
              <a:buFontTx/>
              <a:buNone/>
              <a:tabLst/>
              <a:defRPr sz="2000" b="1" cap="all" baseline="0">
                <a:solidFill>
                  <a:srgbClr val="007A87"/>
                </a:solidFill>
              </a:defRPr>
            </a:lvl1pPr>
            <a:lvl2pPr marL="0" indent="0">
              <a:lnSpc>
                <a:spcPts val="2200"/>
              </a:lnSpc>
              <a:spcBef>
                <a:spcPts val="0"/>
              </a:spcBef>
              <a:buFontTx/>
              <a:buNone/>
              <a:tabLst/>
              <a:defRPr sz="2000" b="0">
                <a:solidFill>
                  <a:schemeClr val="tx1"/>
                </a:solidFill>
              </a:defRPr>
            </a:lvl2pPr>
            <a:lvl3pPr marL="0" indent="0">
              <a:lnSpc>
                <a:spcPts val="2200"/>
              </a:lnSpc>
              <a:spcBef>
                <a:spcPts val="0"/>
              </a:spcBef>
              <a:buFontTx/>
              <a:buNone/>
              <a:tabLst/>
              <a:defRPr sz="2000" b="0">
                <a:solidFill>
                  <a:schemeClr val="tx1"/>
                </a:solidFill>
              </a:defRPr>
            </a:lvl3pPr>
            <a:lvl4pPr marL="0" indent="0">
              <a:lnSpc>
                <a:spcPts val="2200"/>
              </a:lnSpc>
              <a:spcBef>
                <a:spcPts val="0"/>
              </a:spcBef>
              <a:buFontTx/>
              <a:buNone/>
              <a:tabLst/>
              <a:defRPr sz="2000" b="0">
                <a:solidFill>
                  <a:schemeClr val="tx1"/>
                </a:solidFill>
              </a:defRPr>
            </a:lvl4pPr>
            <a:lvl5pPr marL="0" indent="0">
              <a:lnSpc>
                <a:spcPts val="2200"/>
              </a:lnSpc>
              <a:spcBef>
                <a:spcPts val="0"/>
              </a:spcBef>
              <a:buFontTx/>
              <a:buNone/>
              <a:tabLst/>
              <a:defRPr sz="2000" b="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12"/>
          <p:cNvSpPr>
            <a:spLocks noGrp="1"/>
          </p:cNvSpPr>
          <p:nvPr>
            <p:ph type="body" sz="quarter" idx="14" hasCustomPrompt="1"/>
          </p:nvPr>
        </p:nvSpPr>
        <p:spPr>
          <a:xfrm>
            <a:off x="4671884" y="2409722"/>
            <a:ext cx="3640265" cy="3530703"/>
          </a:xfrm>
        </p:spPr>
        <p:txBody>
          <a:bodyPr>
            <a:noAutofit/>
          </a:bodyPr>
          <a:lstStyle>
            <a:lvl1pPr marL="0" indent="0">
              <a:lnSpc>
                <a:spcPts val="2200"/>
              </a:lnSpc>
              <a:spcBef>
                <a:spcPts val="0"/>
              </a:spcBef>
              <a:spcAft>
                <a:spcPts val="900"/>
              </a:spcAft>
              <a:buFontTx/>
              <a:buNone/>
              <a:defRPr sz="2000" b="1" cap="all" baseline="0">
                <a:solidFill>
                  <a:srgbClr val="007A87"/>
                </a:solidFill>
              </a:defRPr>
            </a:lvl1pPr>
            <a:lvl2pPr marL="0" indent="0">
              <a:lnSpc>
                <a:spcPts val="2200"/>
              </a:lnSpc>
              <a:spcBef>
                <a:spcPts val="0"/>
              </a:spcBef>
              <a:buFontTx/>
              <a:buNone/>
              <a:defRPr sz="2000"/>
            </a:lvl2pPr>
            <a:lvl3pPr marL="0" indent="0">
              <a:lnSpc>
                <a:spcPts val="2200"/>
              </a:lnSpc>
              <a:spcBef>
                <a:spcPts val="0"/>
              </a:spcBef>
              <a:buFontTx/>
              <a:buNone/>
              <a:defRPr sz="2000"/>
            </a:lvl3pPr>
            <a:lvl4pPr marL="0" indent="0">
              <a:lnSpc>
                <a:spcPts val="2200"/>
              </a:lnSpc>
              <a:spcBef>
                <a:spcPts val="0"/>
              </a:spcBef>
              <a:buFontTx/>
              <a:buNone/>
              <a:defRPr sz="2000"/>
            </a:lvl4pPr>
            <a:lvl5pPr marL="0" indent="0">
              <a:lnSpc>
                <a:spcPts val="2200"/>
              </a:lnSpc>
              <a:spcBef>
                <a:spcPts val="0"/>
              </a:spcBef>
              <a:buFontTx/>
              <a:buNone/>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843959311"/>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ContentTwoColumnPhoto_Blue">
    <p:spTree>
      <p:nvGrpSpPr>
        <p:cNvPr id="1" name=""/>
        <p:cNvGrpSpPr/>
        <p:nvPr/>
      </p:nvGrpSpPr>
      <p:grpSpPr>
        <a:xfrm>
          <a:off x="0" y="0"/>
          <a:ext cx="0" cy="0"/>
          <a:chOff x="0" y="0"/>
          <a:chExt cx="0" cy="0"/>
        </a:xfrm>
      </p:grpSpPr>
      <p:sp>
        <p:nvSpPr>
          <p:cNvPr id="7" name="Title 1"/>
          <p:cNvSpPr>
            <a:spLocks noGrp="1"/>
          </p:cNvSpPr>
          <p:nvPr>
            <p:ph type="title"/>
          </p:nvPr>
        </p:nvSpPr>
        <p:spPr>
          <a:xfrm>
            <a:off x="744539" y="502920"/>
            <a:ext cx="7567612" cy="859028"/>
          </a:xfrm>
        </p:spPr>
        <p:txBody>
          <a:bodyPr/>
          <a:lstStyle>
            <a:lvl1pPr>
              <a:lnSpc>
                <a:spcPts val="4000"/>
              </a:lnSpc>
              <a:defRPr sz="3600">
                <a:solidFill>
                  <a:srgbClr val="005C84"/>
                </a:solidFill>
              </a:defRPr>
            </a:lvl1pPr>
          </a:lstStyle>
          <a:p>
            <a:r>
              <a:rPr lang="en-US"/>
              <a:t>Click to edit Master title style</a:t>
            </a:r>
            <a:endParaRPr lang="en-US" dirty="0"/>
          </a:p>
        </p:txBody>
      </p:sp>
      <p:sp>
        <p:nvSpPr>
          <p:cNvPr id="11" name="Text Placeholder 5"/>
          <p:cNvSpPr>
            <a:spLocks noGrp="1"/>
          </p:cNvSpPr>
          <p:nvPr>
            <p:ph type="body" sz="quarter" idx="12" hasCustomPrompt="1"/>
          </p:nvPr>
        </p:nvSpPr>
        <p:spPr>
          <a:xfrm>
            <a:off x="740661" y="1368513"/>
            <a:ext cx="7571489" cy="685800"/>
          </a:xfrm>
        </p:spPr>
        <p:txBody>
          <a:bodyPr>
            <a:noAutofit/>
          </a:bodyPr>
          <a:lstStyle>
            <a:lvl1pPr marL="0" indent="0">
              <a:lnSpc>
                <a:spcPts val="2900"/>
              </a:lnSpc>
              <a:spcBef>
                <a:spcPts val="0"/>
              </a:spcBef>
              <a:buFontTx/>
              <a:buNone/>
              <a:defRPr sz="2400" b="1">
                <a:solidFill>
                  <a:srgbClr val="1E9D8B"/>
                </a:solidFill>
              </a:defRPr>
            </a:lvl1pPr>
          </a:lstStyle>
          <a:p>
            <a:pPr lvl="0"/>
            <a:r>
              <a:rPr lang="en-US" dirty="0"/>
              <a:t>Click to edit master text styles</a:t>
            </a:r>
          </a:p>
        </p:txBody>
      </p:sp>
      <p:sp>
        <p:nvSpPr>
          <p:cNvPr id="12" name="Text Placeholder 8"/>
          <p:cNvSpPr>
            <a:spLocks noGrp="1"/>
          </p:cNvSpPr>
          <p:nvPr>
            <p:ph type="body" sz="quarter" idx="13" hasCustomPrompt="1"/>
          </p:nvPr>
        </p:nvSpPr>
        <p:spPr>
          <a:xfrm>
            <a:off x="744538" y="2419611"/>
            <a:ext cx="3639312" cy="3520814"/>
          </a:xfrm>
        </p:spPr>
        <p:txBody>
          <a:bodyPr numCol="1">
            <a:noAutofit/>
          </a:bodyPr>
          <a:lstStyle>
            <a:lvl1pPr marL="0" indent="0">
              <a:lnSpc>
                <a:spcPts val="2200"/>
              </a:lnSpc>
              <a:spcBef>
                <a:spcPts val="0"/>
              </a:spcBef>
              <a:spcAft>
                <a:spcPts val="0"/>
              </a:spcAft>
              <a:buFontTx/>
              <a:buNone/>
              <a:defRPr sz="2000" b="1">
                <a:solidFill>
                  <a:schemeClr val="tx1"/>
                </a:solidFill>
              </a:defRPr>
            </a:lvl1pPr>
            <a:lvl2pPr marL="0" indent="0">
              <a:lnSpc>
                <a:spcPts val="2200"/>
              </a:lnSpc>
              <a:spcBef>
                <a:spcPts val="0"/>
              </a:spcBef>
              <a:buFontTx/>
              <a:buNone/>
              <a:defRPr sz="2000" b="0">
                <a:solidFill>
                  <a:schemeClr val="tx1"/>
                </a:solidFill>
              </a:defRPr>
            </a:lvl2pPr>
            <a:lvl3pPr marL="0" indent="0">
              <a:lnSpc>
                <a:spcPts val="2200"/>
              </a:lnSpc>
              <a:spcBef>
                <a:spcPts val="0"/>
              </a:spcBef>
              <a:buFontTx/>
              <a:buNone/>
              <a:defRPr sz="2000" b="0">
                <a:solidFill>
                  <a:schemeClr val="tx1"/>
                </a:solidFill>
              </a:defRPr>
            </a:lvl3pPr>
            <a:lvl4pPr marL="0" indent="0">
              <a:lnSpc>
                <a:spcPts val="2200"/>
              </a:lnSpc>
              <a:spcBef>
                <a:spcPts val="0"/>
              </a:spcBef>
              <a:buFontTx/>
              <a:buNone/>
              <a:defRPr sz="2000" b="0">
                <a:solidFill>
                  <a:schemeClr val="tx1"/>
                </a:solidFill>
              </a:defRPr>
            </a:lvl4pPr>
            <a:lvl5pPr marL="0" indent="0">
              <a:lnSpc>
                <a:spcPts val="2200"/>
              </a:lnSpc>
              <a:spcBef>
                <a:spcPts val="0"/>
              </a:spcBef>
              <a:buFontTx/>
              <a:buNone/>
              <a:defRPr sz="2000" b="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Picture Placeholder 13"/>
          <p:cNvSpPr>
            <a:spLocks noGrp="1"/>
          </p:cNvSpPr>
          <p:nvPr>
            <p:ph type="pic" sz="quarter" idx="14"/>
          </p:nvPr>
        </p:nvSpPr>
        <p:spPr>
          <a:xfrm>
            <a:off x="4671886" y="2494883"/>
            <a:ext cx="3640264" cy="3445541"/>
          </a:xfrm>
        </p:spPr>
        <p:txBody>
          <a:bodyPr/>
          <a:lstStyle/>
          <a:p>
            <a:r>
              <a:rPr lang="en-US" dirty="0"/>
              <a:t>Click icon to add picture</a:t>
            </a:r>
          </a:p>
        </p:txBody>
      </p:sp>
      <p:sp>
        <p:nvSpPr>
          <p:cNvPr id="8"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112541851"/>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ContentThreeColumn_Photos">
    <p:spTree>
      <p:nvGrpSpPr>
        <p:cNvPr id="1" name=""/>
        <p:cNvGrpSpPr/>
        <p:nvPr/>
      </p:nvGrpSpPr>
      <p:grpSpPr>
        <a:xfrm>
          <a:off x="0" y="0"/>
          <a:ext cx="0" cy="0"/>
          <a:chOff x="0" y="0"/>
          <a:chExt cx="0" cy="0"/>
        </a:xfrm>
      </p:grpSpPr>
      <p:sp>
        <p:nvSpPr>
          <p:cNvPr id="12" name="Text Placeholder 8"/>
          <p:cNvSpPr>
            <a:spLocks noGrp="1"/>
          </p:cNvSpPr>
          <p:nvPr>
            <p:ph type="body" sz="quarter" idx="13" hasCustomPrompt="1"/>
          </p:nvPr>
        </p:nvSpPr>
        <p:spPr>
          <a:xfrm>
            <a:off x="230188" y="3946728"/>
            <a:ext cx="2743200" cy="1993697"/>
          </a:xfrm>
        </p:spPr>
        <p:txBody>
          <a:bodyPr numCol="1">
            <a:noAutofit/>
          </a:bodyPr>
          <a:lstStyle>
            <a:lvl1pPr marL="0" indent="0">
              <a:lnSpc>
                <a:spcPts val="1800"/>
              </a:lnSpc>
              <a:spcBef>
                <a:spcPts val="0"/>
              </a:spcBef>
              <a:spcAft>
                <a:spcPts val="0"/>
              </a:spcAft>
              <a:buFontTx/>
              <a:buNone/>
              <a:defRPr sz="1400" b="1" baseline="0">
                <a:solidFill>
                  <a:schemeClr val="tx1"/>
                </a:solidFill>
              </a:defRPr>
            </a:lvl1pPr>
            <a:lvl2pPr marL="0" indent="0">
              <a:lnSpc>
                <a:spcPts val="1800"/>
              </a:lnSpc>
              <a:spcBef>
                <a:spcPts val="0"/>
              </a:spcBef>
              <a:buFontTx/>
              <a:buNone/>
              <a:defRPr sz="1400" b="0" baseline="0">
                <a:solidFill>
                  <a:schemeClr val="tx1"/>
                </a:solidFill>
              </a:defRPr>
            </a:lvl2pPr>
            <a:lvl3pPr marL="0" indent="0">
              <a:lnSpc>
                <a:spcPts val="1800"/>
              </a:lnSpc>
              <a:spcBef>
                <a:spcPts val="0"/>
              </a:spcBef>
              <a:buFontTx/>
              <a:buNone/>
              <a:defRPr sz="1400" b="0" baseline="0">
                <a:solidFill>
                  <a:schemeClr val="tx1"/>
                </a:solidFill>
              </a:defRPr>
            </a:lvl3pPr>
            <a:lvl4pPr marL="0" indent="0">
              <a:lnSpc>
                <a:spcPts val="1800"/>
              </a:lnSpc>
              <a:spcBef>
                <a:spcPts val="0"/>
              </a:spcBef>
              <a:buFontTx/>
              <a:buNone/>
              <a:defRPr sz="1400" b="0" baseline="0">
                <a:solidFill>
                  <a:schemeClr val="tx1"/>
                </a:solidFill>
              </a:defRPr>
            </a:lvl4pPr>
            <a:lvl5pPr marL="0" indent="0">
              <a:lnSpc>
                <a:spcPts val="1800"/>
              </a:lnSpc>
              <a:spcBef>
                <a:spcPts val="0"/>
              </a:spcBef>
              <a:buFontTx/>
              <a:buNone/>
              <a:defRPr sz="1400" b="0" baseline="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Picture Placeholder 13"/>
          <p:cNvSpPr>
            <a:spLocks noGrp="1"/>
          </p:cNvSpPr>
          <p:nvPr>
            <p:ph type="pic" sz="quarter" idx="14"/>
          </p:nvPr>
        </p:nvSpPr>
        <p:spPr>
          <a:xfrm>
            <a:off x="228600" y="1200354"/>
            <a:ext cx="2898648" cy="2587752"/>
          </a:xfrm>
        </p:spPr>
        <p:txBody>
          <a:bodyPr/>
          <a:lstStyle/>
          <a:p>
            <a:r>
              <a:rPr lang="en-US" dirty="0"/>
              <a:t>Click icon to add picture</a:t>
            </a:r>
          </a:p>
        </p:txBody>
      </p:sp>
      <p:sp>
        <p:nvSpPr>
          <p:cNvPr id="8" name="Picture Placeholder 13"/>
          <p:cNvSpPr>
            <a:spLocks noGrp="1"/>
          </p:cNvSpPr>
          <p:nvPr>
            <p:ph type="pic" sz="quarter" idx="15"/>
          </p:nvPr>
        </p:nvSpPr>
        <p:spPr>
          <a:xfrm>
            <a:off x="6002754" y="1200354"/>
            <a:ext cx="2898648" cy="2587752"/>
          </a:xfrm>
        </p:spPr>
        <p:txBody>
          <a:bodyPr/>
          <a:lstStyle/>
          <a:p>
            <a:r>
              <a:rPr lang="en-US" dirty="0"/>
              <a:t>Click icon to add picture</a:t>
            </a:r>
          </a:p>
        </p:txBody>
      </p:sp>
      <p:sp>
        <p:nvSpPr>
          <p:cNvPr id="15" name="Picture Placeholder 13"/>
          <p:cNvSpPr>
            <a:spLocks noGrp="1"/>
          </p:cNvSpPr>
          <p:nvPr>
            <p:ph type="pic" sz="quarter" idx="16"/>
          </p:nvPr>
        </p:nvSpPr>
        <p:spPr>
          <a:xfrm>
            <a:off x="3118196" y="1200354"/>
            <a:ext cx="2898648" cy="2587752"/>
          </a:xfrm>
        </p:spPr>
        <p:txBody>
          <a:bodyPr/>
          <a:lstStyle/>
          <a:p>
            <a:r>
              <a:rPr lang="en-US" dirty="0"/>
              <a:t>Click icon to add picture</a:t>
            </a:r>
          </a:p>
        </p:txBody>
      </p:sp>
      <p:sp>
        <p:nvSpPr>
          <p:cNvPr id="16" name="Text Placeholder 8"/>
          <p:cNvSpPr>
            <a:spLocks noGrp="1"/>
          </p:cNvSpPr>
          <p:nvPr>
            <p:ph type="body" sz="quarter" idx="17" hasCustomPrompt="1"/>
          </p:nvPr>
        </p:nvSpPr>
        <p:spPr>
          <a:xfrm>
            <a:off x="3108960" y="3946728"/>
            <a:ext cx="2743200" cy="1993697"/>
          </a:xfrm>
        </p:spPr>
        <p:txBody>
          <a:bodyPr numCol="1">
            <a:noAutofit/>
          </a:bodyPr>
          <a:lstStyle>
            <a:lvl1pPr marL="0" indent="0">
              <a:lnSpc>
                <a:spcPts val="1800"/>
              </a:lnSpc>
              <a:spcBef>
                <a:spcPts val="0"/>
              </a:spcBef>
              <a:spcAft>
                <a:spcPts val="0"/>
              </a:spcAft>
              <a:buFontTx/>
              <a:buNone/>
              <a:defRPr sz="1400" b="1" baseline="0">
                <a:solidFill>
                  <a:schemeClr val="tx1"/>
                </a:solidFill>
              </a:defRPr>
            </a:lvl1pPr>
            <a:lvl2pPr marL="0" indent="0">
              <a:lnSpc>
                <a:spcPts val="1800"/>
              </a:lnSpc>
              <a:spcBef>
                <a:spcPts val="0"/>
              </a:spcBef>
              <a:buFontTx/>
              <a:buNone/>
              <a:defRPr sz="1400" b="0" baseline="0">
                <a:solidFill>
                  <a:schemeClr val="tx1"/>
                </a:solidFill>
              </a:defRPr>
            </a:lvl2pPr>
            <a:lvl3pPr marL="0" indent="0">
              <a:lnSpc>
                <a:spcPts val="1800"/>
              </a:lnSpc>
              <a:spcBef>
                <a:spcPts val="0"/>
              </a:spcBef>
              <a:buFontTx/>
              <a:buNone/>
              <a:defRPr sz="1400" b="0" baseline="0">
                <a:solidFill>
                  <a:schemeClr val="tx1"/>
                </a:solidFill>
              </a:defRPr>
            </a:lvl3pPr>
            <a:lvl4pPr marL="0" indent="0">
              <a:lnSpc>
                <a:spcPts val="1800"/>
              </a:lnSpc>
              <a:spcBef>
                <a:spcPts val="0"/>
              </a:spcBef>
              <a:buFontTx/>
              <a:buNone/>
              <a:defRPr sz="1400" b="0" baseline="0">
                <a:solidFill>
                  <a:schemeClr val="tx1"/>
                </a:solidFill>
              </a:defRPr>
            </a:lvl4pPr>
            <a:lvl5pPr marL="0" indent="0">
              <a:lnSpc>
                <a:spcPts val="1800"/>
              </a:lnSpc>
              <a:spcBef>
                <a:spcPts val="0"/>
              </a:spcBef>
              <a:buFontTx/>
              <a:buNone/>
              <a:defRPr sz="1400" b="0" baseline="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ext Placeholder 8"/>
          <p:cNvSpPr>
            <a:spLocks noGrp="1"/>
          </p:cNvSpPr>
          <p:nvPr>
            <p:ph type="body" sz="quarter" idx="18" hasCustomPrompt="1"/>
          </p:nvPr>
        </p:nvSpPr>
        <p:spPr>
          <a:xfrm>
            <a:off x="6003725" y="3946728"/>
            <a:ext cx="2743200" cy="1993697"/>
          </a:xfrm>
        </p:spPr>
        <p:txBody>
          <a:bodyPr numCol="1">
            <a:noAutofit/>
          </a:bodyPr>
          <a:lstStyle>
            <a:lvl1pPr marL="0" indent="0">
              <a:lnSpc>
                <a:spcPts val="1800"/>
              </a:lnSpc>
              <a:spcBef>
                <a:spcPts val="0"/>
              </a:spcBef>
              <a:spcAft>
                <a:spcPts val="0"/>
              </a:spcAft>
              <a:buFontTx/>
              <a:buNone/>
              <a:defRPr sz="1400" b="1" baseline="0">
                <a:solidFill>
                  <a:schemeClr val="tx1"/>
                </a:solidFill>
              </a:defRPr>
            </a:lvl1pPr>
            <a:lvl2pPr marL="0" indent="0">
              <a:lnSpc>
                <a:spcPts val="1800"/>
              </a:lnSpc>
              <a:spcBef>
                <a:spcPts val="0"/>
              </a:spcBef>
              <a:buFontTx/>
              <a:buNone/>
              <a:defRPr sz="1400" b="0" baseline="0">
                <a:solidFill>
                  <a:schemeClr val="tx1"/>
                </a:solidFill>
              </a:defRPr>
            </a:lvl2pPr>
            <a:lvl3pPr marL="0" indent="0">
              <a:lnSpc>
                <a:spcPts val="1800"/>
              </a:lnSpc>
              <a:spcBef>
                <a:spcPts val="0"/>
              </a:spcBef>
              <a:buFontTx/>
              <a:buNone/>
              <a:defRPr sz="1400" b="0" baseline="0">
                <a:solidFill>
                  <a:schemeClr val="tx1"/>
                </a:solidFill>
              </a:defRPr>
            </a:lvl3pPr>
            <a:lvl4pPr marL="0" indent="0">
              <a:lnSpc>
                <a:spcPts val="1800"/>
              </a:lnSpc>
              <a:spcBef>
                <a:spcPts val="0"/>
              </a:spcBef>
              <a:buFontTx/>
              <a:buNone/>
              <a:defRPr sz="1400" b="0" baseline="0">
                <a:solidFill>
                  <a:schemeClr val="tx1"/>
                </a:solidFill>
              </a:defRPr>
            </a:lvl4pPr>
            <a:lvl5pPr marL="0" indent="0">
              <a:lnSpc>
                <a:spcPts val="1800"/>
              </a:lnSpc>
              <a:spcBef>
                <a:spcPts val="0"/>
              </a:spcBef>
              <a:buFontTx/>
              <a:buNone/>
              <a:defRPr sz="1400" b="0" baseline="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763643635"/>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Table_Blue">
    <p:spTree>
      <p:nvGrpSpPr>
        <p:cNvPr id="1" name=""/>
        <p:cNvGrpSpPr/>
        <p:nvPr/>
      </p:nvGrpSpPr>
      <p:grpSpPr>
        <a:xfrm>
          <a:off x="0" y="0"/>
          <a:ext cx="0" cy="0"/>
          <a:chOff x="0" y="0"/>
          <a:chExt cx="0" cy="0"/>
        </a:xfrm>
      </p:grpSpPr>
      <p:sp>
        <p:nvSpPr>
          <p:cNvPr id="7" name="Title 1"/>
          <p:cNvSpPr>
            <a:spLocks noGrp="1"/>
          </p:cNvSpPr>
          <p:nvPr>
            <p:ph type="title"/>
          </p:nvPr>
        </p:nvSpPr>
        <p:spPr>
          <a:xfrm>
            <a:off x="744539" y="502921"/>
            <a:ext cx="7567612" cy="716280"/>
          </a:xfrm>
        </p:spPr>
        <p:txBody>
          <a:bodyPr/>
          <a:lstStyle>
            <a:lvl1pPr>
              <a:lnSpc>
                <a:spcPts val="4000"/>
              </a:lnSpc>
              <a:defRPr sz="3600">
                <a:solidFill>
                  <a:srgbClr val="005C84"/>
                </a:solidFill>
              </a:defRPr>
            </a:lvl1pPr>
          </a:lstStyle>
          <a:p>
            <a:r>
              <a:rPr lang="en-US" dirty="0"/>
              <a:t>Click to edit Master title style</a:t>
            </a:r>
          </a:p>
        </p:txBody>
      </p:sp>
      <p:sp>
        <p:nvSpPr>
          <p:cNvPr id="11" name="Text Placeholder 5"/>
          <p:cNvSpPr>
            <a:spLocks noGrp="1"/>
          </p:cNvSpPr>
          <p:nvPr>
            <p:ph type="body" sz="quarter" idx="12" hasCustomPrompt="1"/>
          </p:nvPr>
        </p:nvSpPr>
        <p:spPr>
          <a:xfrm>
            <a:off x="740663" y="1839320"/>
            <a:ext cx="7571488" cy="397952"/>
          </a:xfrm>
        </p:spPr>
        <p:txBody>
          <a:bodyPr>
            <a:noAutofit/>
          </a:bodyPr>
          <a:lstStyle>
            <a:lvl1pPr marL="0" indent="0">
              <a:lnSpc>
                <a:spcPts val="1800"/>
              </a:lnSpc>
              <a:spcBef>
                <a:spcPts val="0"/>
              </a:spcBef>
              <a:buFontTx/>
              <a:buNone/>
              <a:defRPr b="0">
                <a:solidFill>
                  <a:schemeClr val="tx1"/>
                </a:solidFill>
              </a:defRPr>
            </a:lvl1pPr>
          </a:lstStyle>
          <a:p>
            <a:pPr lvl="0"/>
            <a:r>
              <a:rPr lang="en-US" dirty="0"/>
              <a:t>Click to edit master text styles</a:t>
            </a:r>
          </a:p>
        </p:txBody>
      </p:sp>
      <p:sp>
        <p:nvSpPr>
          <p:cNvPr id="6"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348633655"/>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List_Blue">
    <p:spTree>
      <p:nvGrpSpPr>
        <p:cNvPr id="1" name=""/>
        <p:cNvGrpSpPr/>
        <p:nvPr/>
      </p:nvGrpSpPr>
      <p:grpSpPr>
        <a:xfrm>
          <a:off x="0" y="0"/>
          <a:ext cx="0" cy="0"/>
          <a:chOff x="0" y="0"/>
          <a:chExt cx="0" cy="0"/>
        </a:xfrm>
      </p:grpSpPr>
      <p:sp>
        <p:nvSpPr>
          <p:cNvPr id="7" name="Title 1"/>
          <p:cNvSpPr>
            <a:spLocks noGrp="1"/>
          </p:cNvSpPr>
          <p:nvPr>
            <p:ph type="title"/>
          </p:nvPr>
        </p:nvSpPr>
        <p:spPr>
          <a:xfrm>
            <a:off x="744538" y="502920"/>
            <a:ext cx="7658101" cy="1154927"/>
          </a:xfrm>
        </p:spPr>
        <p:txBody>
          <a:bodyPr/>
          <a:lstStyle>
            <a:lvl1pPr>
              <a:lnSpc>
                <a:spcPts val="4000"/>
              </a:lnSpc>
              <a:defRPr sz="3600">
                <a:solidFill>
                  <a:srgbClr val="005C84"/>
                </a:solidFill>
              </a:defRPr>
            </a:lvl1pPr>
          </a:lstStyle>
          <a:p>
            <a:r>
              <a:rPr lang="en-US"/>
              <a:t>Click to edit Master title style</a:t>
            </a:r>
            <a:endParaRPr lang="en-US" dirty="0"/>
          </a:p>
        </p:txBody>
      </p:sp>
      <p:sp>
        <p:nvSpPr>
          <p:cNvPr id="5"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31994316"/>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Blank_wFooter">
    <p:spTree>
      <p:nvGrpSpPr>
        <p:cNvPr id="1" name=""/>
        <p:cNvGrpSpPr/>
        <p:nvPr/>
      </p:nvGrpSpPr>
      <p:grpSpPr>
        <a:xfrm>
          <a:off x="0" y="0"/>
          <a:ext cx="0" cy="0"/>
          <a:chOff x="0" y="0"/>
          <a:chExt cx="0" cy="0"/>
        </a:xfrm>
      </p:grpSpPr>
      <p:sp>
        <p:nvSpPr>
          <p:cNvPr id="4"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904565937"/>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MosaicFourColumn_Blue">
    <p:spTree>
      <p:nvGrpSpPr>
        <p:cNvPr id="1" name=""/>
        <p:cNvGrpSpPr/>
        <p:nvPr/>
      </p:nvGrpSpPr>
      <p:grpSpPr>
        <a:xfrm>
          <a:off x="0" y="0"/>
          <a:ext cx="0" cy="0"/>
          <a:chOff x="0" y="0"/>
          <a:chExt cx="0" cy="0"/>
        </a:xfrm>
      </p:grpSpPr>
      <p:sp>
        <p:nvSpPr>
          <p:cNvPr id="36" name="Round Diagonal Corner Rectangle 35"/>
          <p:cNvSpPr/>
          <p:nvPr userDrawn="1"/>
        </p:nvSpPr>
        <p:spPr>
          <a:xfrm>
            <a:off x="2459736" y="2862072"/>
            <a:ext cx="2057400" cy="2862072"/>
          </a:xfrm>
          <a:prstGeom prst="round2DiagRect">
            <a:avLst>
              <a:gd name="adj1" fmla="val 10971"/>
              <a:gd name="adj2" fmla="val 0"/>
            </a:avLst>
          </a:prstGeom>
          <a:solidFill>
            <a:srgbClr val="005C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40" name="Round Diagonal Corner Rectangle 39"/>
          <p:cNvSpPr/>
          <p:nvPr userDrawn="1"/>
        </p:nvSpPr>
        <p:spPr>
          <a:xfrm>
            <a:off x="4626864" y="914400"/>
            <a:ext cx="2057400" cy="2862072"/>
          </a:xfrm>
          <a:prstGeom prst="round2DiagRect">
            <a:avLst>
              <a:gd name="adj1" fmla="val 10362"/>
              <a:gd name="adj2" fmla="val 0"/>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7A87"/>
              </a:solidFill>
            </a:endParaRPr>
          </a:p>
        </p:txBody>
      </p:sp>
      <p:sp>
        <p:nvSpPr>
          <p:cNvPr id="37" name="Round Diagonal Corner Rectangle 36"/>
          <p:cNvSpPr/>
          <p:nvPr userDrawn="1"/>
        </p:nvSpPr>
        <p:spPr>
          <a:xfrm>
            <a:off x="6803136" y="2862072"/>
            <a:ext cx="2112264" cy="2862072"/>
          </a:xfrm>
          <a:prstGeom prst="round2DiagRect">
            <a:avLst>
              <a:gd name="adj1" fmla="val 0"/>
              <a:gd name="adj2" fmla="val 10818"/>
            </a:avLst>
          </a:prstGeom>
          <a:solidFill>
            <a:srgbClr val="005C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8" name="Round Diagonal Corner Rectangle 37"/>
          <p:cNvSpPr/>
          <p:nvPr userDrawn="1"/>
        </p:nvSpPr>
        <p:spPr>
          <a:xfrm>
            <a:off x="230188" y="914400"/>
            <a:ext cx="2112264" cy="2862072"/>
          </a:xfrm>
          <a:prstGeom prst="round2DiagRect">
            <a:avLst>
              <a:gd name="adj1" fmla="val 0"/>
              <a:gd name="adj2" fmla="val 10818"/>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7A87"/>
              </a:solidFill>
            </a:endParaRPr>
          </a:p>
        </p:txBody>
      </p:sp>
      <p:sp>
        <p:nvSpPr>
          <p:cNvPr id="22" name="Picture Placeholder 21"/>
          <p:cNvSpPr>
            <a:spLocks noGrp="1"/>
          </p:cNvSpPr>
          <p:nvPr>
            <p:ph type="pic" sz="quarter" idx="14"/>
          </p:nvPr>
        </p:nvSpPr>
        <p:spPr>
          <a:xfrm>
            <a:off x="6803136" y="914400"/>
            <a:ext cx="2112264" cy="1828800"/>
          </a:xfrm>
          <a:prstGeom prst="round2DiagRect">
            <a:avLst>
              <a:gd name="adj1" fmla="val 10996"/>
              <a:gd name="adj2" fmla="val 0"/>
            </a:avLst>
          </a:prstGeom>
        </p:spPr>
        <p:txBody>
          <a:bodyPr/>
          <a:lstStyle/>
          <a:p>
            <a:r>
              <a:rPr lang="en-US" dirty="0"/>
              <a:t>Click icon to add picture</a:t>
            </a:r>
          </a:p>
        </p:txBody>
      </p:sp>
      <p:sp>
        <p:nvSpPr>
          <p:cNvPr id="20" name="Picture Placeholder 19"/>
          <p:cNvSpPr>
            <a:spLocks noGrp="1"/>
          </p:cNvSpPr>
          <p:nvPr>
            <p:ph type="pic" sz="quarter" idx="13"/>
          </p:nvPr>
        </p:nvSpPr>
        <p:spPr>
          <a:xfrm>
            <a:off x="2459736" y="914400"/>
            <a:ext cx="2057400" cy="1828800"/>
          </a:xfrm>
          <a:prstGeom prst="round2DiagRect">
            <a:avLst>
              <a:gd name="adj1" fmla="val 0"/>
              <a:gd name="adj2" fmla="val 14555"/>
            </a:avLst>
          </a:prstGeom>
        </p:spPr>
        <p:txBody>
          <a:bodyPr/>
          <a:lstStyle/>
          <a:p>
            <a:r>
              <a:rPr lang="en-US" dirty="0"/>
              <a:t>Click icon to add picture</a:t>
            </a:r>
          </a:p>
        </p:txBody>
      </p:sp>
      <p:sp>
        <p:nvSpPr>
          <p:cNvPr id="16" name="Picture Placeholder 15"/>
          <p:cNvSpPr>
            <a:spLocks noGrp="1"/>
          </p:cNvSpPr>
          <p:nvPr>
            <p:ph type="pic" sz="quarter" idx="12"/>
          </p:nvPr>
        </p:nvSpPr>
        <p:spPr>
          <a:xfrm>
            <a:off x="4626864" y="3886200"/>
            <a:ext cx="2057400" cy="1828800"/>
          </a:xfrm>
          <a:prstGeom prst="round2DiagRect">
            <a:avLst>
              <a:gd name="adj1" fmla="val 0"/>
              <a:gd name="adj2" fmla="val 12589"/>
            </a:avLst>
          </a:prstGeom>
        </p:spPr>
        <p:txBody>
          <a:bodyPr/>
          <a:lstStyle/>
          <a:p>
            <a:r>
              <a:rPr lang="en-US" dirty="0"/>
              <a:t>Click icon to add picture</a:t>
            </a:r>
          </a:p>
        </p:txBody>
      </p:sp>
      <p:sp>
        <p:nvSpPr>
          <p:cNvPr id="14" name="Picture Placeholder 13"/>
          <p:cNvSpPr>
            <a:spLocks noGrp="1"/>
          </p:cNvSpPr>
          <p:nvPr>
            <p:ph type="pic" sz="quarter" idx="11"/>
          </p:nvPr>
        </p:nvSpPr>
        <p:spPr>
          <a:xfrm>
            <a:off x="228600" y="3886200"/>
            <a:ext cx="2112264" cy="1828800"/>
          </a:xfrm>
          <a:prstGeom prst="round2DiagRect">
            <a:avLst>
              <a:gd name="adj1" fmla="val 12993"/>
              <a:gd name="adj2" fmla="val 0"/>
            </a:avLst>
          </a:prstGeom>
        </p:spPr>
        <p:txBody>
          <a:bodyPr/>
          <a:lstStyle/>
          <a:p>
            <a:r>
              <a:rPr lang="en-US" dirty="0"/>
              <a:t>Click icon to add picture</a:t>
            </a:r>
          </a:p>
        </p:txBody>
      </p:sp>
      <p:sp>
        <p:nvSpPr>
          <p:cNvPr id="24" name="Text Placeholder 23"/>
          <p:cNvSpPr>
            <a:spLocks noGrp="1"/>
          </p:cNvSpPr>
          <p:nvPr>
            <p:ph type="body" sz="quarter" idx="15"/>
          </p:nvPr>
        </p:nvSpPr>
        <p:spPr bwMode="gray">
          <a:xfrm>
            <a:off x="4855464" y="1010984"/>
            <a:ext cx="1600200" cy="1783080"/>
          </a:xfrm>
        </p:spPr>
        <p:txBody>
          <a:bodyPr tIns="0" bIns="0" anchor="b">
            <a:noAutofit/>
          </a:bodyPr>
          <a:lstStyle>
            <a:lvl1pPr marL="0" indent="0">
              <a:lnSpc>
                <a:spcPts val="2900"/>
              </a:lnSpc>
              <a:spcBef>
                <a:spcPts val="0"/>
              </a:spcBef>
              <a:buNone/>
              <a:defRPr sz="2400" b="1">
                <a:solidFill>
                  <a:schemeClr val="bg1"/>
                </a:solidFill>
              </a:defRPr>
            </a:lvl1pPr>
          </a:lstStyle>
          <a:p>
            <a:pPr lvl="0"/>
            <a:r>
              <a:rPr lang="en-US"/>
              <a:t>Click to edit Master text styles</a:t>
            </a:r>
          </a:p>
        </p:txBody>
      </p:sp>
      <p:sp>
        <p:nvSpPr>
          <p:cNvPr id="26" name="Text Placeholder 25"/>
          <p:cNvSpPr>
            <a:spLocks noGrp="1"/>
          </p:cNvSpPr>
          <p:nvPr>
            <p:ph type="body" sz="quarter" idx="16"/>
          </p:nvPr>
        </p:nvSpPr>
        <p:spPr bwMode="gray">
          <a:xfrm>
            <a:off x="4855464" y="2930461"/>
            <a:ext cx="1600200" cy="804672"/>
          </a:xfrm>
        </p:spPr>
        <p:txBody>
          <a:bodyPr tIns="0" bIns="0">
            <a:normAutofit/>
          </a:bodyPr>
          <a:lstStyle>
            <a:lvl1pPr marL="0" indent="0">
              <a:lnSpc>
                <a:spcPts val="1600"/>
              </a:lnSpc>
              <a:spcBef>
                <a:spcPts val="0"/>
              </a:spcBef>
              <a:buNone/>
              <a:defRPr sz="1400">
                <a:solidFill>
                  <a:schemeClr val="bg1"/>
                </a:solidFill>
              </a:defRPr>
            </a:lvl1pPr>
          </a:lstStyle>
          <a:p>
            <a:pPr lvl="0"/>
            <a:r>
              <a:rPr lang="en-US"/>
              <a:t>Click to edit Master text styles</a:t>
            </a:r>
          </a:p>
        </p:txBody>
      </p:sp>
      <p:sp>
        <p:nvSpPr>
          <p:cNvPr id="21" name="Text Placeholder 23"/>
          <p:cNvSpPr>
            <a:spLocks noGrp="1"/>
          </p:cNvSpPr>
          <p:nvPr>
            <p:ph type="body" sz="quarter" idx="23"/>
          </p:nvPr>
        </p:nvSpPr>
        <p:spPr bwMode="gray">
          <a:xfrm>
            <a:off x="7031736" y="2952519"/>
            <a:ext cx="1600200" cy="1747381"/>
          </a:xfrm>
        </p:spPr>
        <p:txBody>
          <a:bodyPr tIns="0" bIns="0" anchor="b">
            <a:noAutofit/>
          </a:bodyPr>
          <a:lstStyle>
            <a:lvl1pPr marL="0" indent="0">
              <a:lnSpc>
                <a:spcPts val="5900"/>
              </a:lnSpc>
              <a:spcBef>
                <a:spcPts val="0"/>
              </a:spcBef>
              <a:buNone/>
              <a:defRPr sz="7200" b="1">
                <a:solidFill>
                  <a:schemeClr val="bg1"/>
                </a:solidFill>
              </a:defRPr>
            </a:lvl1pPr>
          </a:lstStyle>
          <a:p>
            <a:pPr lvl="0"/>
            <a:r>
              <a:rPr lang="en-US"/>
              <a:t>Click to edit Master text styles</a:t>
            </a:r>
          </a:p>
        </p:txBody>
      </p:sp>
      <p:sp>
        <p:nvSpPr>
          <p:cNvPr id="23" name="Text Placeholder 25"/>
          <p:cNvSpPr>
            <a:spLocks noGrp="1"/>
          </p:cNvSpPr>
          <p:nvPr>
            <p:ph type="body" sz="quarter" idx="24"/>
          </p:nvPr>
        </p:nvSpPr>
        <p:spPr bwMode="gray">
          <a:xfrm>
            <a:off x="7031736" y="4814125"/>
            <a:ext cx="1600200" cy="801415"/>
          </a:xfrm>
        </p:spPr>
        <p:txBody>
          <a:bodyPr tIns="0" bIns="0">
            <a:normAutofit/>
          </a:bodyPr>
          <a:lstStyle>
            <a:lvl1pPr marL="0" indent="0">
              <a:lnSpc>
                <a:spcPts val="1600"/>
              </a:lnSpc>
              <a:spcBef>
                <a:spcPts val="0"/>
              </a:spcBef>
              <a:buNone/>
              <a:defRPr sz="1400">
                <a:solidFill>
                  <a:schemeClr val="bg1"/>
                </a:solidFill>
              </a:defRPr>
            </a:lvl1pPr>
          </a:lstStyle>
          <a:p>
            <a:pPr lvl="0"/>
            <a:r>
              <a:rPr lang="en-US"/>
              <a:t>Click to edit Master text styles</a:t>
            </a:r>
          </a:p>
        </p:txBody>
      </p:sp>
      <p:sp>
        <p:nvSpPr>
          <p:cNvPr id="25" name="Text Placeholder 23"/>
          <p:cNvSpPr>
            <a:spLocks noGrp="1"/>
          </p:cNvSpPr>
          <p:nvPr>
            <p:ph type="body" sz="quarter" idx="25"/>
          </p:nvPr>
        </p:nvSpPr>
        <p:spPr bwMode="gray">
          <a:xfrm>
            <a:off x="457200" y="1010984"/>
            <a:ext cx="1600200" cy="1783080"/>
          </a:xfrm>
        </p:spPr>
        <p:txBody>
          <a:bodyPr tIns="0" bIns="0" anchor="b">
            <a:noAutofit/>
          </a:bodyPr>
          <a:lstStyle>
            <a:lvl1pPr marL="0" indent="0">
              <a:lnSpc>
                <a:spcPts val="3900"/>
              </a:lnSpc>
              <a:spcBef>
                <a:spcPts val="0"/>
              </a:spcBef>
              <a:buNone/>
              <a:defRPr sz="3600" b="1">
                <a:solidFill>
                  <a:schemeClr val="bg1"/>
                </a:solidFill>
              </a:defRPr>
            </a:lvl1pPr>
          </a:lstStyle>
          <a:p>
            <a:pPr lvl="0"/>
            <a:r>
              <a:rPr lang="en-US"/>
              <a:t>Click to edit Master text styles</a:t>
            </a:r>
          </a:p>
        </p:txBody>
      </p:sp>
      <p:sp>
        <p:nvSpPr>
          <p:cNvPr id="33" name="Text Placeholder 25"/>
          <p:cNvSpPr>
            <a:spLocks noGrp="1"/>
          </p:cNvSpPr>
          <p:nvPr>
            <p:ph type="body" sz="quarter" idx="26"/>
          </p:nvPr>
        </p:nvSpPr>
        <p:spPr bwMode="gray">
          <a:xfrm>
            <a:off x="457200" y="2930461"/>
            <a:ext cx="1600200" cy="801415"/>
          </a:xfrm>
        </p:spPr>
        <p:txBody>
          <a:bodyPr tIns="0" bIns="0">
            <a:normAutofit/>
          </a:bodyPr>
          <a:lstStyle>
            <a:lvl1pPr marL="0" indent="0">
              <a:lnSpc>
                <a:spcPts val="1600"/>
              </a:lnSpc>
              <a:spcBef>
                <a:spcPts val="0"/>
              </a:spcBef>
              <a:buNone/>
              <a:defRPr sz="1400">
                <a:solidFill>
                  <a:schemeClr val="bg1"/>
                </a:solidFill>
              </a:defRPr>
            </a:lvl1pPr>
          </a:lstStyle>
          <a:p>
            <a:pPr lvl="0"/>
            <a:r>
              <a:rPr lang="en-US"/>
              <a:t>Click to edit Master text styles</a:t>
            </a:r>
          </a:p>
        </p:txBody>
      </p:sp>
      <p:sp>
        <p:nvSpPr>
          <p:cNvPr id="34" name="Text Placeholder 23"/>
          <p:cNvSpPr>
            <a:spLocks noGrp="1"/>
          </p:cNvSpPr>
          <p:nvPr>
            <p:ph type="body" sz="quarter" idx="27"/>
          </p:nvPr>
        </p:nvSpPr>
        <p:spPr bwMode="gray">
          <a:xfrm>
            <a:off x="2679192" y="2952519"/>
            <a:ext cx="1600200" cy="1747381"/>
          </a:xfrm>
        </p:spPr>
        <p:txBody>
          <a:bodyPr tIns="0" bIns="0" anchor="b">
            <a:noAutofit/>
          </a:bodyPr>
          <a:lstStyle>
            <a:lvl1pPr marL="0" indent="0">
              <a:lnSpc>
                <a:spcPts val="3900"/>
              </a:lnSpc>
              <a:spcBef>
                <a:spcPts val="0"/>
              </a:spcBef>
              <a:buNone/>
              <a:defRPr sz="4800" b="1">
                <a:solidFill>
                  <a:schemeClr val="bg1"/>
                </a:solidFill>
              </a:defRPr>
            </a:lvl1pPr>
          </a:lstStyle>
          <a:p>
            <a:pPr lvl="0"/>
            <a:r>
              <a:rPr lang="en-US"/>
              <a:t>Click to edit Master text styles</a:t>
            </a:r>
          </a:p>
        </p:txBody>
      </p:sp>
      <p:sp>
        <p:nvSpPr>
          <p:cNvPr id="35" name="Text Placeholder 25"/>
          <p:cNvSpPr>
            <a:spLocks noGrp="1"/>
          </p:cNvSpPr>
          <p:nvPr>
            <p:ph type="body" sz="quarter" idx="28"/>
          </p:nvPr>
        </p:nvSpPr>
        <p:spPr bwMode="gray">
          <a:xfrm>
            <a:off x="2679192" y="4814125"/>
            <a:ext cx="1757580" cy="801415"/>
          </a:xfrm>
        </p:spPr>
        <p:txBody>
          <a:bodyPr tIns="0" bIns="0">
            <a:noAutofit/>
          </a:bodyPr>
          <a:lstStyle>
            <a:lvl1pPr marL="0" indent="0">
              <a:lnSpc>
                <a:spcPts val="1700"/>
              </a:lnSpc>
              <a:spcBef>
                <a:spcPts val="0"/>
              </a:spcBef>
              <a:buNone/>
              <a:defRPr lang="en-US" sz="1600" kern="1200" dirty="0" smtClean="0">
                <a:solidFill>
                  <a:schemeClr val="bg1"/>
                </a:solidFill>
                <a:latin typeface="+mn-lt"/>
                <a:ea typeface="+mn-ea"/>
                <a:cs typeface="+mn-cs"/>
              </a:defRPr>
            </a:lvl1pPr>
          </a:lstStyle>
          <a:p>
            <a:pPr lvl="0"/>
            <a:r>
              <a:rPr lang="en-US"/>
              <a:t>Click to edit Master text styles</a:t>
            </a:r>
          </a:p>
        </p:txBody>
      </p:sp>
      <p:sp>
        <p:nvSpPr>
          <p:cNvPr id="27"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12257063"/>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MosaicThreeColumn_Blue">
    <p:spTree>
      <p:nvGrpSpPr>
        <p:cNvPr id="1" name=""/>
        <p:cNvGrpSpPr/>
        <p:nvPr/>
      </p:nvGrpSpPr>
      <p:grpSpPr>
        <a:xfrm>
          <a:off x="0" y="0"/>
          <a:ext cx="0" cy="0"/>
          <a:chOff x="0" y="0"/>
          <a:chExt cx="0" cy="0"/>
        </a:xfrm>
      </p:grpSpPr>
      <p:sp>
        <p:nvSpPr>
          <p:cNvPr id="36" name="Round Diagonal Corner Rectangle 35"/>
          <p:cNvSpPr/>
          <p:nvPr userDrawn="1"/>
        </p:nvSpPr>
        <p:spPr>
          <a:xfrm>
            <a:off x="3172968" y="3118104"/>
            <a:ext cx="2798064" cy="2596896"/>
          </a:xfrm>
          <a:prstGeom prst="round2DiagRect">
            <a:avLst>
              <a:gd name="adj1" fmla="val 9144"/>
              <a:gd name="adj2" fmla="val 0"/>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7" name="Round Diagonal Corner Rectangle 36"/>
          <p:cNvSpPr/>
          <p:nvPr userDrawn="1"/>
        </p:nvSpPr>
        <p:spPr>
          <a:xfrm>
            <a:off x="6117336" y="4069080"/>
            <a:ext cx="2798064" cy="1645920"/>
          </a:xfrm>
          <a:prstGeom prst="round2DiagRect">
            <a:avLst>
              <a:gd name="adj1" fmla="val 0"/>
              <a:gd name="adj2" fmla="val 14623"/>
            </a:avLst>
          </a:prstGeom>
          <a:solidFill>
            <a:srgbClr val="005C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8" name="Round Diagonal Corner Rectangle 37"/>
          <p:cNvSpPr/>
          <p:nvPr userDrawn="1"/>
        </p:nvSpPr>
        <p:spPr>
          <a:xfrm>
            <a:off x="230188" y="907961"/>
            <a:ext cx="2798064" cy="2816352"/>
          </a:xfrm>
          <a:prstGeom prst="round2DiagRect">
            <a:avLst>
              <a:gd name="adj1" fmla="val 0"/>
              <a:gd name="adj2" fmla="val 7684"/>
            </a:avLst>
          </a:prstGeom>
          <a:solidFill>
            <a:srgbClr val="005C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2" name="Picture Placeholder 21"/>
          <p:cNvSpPr>
            <a:spLocks noGrp="1"/>
          </p:cNvSpPr>
          <p:nvPr>
            <p:ph type="pic" sz="quarter" idx="14"/>
          </p:nvPr>
        </p:nvSpPr>
        <p:spPr>
          <a:xfrm>
            <a:off x="6117336" y="914400"/>
            <a:ext cx="2798064" cy="2999232"/>
          </a:xfrm>
          <a:prstGeom prst="round2DiagRect">
            <a:avLst>
              <a:gd name="adj1" fmla="val 7862"/>
              <a:gd name="adj2" fmla="val 0"/>
            </a:avLst>
          </a:prstGeom>
        </p:spPr>
        <p:txBody>
          <a:bodyPr/>
          <a:lstStyle/>
          <a:p>
            <a:r>
              <a:rPr lang="en-US" dirty="0"/>
              <a:t>Click icon to add picture</a:t>
            </a:r>
          </a:p>
        </p:txBody>
      </p:sp>
      <p:sp>
        <p:nvSpPr>
          <p:cNvPr id="20" name="Picture Placeholder 19"/>
          <p:cNvSpPr>
            <a:spLocks noGrp="1"/>
          </p:cNvSpPr>
          <p:nvPr>
            <p:ph type="pic" sz="quarter" idx="13"/>
          </p:nvPr>
        </p:nvSpPr>
        <p:spPr>
          <a:xfrm>
            <a:off x="3172968" y="914400"/>
            <a:ext cx="2798064" cy="2048256"/>
          </a:xfrm>
          <a:prstGeom prst="round2DiagRect">
            <a:avLst>
              <a:gd name="adj1" fmla="val 0"/>
              <a:gd name="adj2" fmla="val 10067"/>
            </a:avLst>
          </a:prstGeom>
        </p:spPr>
        <p:txBody>
          <a:bodyPr/>
          <a:lstStyle/>
          <a:p>
            <a:r>
              <a:rPr lang="en-US" dirty="0"/>
              <a:t>Click icon to add picture</a:t>
            </a:r>
          </a:p>
        </p:txBody>
      </p:sp>
      <p:sp>
        <p:nvSpPr>
          <p:cNvPr id="14" name="Picture Placeholder 13"/>
          <p:cNvSpPr>
            <a:spLocks noGrp="1"/>
          </p:cNvSpPr>
          <p:nvPr>
            <p:ph type="pic" sz="quarter" idx="11"/>
          </p:nvPr>
        </p:nvSpPr>
        <p:spPr>
          <a:xfrm>
            <a:off x="228600" y="3886200"/>
            <a:ext cx="2798064" cy="1828800"/>
          </a:xfrm>
          <a:prstGeom prst="round2DiagRect">
            <a:avLst>
              <a:gd name="adj1" fmla="val 14020"/>
              <a:gd name="adj2" fmla="val 0"/>
            </a:avLst>
          </a:prstGeom>
        </p:spPr>
        <p:txBody>
          <a:bodyPr/>
          <a:lstStyle/>
          <a:p>
            <a:r>
              <a:rPr lang="en-US" dirty="0"/>
              <a:t>Click icon to add picture</a:t>
            </a:r>
          </a:p>
        </p:txBody>
      </p:sp>
      <p:sp>
        <p:nvSpPr>
          <p:cNvPr id="21" name="Text Placeholder 23"/>
          <p:cNvSpPr>
            <a:spLocks noGrp="1"/>
          </p:cNvSpPr>
          <p:nvPr>
            <p:ph type="body" sz="quarter" idx="23"/>
          </p:nvPr>
        </p:nvSpPr>
        <p:spPr bwMode="gray">
          <a:xfrm>
            <a:off x="6355080" y="4161281"/>
            <a:ext cx="2286000" cy="563671"/>
          </a:xfrm>
        </p:spPr>
        <p:txBody>
          <a:bodyPr tIns="0" bIns="0" anchor="b">
            <a:noAutofit/>
          </a:bodyPr>
          <a:lstStyle>
            <a:lvl1pPr marL="0" indent="0">
              <a:lnSpc>
                <a:spcPts val="2900"/>
              </a:lnSpc>
              <a:spcBef>
                <a:spcPts val="0"/>
              </a:spcBef>
              <a:buNone/>
              <a:defRPr sz="2400" b="1">
                <a:solidFill>
                  <a:schemeClr val="bg1"/>
                </a:solidFill>
              </a:defRPr>
            </a:lvl1pPr>
          </a:lstStyle>
          <a:p>
            <a:pPr lvl="0"/>
            <a:r>
              <a:rPr lang="en-US"/>
              <a:t>Click to edit Master text styles</a:t>
            </a:r>
          </a:p>
        </p:txBody>
      </p:sp>
      <p:sp>
        <p:nvSpPr>
          <p:cNvPr id="23" name="Text Placeholder 25"/>
          <p:cNvSpPr>
            <a:spLocks noGrp="1"/>
          </p:cNvSpPr>
          <p:nvPr>
            <p:ph type="body" sz="quarter" idx="24"/>
          </p:nvPr>
        </p:nvSpPr>
        <p:spPr bwMode="gray">
          <a:xfrm>
            <a:off x="6355080" y="4846967"/>
            <a:ext cx="2286000" cy="801415"/>
          </a:xfrm>
        </p:spPr>
        <p:txBody>
          <a:bodyPr tIns="0" bIns="0">
            <a:normAutofit/>
          </a:bodyPr>
          <a:lstStyle>
            <a:lvl1pPr marL="0" indent="0">
              <a:lnSpc>
                <a:spcPts val="1600"/>
              </a:lnSpc>
              <a:spcBef>
                <a:spcPts val="0"/>
              </a:spcBef>
              <a:buNone/>
              <a:defRPr sz="1400">
                <a:solidFill>
                  <a:schemeClr val="bg1"/>
                </a:solidFill>
              </a:defRPr>
            </a:lvl1pPr>
          </a:lstStyle>
          <a:p>
            <a:pPr lvl="0"/>
            <a:r>
              <a:rPr lang="en-US"/>
              <a:t>Click to edit Master text styles</a:t>
            </a:r>
          </a:p>
        </p:txBody>
      </p:sp>
      <p:sp>
        <p:nvSpPr>
          <p:cNvPr id="25" name="Text Placeholder 23"/>
          <p:cNvSpPr>
            <a:spLocks noGrp="1"/>
          </p:cNvSpPr>
          <p:nvPr>
            <p:ph type="body" sz="quarter" idx="25"/>
          </p:nvPr>
        </p:nvSpPr>
        <p:spPr bwMode="gray">
          <a:xfrm>
            <a:off x="457200" y="1010984"/>
            <a:ext cx="2286000" cy="1283919"/>
          </a:xfrm>
        </p:spPr>
        <p:txBody>
          <a:bodyPr tIns="0" bIns="0" anchor="b">
            <a:noAutofit/>
          </a:bodyPr>
          <a:lstStyle>
            <a:lvl1pPr marL="0" indent="0">
              <a:lnSpc>
                <a:spcPts val="3900"/>
              </a:lnSpc>
              <a:spcBef>
                <a:spcPts val="0"/>
              </a:spcBef>
              <a:buNone/>
              <a:defRPr sz="3600" b="1">
                <a:solidFill>
                  <a:schemeClr val="bg1"/>
                </a:solidFill>
              </a:defRPr>
            </a:lvl1pPr>
          </a:lstStyle>
          <a:p>
            <a:pPr lvl="0"/>
            <a:r>
              <a:rPr lang="en-US"/>
              <a:t>Click to edit Master text styles</a:t>
            </a:r>
          </a:p>
        </p:txBody>
      </p:sp>
      <p:sp>
        <p:nvSpPr>
          <p:cNvPr id="33" name="Text Placeholder 25"/>
          <p:cNvSpPr>
            <a:spLocks noGrp="1"/>
          </p:cNvSpPr>
          <p:nvPr>
            <p:ph type="body" sz="quarter" idx="26"/>
          </p:nvPr>
        </p:nvSpPr>
        <p:spPr bwMode="gray">
          <a:xfrm>
            <a:off x="457200" y="2430246"/>
            <a:ext cx="2286000" cy="1069723"/>
          </a:xfrm>
        </p:spPr>
        <p:txBody>
          <a:bodyPr tIns="0" bIns="0">
            <a:normAutofit/>
          </a:bodyPr>
          <a:lstStyle>
            <a:lvl1pPr marL="0" indent="0">
              <a:lnSpc>
                <a:spcPts val="1600"/>
              </a:lnSpc>
              <a:spcBef>
                <a:spcPts val="0"/>
              </a:spcBef>
              <a:buNone/>
              <a:defRPr sz="1400">
                <a:solidFill>
                  <a:schemeClr val="bg1"/>
                </a:solidFill>
              </a:defRPr>
            </a:lvl1pPr>
          </a:lstStyle>
          <a:p>
            <a:pPr lvl="0"/>
            <a:r>
              <a:rPr lang="en-US"/>
              <a:t>Click to edit Master text styles</a:t>
            </a:r>
          </a:p>
        </p:txBody>
      </p:sp>
      <p:sp>
        <p:nvSpPr>
          <p:cNvPr id="34" name="Text Placeholder 23"/>
          <p:cNvSpPr>
            <a:spLocks noGrp="1"/>
          </p:cNvSpPr>
          <p:nvPr>
            <p:ph type="body" sz="quarter" idx="27"/>
          </p:nvPr>
        </p:nvSpPr>
        <p:spPr bwMode="gray">
          <a:xfrm>
            <a:off x="3410712" y="3221829"/>
            <a:ext cx="2286000" cy="870560"/>
          </a:xfrm>
        </p:spPr>
        <p:txBody>
          <a:bodyPr tIns="0" bIns="0" anchor="b">
            <a:noAutofit/>
          </a:bodyPr>
          <a:lstStyle>
            <a:lvl1pPr marL="0" indent="0">
              <a:lnSpc>
                <a:spcPts val="3900"/>
              </a:lnSpc>
              <a:spcBef>
                <a:spcPts val="0"/>
              </a:spcBef>
              <a:buNone/>
              <a:defRPr sz="4800" b="1">
                <a:solidFill>
                  <a:schemeClr val="bg1"/>
                </a:solidFill>
              </a:defRPr>
            </a:lvl1pPr>
          </a:lstStyle>
          <a:p>
            <a:pPr lvl="0"/>
            <a:r>
              <a:rPr lang="en-US"/>
              <a:t>Click to edit Master text styles</a:t>
            </a:r>
          </a:p>
        </p:txBody>
      </p:sp>
      <p:sp>
        <p:nvSpPr>
          <p:cNvPr id="35" name="Text Placeholder 25"/>
          <p:cNvSpPr>
            <a:spLocks noGrp="1"/>
          </p:cNvSpPr>
          <p:nvPr>
            <p:ph type="body" sz="quarter" idx="28"/>
          </p:nvPr>
        </p:nvSpPr>
        <p:spPr bwMode="gray">
          <a:xfrm>
            <a:off x="3410712" y="4206887"/>
            <a:ext cx="2286000" cy="1234440"/>
          </a:xfrm>
        </p:spPr>
        <p:txBody>
          <a:bodyPr tIns="0" bIns="0">
            <a:normAutofit/>
          </a:bodyPr>
          <a:lstStyle>
            <a:lvl1pPr marL="0" indent="0">
              <a:lnSpc>
                <a:spcPts val="2000"/>
              </a:lnSpc>
              <a:spcBef>
                <a:spcPts val="0"/>
              </a:spcBef>
              <a:buNone/>
              <a:defRPr sz="1800">
                <a:solidFill>
                  <a:schemeClr val="bg1"/>
                </a:solidFill>
              </a:defRPr>
            </a:lvl1pPr>
          </a:lstStyle>
          <a:p>
            <a:pPr lvl="0"/>
            <a:r>
              <a:rPr lang="en-US"/>
              <a:t>Click to edit Master text styles</a:t>
            </a:r>
          </a:p>
        </p:txBody>
      </p:sp>
      <p:sp>
        <p:nvSpPr>
          <p:cNvPr id="18"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75163090"/>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MosaicTwoColumn_Blue">
    <p:spTree>
      <p:nvGrpSpPr>
        <p:cNvPr id="1" name=""/>
        <p:cNvGrpSpPr/>
        <p:nvPr/>
      </p:nvGrpSpPr>
      <p:grpSpPr>
        <a:xfrm>
          <a:off x="0" y="0"/>
          <a:ext cx="0" cy="0"/>
          <a:chOff x="0" y="0"/>
          <a:chExt cx="0" cy="0"/>
        </a:xfrm>
      </p:grpSpPr>
      <p:sp>
        <p:nvSpPr>
          <p:cNvPr id="37" name="Round Diagonal Corner Rectangle 36"/>
          <p:cNvSpPr/>
          <p:nvPr userDrawn="1"/>
        </p:nvSpPr>
        <p:spPr>
          <a:xfrm>
            <a:off x="4645152" y="4069080"/>
            <a:ext cx="4270248" cy="2057400"/>
          </a:xfrm>
          <a:prstGeom prst="round2DiagRect">
            <a:avLst>
              <a:gd name="adj1" fmla="val 10959"/>
              <a:gd name="adj2" fmla="val 0"/>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8" name="Round Diagonal Corner Rectangle 37"/>
          <p:cNvSpPr/>
          <p:nvPr userDrawn="1"/>
        </p:nvSpPr>
        <p:spPr>
          <a:xfrm>
            <a:off x="230188" y="914400"/>
            <a:ext cx="4270248" cy="1764792"/>
          </a:xfrm>
          <a:prstGeom prst="round2DiagRect">
            <a:avLst>
              <a:gd name="adj1" fmla="val 0"/>
              <a:gd name="adj2" fmla="val 11943"/>
            </a:avLst>
          </a:prstGeom>
          <a:solidFill>
            <a:srgbClr val="1E9D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2" name="Picture Placeholder 21"/>
          <p:cNvSpPr>
            <a:spLocks noGrp="1"/>
          </p:cNvSpPr>
          <p:nvPr>
            <p:ph type="pic" sz="quarter" idx="14"/>
          </p:nvPr>
        </p:nvSpPr>
        <p:spPr>
          <a:xfrm>
            <a:off x="4645152" y="914400"/>
            <a:ext cx="4270248" cy="3017520"/>
          </a:xfrm>
          <a:prstGeom prst="round2DiagRect">
            <a:avLst>
              <a:gd name="adj1" fmla="val 0"/>
              <a:gd name="adj2" fmla="val 7057"/>
            </a:avLst>
          </a:prstGeom>
        </p:spPr>
        <p:txBody>
          <a:bodyPr/>
          <a:lstStyle/>
          <a:p>
            <a:r>
              <a:rPr lang="en-US" dirty="0"/>
              <a:t>Click icon to add picture</a:t>
            </a:r>
          </a:p>
        </p:txBody>
      </p:sp>
      <p:sp>
        <p:nvSpPr>
          <p:cNvPr id="14" name="Picture Placeholder 13"/>
          <p:cNvSpPr>
            <a:spLocks noGrp="1"/>
          </p:cNvSpPr>
          <p:nvPr>
            <p:ph type="pic" sz="quarter" idx="11"/>
          </p:nvPr>
        </p:nvSpPr>
        <p:spPr>
          <a:xfrm>
            <a:off x="228600" y="2862072"/>
            <a:ext cx="4270248" cy="3264408"/>
          </a:xfrm>
          <a:prstGeom prst="round2DiagRect">
            <a:avLst>
              <a:gd name="adj1" fmla="val 7497"/>
              <a:gd name="adj2" fmla="val 0"/>
            </a:avLst>
          </a:prstGeom>
        </p:spPr>
        <p:txBody>
          <a:bodyPr/>
          <a:lstStyle/>
          <a:p>
            <a:r>
              <a:rPr lang="en-US" dirty="0"/>
              <a:t>Click icon to add picture</a:t>
            </a:r>
          </a:p>
        </p:txBody>
      </p:sp>
      <p:sp>
        <p:nvSpPr>
          <p:cNvPr id="21" name="Text Placeholder 23"/>
          <p:cNvSpPr>
            <a:spLocks noGrp="1"/>
          </p:cNvSpPr>
          <p:nvPr>
            <p:ph type="body" sz="quarter" idx="23"/>
          </p:nvPr>
        </p:nvSpPr>
        <p:spPr bwMode="gray">
          <a:xfrm>
            <a:off x="4882896" y="4161281"/>
            <a:ext cx="3840480" cy="1127342"/>
          </a:xfrm>
        </p:spPr>
        <p:txBody>
          <a:bodyPr tIns="0" bIns="0" anchor="b">
            <a:noAutofit/>
          </a:bodyPr>
          <a:lstStyle>
            <a:lvl1pPr marL="0" indent="0">
              <a:lnSpc>
                <a:spcPts val="3900"/>
              </a:lnSpc>
              <a:spcBef>
                <a:spcPts val="0"/>
              </a:spcBef>
              <a:buNone/>
              <a:defRPr sz="4800" b="1">
                <a:solidFill>
                  <a:schemeClr val="bg1"/>
                </a:solidFill>
              </a:defRPr>
            </a:lvl1pPr>
          </a:lstStyle>
          <a:p>
            <a:pPr lvl="0"/>
            <a:r>
              <a:rPr lang="en-US"/>
              <a:t>Click to edit Master text styles</a:t>
            </a:r>
          </a:p>
        </p:txBody>
      </p:sp>
      <p:sp>
        <p:nvSpPr>
          <p:cNvPr id="23" name="Text Placeholder 25"/>
          <p:cNvSpPr>
            <a:spLocks noGrp="1"/>
          </p:cNvSpPr>
          <p:nvPr>
            <p:ph type="body" sz="quarter" idx="24"/>
          </p:nvPr>
        </p:nvSpPr>
        <p:spPr bwMode="gray">
          <a:xfrm>
            <a:off x="4882895" y="5445061"/>
            <a:ext cx="3840480" cy="463169"/>
          </a:xfrm>
        </p:spPr>
        <p:txBody>
          <a:bodyPr tIns="0" bIns="0">
            <a:normAutofit/>
          </a:bodyPr>
          <a:lstStyle>
            <a:lvl1pPr marL="0" indent="0">
              <a:lnSpc>
                <a:spcPts val="1600"/>
              </a:lnSpc>
              <a:spcBef>
                <a:spcPts val="0"/>
              </a:spcBef>
              <a:buNone/>
              <a:defRPr sz="1400">
                <a:solidFill>
                  <a:schemeClr val="bg1"/>
                </a:solidFill>
              </a:defRPr>
            </a:lvl1pPr>
          </a:lstStyle>
          <a:p>
            <a:pPr lvl="0"/>
            <a:r>
              <a:rPr lang="en-US"/>
              <a:t>Click to edit Master text styles</a:t>
            </a:r>
          </a:p>
        </p:txBody>
      </p:sp>
      <p:sp>
        <p:nvSpPr>
          <p:cNvPr id="25" name="Text Placeholder 23"/>
          <p:cNvSpPr>
            <a:spLocks noGrp="1"/>
          </p:cNvSpPr>
          <p:nvPr>
            <p:ph type="body" sz="quarter" idx="25"/>
          </p:nvPr>
        </p:nvSpPr>
        <p:spPr>
          <a:xfrm>
            <a:off x="457200" y="1010984"/>
            <a:ext cx="3840480" cy="688933"/>
          </a:xfrm>
        </p:spPr>
        <p:txBody>
          <a:bodyPr tIns="0" bIns="0" anchor="b">
            <a:noAutofit/>
          </a:bodyPr>
          <a:lstStyle>
            <a:lvl1pPr marL="0" indent="0">
              <a:lnSpc>
                <a:spcPts val="3900"/>
              </a:lnSpc>
              <a:spcBef>
                <a:spcPts val="0"/>
              </a:spcBef>
              <a:buNone/>
              <a:defRPr sz="3600" b="1">
                <a:solidFill>
                  <a:schemeClr val="bg1"/>
                </a:solidFill>
              </a:defRPr>
            </a:lvl1pPr>
          </a:lstStyle>
          <a:p>
            <a:pPr lvl="0"/>
            <a:r>
              <a:rPr lang="en-US"/>
              <a:t>Click to edit Master text styles</a:t>
            </a:r>
          </a:p>
        </p:txBody>
      </p:sp>
      <p:sp>
        <p:nvSpPr>
          <p:cNvPr id="33" name="Text Placeholder 25"/>
          <p:cNvSpPr>
            <a:spLocks noGrp="1"/>
          </p:cNvSpPr>
          <p:nvPr>
            <p:ph type="body" sz="quarter" idx="26"/>
          </p:nvPr>
        </p:nvSpPr>
        <p:spPr>
          <a:xfrm>
            <a:off x="457200" y="1824038"/>
            <a:ext cx="3840480" cy="674025"/>
          </a:xfrm>
        </p:spPr>
        <p:txBody>
          <a:bodyPr tIns="0" bIns="0">
            <a:normAutofit/>
          </a:bodyPr>
          <a:lstStyle>
            <a:lvl1pPr marL="0" indent="0">
              <a:lnSpc>
                <a:spcPts val="1600"/>
              </a:lnSpc>
              <a:spcBef>
                <a:spcPts val="0"/>
              </a:spcBef>
              <a:buNone/>
              <a:defRPr sz="1400">
                <a:solidFill>
                  <a:schemeClr val="bg1"/>
                </a:solidFill>
              </a:defRPr>
            </a:lvl1pPr>
          </a:lstStyle>
          <a:p>
            <a:pPr lvl="0"/>
            <a:r>
              <a:rPr lang="en-US"/>
              <a:t>Click to edit Master text styles</a:t>
            </a:r>
          </a:p>
        </p:txBody>
      </p:sp>
      <p:sp>
        <p:nvSpPr>
          <p:cNvPr id="12"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129619745"/>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blank" preserve="1">
  <p:cSld name="Closer">
    <p:spTree>
      <p:nvGrpSpPr>
        <p:cNvPr id="1" name=""/>
        <p:cNvGrpSpPr/>
        <p:nvPr/>
      </p:nvGrpSpPr>
      <p:grpSpPr>
        <a:xfrm>
          <a:off x="0" y="0"/>
          <a:ext cx="0" cy="0"/>
          <a:chOff x="0" y="0"/>
          <a:chExt cx="0" cy="0"/>
        </a:xfrm>
      </p:grpSpPr>
      <p:sp>
        <p:nvSpPr>
          <p:cNvPr id="5" name="Rectangle 4"/>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pic>
        <p:nvPicPr>
          <p:cNvPr id="3" name="Picture 2" descr="Cargill_Webinar_graphics-87.png"/>
          <p:cNvPicPr>
            <a:picLocks noChangeAspect="1"/>
          </p:cNvPicPr>
          <p:nvPr userDrawn="1"/>
        </p:nvPicPr>
        <p:blipFill>
          <a:blip r:embed="rId2" cstate="print"/>
          <a:stretch>
            <a:fillRect/>
          </a:stretch>
        </p:blipFill>
        <p:spPr>
          <a:xfrm>
            <a:off x="3200513" y="2816402"/>
            <a:ext cx="2742973" cy="1225195"/>
          </a:xfrm>
          <a:prstGeom prst="rect">
            <a:avLst/>
          </a:prstGeom>
        </p:spPr>
      </p:pic>
    </p:spTree>
    <p:extLst>
      <p:ext uri="{BB962C8B-B14F-4D97-AF65-F5344CB8AC3E}">
        <p14:creationId xmlns:p14="http://schemas.microsoft.com/office/powerpoint/2010/main" val="4244663335"/>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userDrawn="1">
  <p:cSld name="1 Column">
    <p:spTree>
      <p:nvGrpSpPr>
        <p:cNvPr id="1" name=""/>
        <p:cNvGrpSpPr/>
        <p:nvPr/>
      </p:nvGrpSpPr>
      <p:grpSpPr>
        <a:xfrm>
          <a:off x="0" y="0"/>
          <a:ext cx="0" cy="0"/>
          <a:chOff x="0" y="0"/>
          <a:chExt cx="0" cy="0"/>
        </a:xfrm>
      </p:grpSpPr>
      <p:sp>
        <p:nvSpPr>
          <p:cNvPr id="10" name="Content Placeholder 20"/>
          <p:cNvSpPr>
            <a:spLocks noGrp="1"/>
          </p:cNvSpPr>
          <p:nvPr>
            <p:ph sz="quarter" idx="12"/>
          </p:nvPr>
        </p:nvSpPr>
        <p:spPr bwMode="gray">
          <a:xfrm>
            <a:off x="411479" y="1399032"/>
            <a:ext cx="8330184" cy="4983480"/>
          </a:xfrm>
          <a:prstGeom prst="rect">
            <a:avLst/>
          </a:prstGeom>
        </p:spPr>
        <p:txBody>
          <a:bodyPr vert="horz" lIns="0" tIns="0" rIns="0" bIns="0" rtlCol="0">
            <a:noAutofit/>
          </a:bodyPr>
          <a:lstStyle>
            <a:lvl1pPr marL="0" marR="0" indent="0" algn="l" defTabSz="914400" rtl="0" eaLnBrk="1" fontAlgn="base" latinLnBrk="0" hangingPunct="1">
              <a:lnSpc>
                <a:spcPct val="100000"/>
              </a:lnSpc>
              <a:spcBef>
                <a:spcPts val="2200"/>
              </a:spcBef>
              <a:spcAft>
                <a:spcPct val="0"/>
              </a:spcAft>
              <a:buClrTx/>
              <a:buSzTx/>
              <a:buFont typeface="Arial" pitchFamily="34" charset="0"/>
              <a:buNone/>
              <a:tabLst/>
              <a:defRPr kumimoji="0" lang="en-US" sz="1400" b="0" i="0" u="none" strike="noStrike" kern="1200" cap="none" normalizeH="0" baseline="0" dirty="0" smtClean="0">
                <a:ln>
                  <a:noFill/>
                </a:ln>
                <a:solidFill>
                  <a:schemeClr val="accent1"/>
                </a:solidFill>
                <a:effectLst/>
                <a:latin typeface="+mn-lt"/>
                <a:ea typeface="+mn-ea"/>
                <a:cs typeface="Arial" pitchFamily="34" charset="0"/>
              </a:defRPr>
            </a:lvl1pPr>
            <a:lvl2pPr marL="174625" marR="0" indent="-173038" algn="l" defTabSz="914400" rtl="0" eaLnBrk="1" fontAlgn="base" latinLnBrk="0" hangingPunct="1">
              <a:lnSpc>
                <a:spcPct val="100000"/>
              </a:lnSpc>
              <a:spcAft>
                <a:spcPct val="0"/>
              </a:spcAft>
              <a:buFont typeface="Arial" pitchFamily="34" charset="0"/>
              <a:tabLst/>
              <a:defRPr kumimoji="0" lang="en-US" sz="1400" b="0" i="0" u="none" strike="noStrike" kern="1200" cap="none" normalizeH="0" baseline="0" dirty="0" smtClean="0">
                <a:ln>
                  <a:noFill/>
                </a:ln>
                <a:solidFill>
                  <a:schemeClr val="accent1"/>
                </a:solidFill>
                <a:effectLst/>
                <a:latin typeface="+mn-lt"/>
                <a:ea typeface="+mn-ea"/>
                <a:cs typeface="Arial" pitchFamily="34" charset="0"/>
              </a:defRPr>
            </a:lvl2pPr>
            <a:lvl3pPr marR="0" algn="l" defTabSz="914400" rtl="0" eaLnBrk="1" fontAlgn="base" latinLnBrk="0" hangingPunct="1">
              <a:lnSpc>
                <a:spcPct val="100000"/>
              </a:lnSpc>
              <a:spcAft>
                <a:spcPct val="0"/>
              </a:spcAft>
              <a:buFont typeface="Arial" pitchFamily="34" charset="0"/>
              <a:tabLst/>
              <a:defRPr kumimoji="0" lang="en-US" sz="1200" b="0" i="0" u="none" strike="noStrike" kern="1200" cap="none" normalizeH="0" baseline="0" dirty="0" smtClean="0">
                <a:ln>
                  <a:noFill/>
                </a:ln>
                <a:solidFill>
                  <a:schemeClr val="accent1"/>
                </a:solidFill>
                <a:effectLst/>
                <a:latin typeface="Arial" pitchFamily="34" charset="0"/>
                <a:ea typeface="+mn-ea"/>
                <a:cs typeface="Arial" pitchFamily="34" charset="0"/>
              </a:defRPr>
            </a:lvl3pPr>
            <a:lvl4pPr marR="0" algn="l" defTabSz="914400" rtl="0" eaLnBrk="1" fontAlgn="base" latinLnBrk="0" hangingPunct="1">
              <a:lnSpc>
                <a:spcPct val="100000"/>
              </a:lnSpc>
              <a:spcAft>
                <a:spcPct val="0"/>
              </a:spcAft>
              <a:buFont typeface="Arial" pitchFamily="34" charset="0"/>
              <a:tabLst/>
              <a:defRPr kumimoji="0" lang="en-US" sz="1200" b="0" i="0" u="none" strike="noStrike" kern="1200" cap="none" normalizeH="0" baseline="0" dirty="0" smtClean="0">
                <a:ln>
                  <a:noFill/>
                </a:ln>
                <a:solidFill>
                  <a:schemeClr val="accent1"/>
                </a:solidFill>
                <a:effectLst/>
                <a:latin typeface="+mn-lt"/>
                <a:ea typeface="+mn-ea"/>
                <a:cs typeface="Arial" pitchFamily="34" charset="0"/>
              </a:defRPr>
            </a:lvl4pPr>
            <a:lvl5pPr marR="0" algn="l" defTabSz="914400" rtl="0" eaLnBrk="1" fontAlgn="base" latinLnBrk="0" hangingPunct="1">
              <a:lnSpc>
                <a:spcPct val="100000"/>
              </a:lnSpc>
              <a:spcAft>
                <a:spcPct val="0"/>
              </a:spcAft>
              <a:buFont typeface="Arial" pitchFamily="34" charset="0"/>
              <a:tabLst/>
              <a:defRPr kumimoji="0" lang="en-US" sz="1200" b="0" i="0" u="none" strike="noStrike" kern="1200" cap="none" normalizeH="0" baseline="0" dirty="0" smtClean="0">
                <a:ln>
                  <a:noFill/>
                </a:ln>
                <a:solidFill>
                  <a:schemeClr val="accent1"/>
                </a:solidFill>
                <a:effectLst/>
                <a:latin typeface="+mn-lt"/>
                <a:ea typeface="+mn-ea"/>
                <a:cs typeface="Arial" pitchFamily="34" charset="0"/>
              </a:defRPr>
            </a:lvl5pPr>
            <a:lvl6pPr marR="0" algn="l" defTabSz="914400" rtl="0" eaLnBrk="1" fontAlgn="base" latinLnBrk="0" hangingPunct="1">
              <a:lnSpc>
                <a:spcPct val="100000"/>
              </a:lnSpc>
              <a:spcAft>
                <a:spcPct val="0"/>
              </a:spcAft>
              <a:buFont typeface="Arial" pitchFamily="34" charset="0"/>
              <a:tabLst/>
              <a:defRPr kumimoji="0" lang="en-US" sz="1800" b="0" i="0" u="none" strike="noStrike" kern="1200" cap="none" normalizeH="0" baseline="0" dirty="0" smtClean="0">
                <a:ln>
                  <a:noFill/>
                </a:ln>
                <a:solidFill>
                  <a:schemeClr val="tx2"/>
                </a:solidFill>
                <a:effectLst/>
                <a:latin typeface="+mn-lt"/>
                <a:ea typeface="+mn-ea"/>
                <a:cs typeface="Arial" pitchFamily="34" charset="0"/>
              </a:defRPr>
            </a:lvl6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9" name="Text Placeholder 18"/>
          <p:cNvSpPr>
            <a:spLocks noGrp="1"/>
          </p:cNvSpPr>
          <p:nvPr>
            <p:ph type="body" sz="quarter" idx="13"/>
          </p:nvPr>
        </p:nvSpPr>
        <p:spPr bwMode="gray">
          <a:xfrm>
            <a:off x="414338" y="779463"/>
            <a:ext cx="8330184" cy="246221"/>
          </a:xfrm>
          <a:prstGeom prst="rect">
            <a:avLst/>
          </a:prstGeom>
          <a:noFill/>
          <a:ln w="9525" algn="ctr">
            <a:noFill/>
            <a:miter lim="800000"/>
            <a:headEnd/>
            <a:tailEnd/>
          </a:ln>
          <a:effectLst/>
        </p:spPr>
        <p:txBody>
          <a:bodyPr vert="horz" wrap="square" lIns="0" tIns="0" rIns="0" bIns="0" numCol="1" anchor="t" anchorCtr="0" compatLnSpc="1">
            <a:prstTxWarp prst="textNoShape">
              <a:avLst/>
            </a:prstTxWarp>
            <a:spAutoFit/>
          </a:bodyPr>
          <a:lstStyle>
            <a:lvl1pPr>
              <a:defRPr kumimoji="0" lang="en-US" sz="1600" b="0" i="0" u="none" strike="noStrike" kern="1200" cap="none" spc="0" normalizeH="0" baseline="0" noProof="0" dirty="0" smtClean="0">
                <a:ln>
                  <a:noFill/>
                </a:ln>
                <a:solidFill>
                  <a:schemeClr val="accent1"/>
                </a:solidFill>
                <a:effectLst/>
                <a:uLnTx/>
                <a:uFillTx/>
                <a:latin typeface="+mj-lt"/>
                <a:ea typeface="+mn-ea"/>
                <a:cs typeface="Arial" pitchFamily="34" charset="0"/>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dirty="0"/>
              <a:t>Click to edit Master text styles</a:t>
            </a:r>
          </a:p>
        </p:txBody>
      </p:sp>
      <p:sp>
        <p:nvSpPr>
          <p:cNvPr id="5" name="Title Placeholder 10"/>
          <p:cNvSpPr>
            <a:spLocks noGrp="1"/>
          </p:cNvSpPr>
          <p:nvPr>
            <p:ph type="title"/>
          </p:nvPr>
        </p:nvSpPr>
        <p:spPr bwMode="gray">
          <a:xfrm>
            <a:off x="414338" y="450279"/>
            <a:ext cx="8330184" cy="329184"/>
          </a:xfrm>
          <a:prstGeom prst="rect">
            <a:avLst/>
          </a:prstGeom>
        </p:spPr>
        <p:txBody>
          <a:bodyPr lIns="0" tIns="0" rIns="0" bIns="0" anchor="b" anchorCtr="0">
            <a:spAutoFit/>
          </a:bodyPr>
          <a:lstStyle/>
          <a:p>
            <a:pPr marL="0" marR="0" lvl="0" indent="0" algn="l" defTabSz="914400" rtl="0" eaLnBrk="0" fontAlgn="base" latinLnBrk="0" hangingPunct="0">
              <a:lnSpc>
                <a:spcPct val="90000"/>
              </a:lnSpc>
              <a:spcBef>
                <a:spcPct val="0"/>
              </a:spcBef>
              <a:spcAft>
                <a:spcPct val="0"/>
              </a:spcAft>
              <a:buClrTx/>
              <a:buSzTx/>
              <a:buFontTx/>
              <a:buNone/>
              <a:tabLst/>
              <a:defRPr/>
            </a:pPr>
            <a:r>
              <a:rPr lang="en-US" dirty="0"/>
              <a:t>Click to edit Master title style</a:t>
            </a:r>
          </a:p>
        </p:txBody>
      </p:sp>
      <p:sp>
        <p:nvSpPr>
          <p:cNvPr id="6" name="Slide Number Placeholder 5"/>
          <p:cNvSpPr>
            <a:spLocks noGrp="1"/>
          </p:cNvSpPr>
          <p:nvPr>
            <p:ph type="sldNum" sz="quarter" idx="14"/>
          </p:nvPr>
        </p:nvSpPr>
        <p:spPr>
          <a:xfrm>
            <a:off x="239714" y="6286104"/>
            <a:ext cx="378392" cy="365125"/>
          </a:xfrm>
        </p:spPr>
        <p:txBody>
          <a:bodyPr/>
          <a:lstStyle>
            <a:lvl1pPr>
              <a:defRPr>
                <a:solidFill>
                  <a:schemeClr val="bg1"/>
                </a:solidFill>
              </a:defRPr>
            </a:lvl1pPr>
          </a:lstStyle>
          <a:p>
            <a:fld id="{56E0FF23-D086-4821-B275-7B151A753CC8}" type="slidenum">
              <a:rPr lang="en-US" smtClean="0"/>
              <a:pPr/>
              <a:t>‹#›</a:t>
            </a:fld>
            <a:endParaRPr lang="en-US" dirty="0"/>
          </a:p>
        </p:txBody>
      </p:sp>
    </p:spTree>
    <p:extLst>
      <p:ext uri="{BB962C8B-B14F-4D97-AF65-F5344CB8AC3E}">
        <p14:creationId xmlns:p14="http://schemas.microsoft.com/office/powerpoint/2010/main" val="3676446562"/>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52401" y="152403"/>
            <a:ext cx="8904287" cy="323165"/>
          </a:xfrm>
        </p:spPr>
        <p:txBody>
          <a:bodyPr>
            <a:spAutoFit/>
          </a:bodyPr>
          <a:lstStyle>
            <a:lvl1pPr>
              <a:defRPr sz="2100"/>
            </a:lvl1pPr>
          </a:lstStyle>
          <a:p>
            <a:r>
              <a:rPr lang="en-US" dirty="0"/>
              <a:t>Click to edit Master title style</a:t>
            </a:r>
          </a:p>
        </p:txBody>
      </p:sp>
      <p:sp>
        <p:nvSpPr>
          <p:cNvPr id="4" name="Slide Number Placeholder 5"/>
          <p:cNvSpPr>
            <a:spLocks noGrp="1"/>
          </p:cNvSpPr>
          <p:nvPr>
            <p:ph type="sldNum" sz="quarter" idx="12"/>
          </p:nvPr>
        </p:nvSpPr>
        <p:spPr>
          <a:xfrm>
            <a:off x="239714" y="6286104"/>
            <a:ext cx="378392" cy="365125"/>
          </a:xfrm>
        </p:spPr>
        <p:txBody>
          <a:bodyPr/>
          <a:lstStyle>
            <a:lvl1pPr>
              <a:defRPr>
                <a:solidFill>
                  <a:schemeClr val="bg1"/>
                </a:solidFill>
              </a:defRPr>
            </a:lvl1pPr>
          </a:lstStyle>
          <a:p>
            <a:fld id="{56E0FF23-D086-4821-B275-7B151A753CC8}" type="slidenum">
              <a:rPr lang="en-US" smtClean="0"/>
              <a:pPr/>
              <a:t>‹#›</a:t>
            </a:fld>
            <a:endParaRPr lang="en-US" dirty="0"/>
          </a:p>
        </p:txBody>
      </p:sp>
    </p:spTree>
    <p:extLst>
      <p:ext uri="{BB962C8B-B14F-4D97-AF65-F5344CB8AC3E}">
        <p14:creationId xmlns:p14="http://schemas.microsoft.com/office/powerpoint/2010/main" val="394100609"/>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3" name="Rectangle 22"/>
          <p:cNvSpPr>
            <a:spLocks noGrp="1" noChangeArrowheads="1"/>
          </p:cNvSpPr>
          <p:nvPr>
            <p:ph type="sldNum" sz="quarter" idx="10"/>
          </p:nvPr>
        </p:nvSpPr>
        <p:spPr>
          <a:ln/>
        </p:spPr>
        <p:txBody>
          <a:bodyPr/>
          <a:lstStyle>
            <a:lvl1pPr>
              <a:defRPr/>
            </a:lvl1pPr>
          </a:lstStyle>
          <a:p>
            <a:pPr>
              <a:defRPr/>
            </a:pPr>
            <a:fld id="{FFCB42F7-1BC5-4436-BA2F-AED078AF7CB5}" type="slidenum">
              <a:rPr lang="en-US"/>
              <a:pPr>
                <a:defRPr/>
              </a:pPr>
              <a:t>‹#›</a:t>
            </a:fld>
            <a:endParaRPr lang="en-US"/>
          </a:p>
        </p:txBody>
      </p:sp>
      <p:sp>
        <p:nvSpPr>
          <p:cNvPr id="4" name="Rectangle 24"/>
          <p:cNvSpPr>
            <a:spLocks noGrp="1" noChangeArrowheads="1"/>
          </p:cNvSpPr>
          <p:nvPr>
            <p:ph type="dt" sz="half" idx="11"/>
          </p:nvPr>
        </p:nvSpPr>
        <p:spPr>
          <a:xfrm>
            <a:off x="7239000" y="6096000"/>
            <a:ext cx="1905000" cy="457200"/>
          </a:xfrm>
          <a:prstGeom prst="rect">
            <a:avLst/>
          </a:prstGeom>
          <a:ln/>
        </p:spPr>
        <p:txBody>
          <a:bodyPr/>
          <a:lstStyle>
            <a:lvl1pPr>
              <a:defRPr/>
            </a:lvl1pPr>
          </a:lstStyle>
          <a:p>
            <a:pPr>
              <a:defRPr/>
            </a:pPr>
            <a:endParaRPr lang="en-US"/>
          </a:p>
        </p:txBody>
      </p:sp>
      <p:sp>
        <p:nvSpPr>
          <p:cNvPr id="5" name="Rectangle 25"/>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589252329"/>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TitleThrive_Blue">
    <p:spTree>
      <p:nvGrpSpPr>
        <p:cNvPr id="1" name=""/>
        <p:cNvGrpSpPr/>
        <p:nvPr/>
      </p:nvGrpSpPr>
      <p:grpSpPr>
        <a:xfrm>
          <a:off x="0" y="0"/>
          <a:ext cx="0" cy="0"/>
          <a:chOff x="0" y="0"/>
          <a:chExt cx="0" cy="0"/>
        </a:xfrm>
      </p:grpSpPr>
      <p:sp>
        <p:nvSpPr>
          <p:cNvPr id="15" name="Rectangle 14"/>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ound Diagonal Corner Rectangle 19"/>
          <p:cNvSpPr/>
          <p:nvPr userDrawn="1"/>
        </p:nvSpPr>
        <p:spPr>
          <a:xfrm>
            <a:off x="6092679" y="457200"/>
            <a:ext cx="2359152" cy="1600200"/>
          </a:xfrm>
          <a:prstGeom prst="round2DiagRect">
            <a:avLst>
              <a:gd name="adj1" fmla="val 12797"/>
              <a:gd name="adj2" fmla="val 0"/>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Picture Placeholder 16"/>
          <p:cNvSpPr>
            <a:spLocks noGrp="1"/>
          </p:cNvSpPr>
          <p:nvPr>
            <p:ph type="pic" sz="quarter" idx="14"/>
          </p:nvPr>
        </p:nvSpPr>
        <p:spPr>
          <a:xfrm>
            <a:off x="0" y="228600"/>
            <a:ext cx="5980176" cy="5715000"/>
          </a:xfrm>
          <a:prstGeom prst="rect">
            <a:avLst/>
          </a:prstGeom>
          <a:solidFill>
            <a:schemeClr val="bg1"/>
          </a:solidFill>
        </p:spPr>
        <p:txBody>
          <a:bodyPr/>
          <a:lstStyle/>
          <a:p>
            <a:r>
              <a:rPr lang="en-US" dirty="0"/>
              <a:t>Click icon to add picture</a:t>
            </a:r>
          </a:p>
        </p:txBody>
      </p:sp>
      <p:sp>
        <p:nvSpPr>
          <p:cNvPr id="16" name="Round Diagonal Corner Rectangle 15"/>
          <p:cNvSpPr/>
          <p:nvPr userDrawn="1"/>
        </p:nvSpPr>
        <p:spPr>
          <a:xfrm>
            <a:off x="6092679" y="2167128"/>
            <a:ext cx="2817960" cy="3775052"/>
          </a:xfrm>
          <a:prstGeom prst="round2DiagRect">
            <a:avLst>
              <a:gd name="adj1" fmla="val 0"/>
              <a:gd name="adj2" fmla="val 8742"/>
            </a:avLst>
          </a:prstGeom>
          <a:solidFill>
            <a:srgbClr val="005F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ubtitle 2"/>
          <p:cNvSpPr>
            <a:spLocks noGrp="1"/>
          </p:cNvSpPr>
          <p:nvPr>
            <p:ph type="subTitle" idx="1"/>
          </p:nvPr>
        </p:nvSpPr>
        <p:spPr bwMode="gray">
          <a:xfrm>
            <a:off x="6382511" y="2697480"/>
            <a:ext cx="2249424" cy="1619459"/>
          </a:xfrm>
        </p:spPr>
        <p:txBody>
          <a:bodyPr lIns="0" tIns="0" rIns="0" bIns="0" anchor="t" anchorCtr="0">
            <a:noAutofit/>
          </a:bodyPr>
          <a:lstStyle>
            <a:lvl1pPr marL="0" indent="0" algn="l">
              <a:lnSpc>
                <a:spcPts val="3200"/>
              </a:lnSpc>
              <a:spcBef>
                <a:spcPts val="0"/>
              </a:spcBef>
              <a:buNone/>
              <a:defRPr sz="2400" b="1">
                <a:solidFill>
                  <a:schemeClr val="bg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4" name="Text Placeholder 13"/>
          <p:cNvSpPr>
            <a:spLocks noGrp="1"/>
          </p:cNvSpPr>
          <p:nvPr>
            <p:ph type="body" sz="quarter" idx="13"/>
          </p:nvPr>
        </p:nvSpPr>
        <p:spPr>
          <a:xfrm>
            <a:off x="230188" y="6354053"/>
            <a:ext cx="2151062" cy="293688"/>
          </a:xfrm>
        </p:spPr>
        <p:txBody>
          <a:bodyPr lIns="0" tIns="0" rIns="0" bIns="0" anchor="b">
            <a:noAutofit/>
          </a:bodyPr>
          <a:lstStyle>
            <a:lvl1pPr marL="0" indent="0">
              <a:spcBef>
                <a:spcPts val="0"/>
              </a:spcBef>
              <a:buNone/>
              <a:defRPr sz="1000" b="1"/>
            </a:lvl1pPr>
            <a:lvl2pPr>
              <a:defRPr sz="1100" b="1"/>
            </a:lvl2pPr>
            <a:lvl3pPr>
              <a:defRPr sz="1100" b="1"/>
            </a:lvl3pPr>
            <a:lvl4pPr>
              <a:defRPr sz="1100" b="1"/>
            </a:lvl4pPr>
            <a:lvl5pPr>
              <a:defRPr sz="1100" b="1"/>
            </a:lvl5pPr>
          </a:lstStyle>
          <a:p>
            <a:pPr lvl="0"/>
            <a:r>
              <a:rPr lang="en-US"/>
              <a:t>Click to edit Master text styles</a:t>
            </a:r>
          </a:p>
        </p:txBody>
      </p:sp>
      <p:pic>
        <p:nvPicPr>
          <p:cNvPr id="18" name="Picture 17" descr="Cargill_graphics-02.png"/>
          <p:cNvPicPr>
            <a:picLocks noChangeAspect="1"/>
          </p:cNvPicPr>
          <p:nvPr userDrawn="1"/>
        </p:nvPicPr>
        <p:blipFill>
          <a:blip r:embed="rId2" cstate="print"/>
          <a:stretch>
            <a:fillRect/>
          </a:stretch>
        </p:blipFill>
        <p:spPr>
          <a:xfrm>
            <a:off x="7829661" y="6187350"/>
            <a:ext cx="1145953" cy="512022"/>
          </a:xfrm>
          <a:prstGeom prst="rect">
            <a:avLst/>
          </a:prstGeom>
        </p:spPr>
      </p:pic>
      <p:sp>
        <p:nvSpPr>
          <p:cNvPr id="22" name="TextBox 21"/>
          <p:cNvSpPr txBox="1"/>
          <p:nvPr userDrawn="1"/>
        </p:nvSpPr>
        <p:spPr>
          <a:xfrm>
            <a:off x="2541319" y="6438827"/>
            <a:ext cx="3331030" cy="215444"/>
          </a:xfrm>
          <a:prstGeom prst="rect">
            <a:avLst/>
          </a:prstGeom>
          <a:noFill/>
        </p:spPr>
        <p:txBody>
          <a:bodyPr wrap="square" lIns="0" tIns="0" rIns="0" bIns="0" rtlCol="0" anchor="b">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700" kern="1200" baseline="30000" dirty="0">
                <a:solidFill>
                  <a:srgbClr val="959595"/>
                </a:solidFill>
                <a:latin typeface="+mn-lt"/>
                <a:ea typeface="+mn-ea"/>
                <a:cs typeface="+mn-cs"/>
              </a:rPr>
              <a:t>CONFIDENTIAL. This document contains trade secret information. Disclosure, use or reproduction outside Cargill or inside Cargill, to or by those employees who do not have a need to know is prohibited except as authorized by Cargill in writing.</a:t>
            </a:r>
          </a:p>
          <a:p>
            <a:pPr marL="0" marR="0" indent="0" algn="l" defTabSz="914400" rtl="0" eaLnBrk="1" fontAlgn="auto" latinLnBrk="0" hangingPunct="1">
              <a:lnSpc>
                <a:spcPct val="100000"/>
              </a:lnSpc>
              <a:spcBef>
                <a:spcPts val="0"/>
              </a:spcBef>
              <a:spcAft>
                <a:spcPts val="0"/>
              </a:spcAft>
              <a:buClrTx/>
              <a:buSzTx/>
              <a:buFontTx/>
              <a:buNone/>
              <a:tabLst/>
              <a:defRPr/>
            </a:pPr>
            <a:r>
              <a:rPr lang="en-US" sz="700" kern="1200" baseline="30000" dirty="0">
                <a:solidFill>
                  <a:srgbClr val="959595"/>
                </a:solidFill>
                <a:latin typeface="+mn-lt"/>
                <a:ea typeface="+mn-ea"/>
                <a:cs typeface="+mn-cs"/>
              </a:rPr>
              <a:t>© 2013 Cargill, Incorporated. All rights reserved.</a:t>
            </a:r>
          </a:p>
        </p:txBody>
      </p:sp>
      <p:sp>
        <p:nvSpPr>
          <p:cNvPr id="21" name="Text Placeholder 20"/>
          <p:cNvSpPr>
            <a:spLocks noGrp="1"/>
          </p:cNvSpPr>
          <p:nvPr>
            <p:ph type="body" sz="quarter" idx="16"/>
          </p:nvPr>
        </p:nvSpPr>
        <p:spPr bwMode="gray">
          <a:xfrm>
            <a:off x="6382511" y="4206240"/>
            <a:ext cx="2249424" cy="1317625"/>
          </a:xfrm>
        </p:spPr>
        <p:txBody>
          <a:bodyPr tIns="0" bIns="0">
            <a:noAutofit/>
          </a:bodyPr>
          <a:lstStyle>
            <a:lvl1pPr>
              <a:buFontTx/>
              <a:buNone/>
              <a:defRPr sz="1400" b="1" baseline="0">
                <a:solidFill>
                  <a:schemeClr val="bg1"/>
                </a:solidFill>
                <a:latin typeface="+mn-lt"/>
              </a:defRPr>
            </a:lvl1pPr>
            <a:lvl5pPr>
              <a:defRPr/>
            </a:lvl5pPr>
          </a:lstStyle>
          <a:p>
            <a:pPr lvl="0"/>
            <a:r>
              <a:rPr lang="en-US"/>
              <a:t>Click to edit Master text styles</a:t>
            </a:r>
          </a:p>
        </p:txBody>
      </p:sp>
    </p:spTree>
    <p:extLst>
      <p:ext uri="{BB962C8B-B14F-4D97-AF65-F5344CB8AC3E}">
        <p14:creationId xmlns:p14="http://schemas.microsoft.com/office/powerpoint/2010/main" val="3561214657"/>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TitleNoThrive_Blue">
    <p:spTree>
      <p:nvGrpSpPr>
        <p:cNvPr id="1" name=""/>
        <p:cNvGrpSpPr/>
        <p:nvPr/>
      </p:nvGrpSpPr>
      <p:grpSpPr>
        <a:xfrm>
          <a:off x="0" y="0"/>
          <a:ext cx="0" cy="0"/>
          <a:chOff x="0" y="0"/>
          <a:chExt cx="0" cy="0"/>
        </a:xfrm>
      </p:grpSpPr>
      <p:sp>
        <p:nvSpPr>
          <p:cNvPr id="15" name="Rectangle 14"/>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Picture Placeholder 16"/>
          <p:cNvSpPr>
            <a:spLocks noGrp="1"/>
          </p:cNvSpPr>
          <p:nvPr>
            <p:ph type="pic" sz="quarter" idx="14"/>
          </p:nvPr>
        </p:nvSpPr>
        <p:spPr>
          <a:xfrm>
            <a:off x="230188" y="228600"/>
            <a:ext cx="5751576" cy="5715000"/>
          </a:xfrm>
          <a:prstGeom prst="round2DiagRect">
            <a:avLst>
              <a:gd name="adj1" fmla="val 3724"/>
              <a:gd name="adj2" fmla="val 0"/>
            </a:avLst>
          </a:prstGeom>
          <a:solidFill>
            <a:schemeClr val="bg1"/>
          </a:solidFill>
        </p:spPr>
        <p:txBody>
          <a:bodyPr/>
          <a:lstStyle/>
          <a:p>
            <a:r>
              <a:rPr lang="en-US" dirty="0"/>
              <a:t>Click icon to add picture</a:t>
            </a:r>
          </a:p>
        </p:txBody>
      </p:sp>
      <p:sp>
        <p:nvSpPr>
          <p:cNvPr id="16" name="Round Diagonal Corner Rectangle 15"/>
          <p:cNvSpPr/>
          <p:nvPr userDrawn="1"/>
        </p:nvSpPr>
        <p:spPr>
          <a:xfrm>
            <a:off x="6092679" y="2368296"/>
            <a:ext cx="2817960" cy="3575304"/>
          </a:xfrm>
          <a:prstGeom prst="round2DiagRect">
            <a:avLst>
              <a:gd name="adj1" fmla="val 0"/>
              <a:gd name="adj2" fmla="val 8742"/>
            </a:avLst>
          </a:prstGeom>
          <a:solidFill>
            <a:srgbClr val="005F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ubtitle 2"/>
          <p:cNvSpPr>
            <a:spLocks noGrp="1"/>
          </p:cNvSpPr>
          <p:nvPr>
            <p:ph type="subTitle" idx="1"/>
          </p:nvPr>
        </p:nvSpPr>
        <p:spPr bwMode="gray">
          <a:xfrm>
            <a:off x="6382511" y="2697480"/>
            <a:ext cx="2249424" cy="1619459"/>
          </a:xfrm>
        </p:spPr>
        <p:txBody>
          <a:bodyPr lIns="0" tIns="0" rIns="0" bIns="0" anchor="t" anchorCtr="0">
            <a:noAutofit/>
          </a:bodyPr>
          <a:lstStyle>
            <a:lvl1pPr marL="0" indent="0" algn="l">
              <a:lnSpc>
                <a:spcPts val="3200"/>
              </a:lnSpc>
              <a:spcBef>
                <a:spcPts val="0"/>
              </a:spcBef>
              <a:buNone/>
              <a:defRPr sz="2400" b="1">
                <a:solidFill>
                  <a:schemeClr val="bg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4" name="Text Placeholder 13"/>
          <p:cNvSpPr>
            <a:spLocks noGrp="1"/>
          </p:cNvSpPr>
          <p:nvPr>
            <p:ph type="body" sz="quarter" idx="13"/>
          </p:nvPr>
        </p:nvSpPr>
        <p:spPr>
          <a:xfrm>
            <a:off x="230188" y="6354053"/>
            <a:ext cx="2151062" cy="293688"/>
          </a:xfrm>
        </p:spPr>
        <p:txBody>
          <a:bodyPr lIns="0" tIns="0" rIns="0" bIns="0" anchor="b">
            <a:noAutofit/>
          </a:bodyPr>
          <a:lstStyle>
            <a:lvl1pPr marL="0" indent="0">
              <a:spcBef>
                <a:spcPts val="0"/>
              </a:spcBef>
              <a:buNone/>
              <a:defRPr sz="1000" b="1"/>
            </a:lvl1pPr>
            <a:lvl2pPr>
              <a:defRPr sz="1100" b="1"/>
            </a:lvl2pPr>
            <a:lvl3pPr>
              <a:defRPr sz="1100" b="1"/>
            </a:lvl3pPr>
            <a:lvl4pPr>
              <a:defRPr sz="1100" b="1"/>
            </a:lvl4pPr>
            <a:lvl5pPr>
              <a:defRPr sz="1100" b="1"/>
            </a:lvl5pPr>
          </a:lstStyle>
          <a:p>
            <a:pPr lvl="0"/>
            <a:r>
              <a:rPr lang="en-US"/>
              <a:t>Click to edit Master text styles</a:t>
            </a:r>
          </a:p>
        </p:txBody>
      </p:sp>
      <p:pic>
        <p:nvPicPr>
          <p:cNvPr id="18" name="Picture 17" descr="Cargill_graphics-02.png"/>
          <p:cNvPicPr>
            <a:picLocks noChangeAspect="1"/>
          </p:cNvPicPr>
          <p:nvPr userDrawn="1"/>
        </p:nvPicPr>
        <p:blipFill>
          <a:blip r:embed="rId2" cstate="print"/>
          <a:stretch>
            <a:fillRect/>
          </a:stretch>
        </p:blipFill>
        <p:spPr>
          <a:xfrm>
            <a:off x="7829661" y="6187350"/>
            <a:ext cx="1145953" cy="512022"/>
          </a:xfrm>
          <a:prstGeom prst="rect">
            <a:avLst/>
          </a:prstGeom>
        </p:spPr>
      </p:pic>
      <p:sp>
        <p:nvSpPr>
          <p:cNvPr id="22" name="TextBox 21"/>
          <p:cNvSpPr txBox="1"/>
          <p:nvPr userDrawn="1"/>
        </p:nvSpPr>
        <p:spPr>
          <a:xfrm>
            <a:off x="2541319" y="6438827"/>
            <a:ext cx="3331030" cy="215444"/>
          </a:xfrm>
          <a:prstGeom prst="rect">
            <a:avLst/>
          </a:prstGeom>
          <a:noFill/>
        </p:spPr>
        <p:txBody>
          <a:bodyPr wrap="square" lIns="0" tIns="0" rIns="0" bIns="0" rtlCol="0" anchor="b">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700" kern="1200" baseline="30000" dirty="0">
                <a:solidFill>
                  <a:srgbClr val="959595"/>
                </a:solidFill>
                <a:latin typeface="+mn-lt"/>
                <a:ea typeface="+mn-ea"/>
                <a:cs typeface="+mn-cs"/>
              </a:rPr>
              <a:t>CONFIDENTIAL. This document contains trade secret information. Disclosure, use or reproduction outside Cargill or inside Cargill, to or by those employees who do not have a need to know is prohibited except as authorized by Cargill in writing.</a:t>
            </a:r>
          </a:p>
          <a:p>
            <a:pPr marL="0" marR="0" indent="0" algn="l" defTabSz="914400" rtl="0" eaLnBrk="1" fontAlgn="auto" latinLnBrk="0" hangingPunct="1">
              <a:lnSpc>
                <a:spcPct val="100000"/>
              </a:lnSpc>
              <a:spcBef>
                <a:spcPts val="0"/>
              </a:spcBef>
              <a:spcAft>
                <a:spcPts val="0"/>
              </a:spcAft>
              <a:buClrTx/>
              <a:buSzTx/>
              <a:buFontTx/>
              <a:buNone/>
              <a:tabLst/>
              <a:defRPr/>
            </a:pPr>
            <a:r>
              <a:rPr lang="en-US" sz="700" kern="1200" baseline="30000" dirty="0">
                <a:solidFill>
                  <a:srgbClr val="959595"/>
                </a:solidFill>
                <a:latin typeface="+mn-lt"/>
                <a:ea typeface="+mn-ea"/>
                <a:cs typeface="+mn-cs"/>
              </a:rPr>
              <a:t>© 2013 Cargill, Incorporated. All rights reserved.</a:t>
            </a:r>
          </a:p>
        </p:txBody>
      </p:sp>
      <p:sp>
        <p:nvSpPr>
          <p:cNvPr id="21" name="Text Placeholder 20"/>
          <p:cNvSpPr>
            <a:spLocks noGrp="1"/>
          </p:cNvSpPr>
          <p:nvPr>
            <p:ph type="body" sz="quarter" idx="16"/>
          </p:nvPr>
        </p:nvSpPr>
        <p:spPr bwMode="gray">
          <a:xfrm>
            <a:off x="6382512" y="4206240"/>
            <a:ext cx="2249424" cy="1317625"/>
          </a:xfrm>
        </p:spPr>
        <p:txBody>
          <a:bodyPr tIns="0" bIns="0">
            <a:noAutofit/>
          </a:bodyPr>
          <a:lstStyle>
            <a:lvl1pPr>
              <a:buFontTx/>
              <a:buNone/>
              <a:defRPr sz="1400" b="1" baseline="0">
                <a:solidFill>
                  <a:schemeClr val="bg1"/>
                </a:solidFill>
                <a:latin typeface="+mn-lt"/>
              </a:defRPr>
            </a:lvl1pPr>
            <a:lvl5pPr>
              <a:defRPr/>
            </a:lvl5pPr>
          </a:lstStyle>
          <a:p>
            <a:pPr lvl="0"/>
            <a:r>
              <a:rPr lang="en-US"/>
              <a:t>Click to edit Master text styles</a:t>
            </a:r>
          </a:p>
        </p:txBody>
      </p:sp>
      <p:sp>
        <p:nvSpPr>
          <p:cNvPr id="24" name="Round Diagonal Corner Rectangle 23"/>
          <p:cNvSpPr/>
          <p:nvPr userDrawn="1"/>
        </p:nvSpPr>
        <p:spPr>
          <a:xfrm>
            <a:off x="6085856" y="685800"/>
            <a:ext cx="2355284" cy="1572768"/>
          </a:xfrm>
          <a:prstGeom prst="round2DiagRect">
            <a:avLst>
              <a:gd name="adj1" fmla="val 12797"/>
              <a:gd name="adj2" fmla="val 0"/>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788675793"/>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TitleNoPhoto_Blue">
    <p:spTree>
      <p:nvGrpSpPr>
        <p:cNvPr id="1" name=""/>
        <p:cNvGrpSpPr/>
        <p:nvPr/>
      </p:nvGrpSpPr>
      <p:grpSpPr>
        <a:xfrm>
          <a:off x="0" y="0"/>
          <a:ext cx="0" cy="0"/>
          <a:chOff x="0" y="0"/>
          <a:chExt cx="0" cy="0"/>
        </a:xfrm>
      </p:grpSpPr>
      <p:sp>
        <p:nvSpPr>
          <p:cNvPr id="15" name="Rectangle 14"/>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ound Diagonal Corner Rectangle 10"/>
          <p:cNvSpPr/>
          <p:nvPr userDrawn="1"/>
        </p:nvSpPr>
        <p:spPr>
          <a:xfrm>
            <a:off x="230188" y="228599"/>
            <a:ext cx="7223760" cy="5711825"/>
          </a:xfrm>
          <a:prstGeom prst="round2DiagRect">
            <a:avLst>
              <a:gd name="adj1" fmla="val 0"/>
              <a:gd name="adj2" fmla="val 4027"/>
            </a:avLst>
          </a:prstGeom>
          <a:solidFill>
            <a:srgbClr val="005F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ound Diagonal Corner Rectangle 15"/>
          <p:cNvSpPr/>
          <p:nvPr userDrawn="1"/>
        </p:nvSpPr>
        <p:spPr>
          <a:xfrm>
            <a:off x="7562088" y="3078353"/>
            <a:ext cx="1353312" cy="2862072"/>
          </a:xfrm>
          <a:prstGeom prst="round2DiagRect">
            <a:avLst>
              <a:gd name="adj1" fmla="val 612"/>
              <a:gd name="adj2" fmla="val 16610"/>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ubtitle 2"/>
          <p:cNvSpPr>
            <a:spLocks noGrp="1"/>
          </p:cNvSpPr>
          <p:nvPr>
            <p:ph type="subTitle" idx="1"/>
          </p:nvPr>
        </p:nvSpPr>
        <p:spPr bwMode="gray">
          <a:xfrm>
            <a:off x="740664" y="1170432"/>
            <a:ext cx="5029200" cy="1828800"/>
          </a:xfrm>
        </p:spPr>
        <p:txBody>
          <a:bodyPr lIns="0" tIns="0" rIns="0" bIns="0" anchor="t" anchorCtr="0">
            <a:noAutofit/>
          </a:bodyPr>
          <a:lstStyle>
            <a:lvl1pPr marL="0" indent="0" algn="l">
              <a:lnSpc>
                <a:spcPts val="5000"/>
              </a:lnSpc>
              <a:spcBef>
                <a:spcPts val="0"/>
              </a:spcBef>
              <a:buNone/>
              <a:defRPr sz="4800" b="1">
                <a:solidFill>
                  <a:schemeClr val="bg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4" name="Text Placeholder 13"/>
          <p:cNvSpPr>
            <a:spLocks noGrp="1"/>
          </p:cNvSpPr>
          <p:nvPr>
            <p:ph type="body" sz="quarter" idx="13"/>
          </p:nvPr>
        </p:nvSpPr>
        <p:spPr>
          <a:xfrm>
            <a:off x="230188" y="6354053"/>
            <a:ext cx="2151062" cy="293688"/>
          </a:xfrm>
        </p:spPr>
        <p:txBody>
          <a:bodyPr lIns="0" tIns="0" rIns="0" bIns="0" anchor="b">
            <a:noAutofit/>
          </a:bodyPr>
          <a:lstStyle>
            <a:lvl1pPr marL="0" indent="0">
              <a:spcBef>
                <a:spcPts val="0"/>
              </a:spcBef>
              <a:buNone/>
              <a:defRPr sz="1000" b="1"/>
            </a:lvl1pPr>
            <a:lvl2pPr>
              <a:defRPr sz="1100" b="1"/>
            </a:lvl2pPr>
            <a:lvl3pPr>
              <a:defRPr sz="1100" b="1"/>
            </a:lvl3pPr>
            <a:lvl4pPr>
              <a:defRPr sz="1100" b="1"/>
            </a:lvl4pPr>
            <a:lvl5pPr>
              <a:defRPr sz="1100" b="1"/>
            </a:lvl5pPr>
          </a:lstStyle>
          <a:p>
            <a:pPr lvl="0"/>
            <a:r>
              <a:rPr lang="en-US"/>
              <a:t>Click to edit Master text styles</a:t>
            </a:r>
          </a:p>
        </p:txBody>
      </p:sp>
      <p:pic>
        <p:nvPicPr>
          <p:cNvPr id="18" name="Picture 17" descr="Cargill_graphics-02.png"/>
          <p:cNvPicPr>
            <a:picLocks noChangeAspect="1"/>
          </p:cNvPicPr>
          <p:nvPr userDrawn="1"/>
        </p:nvPicPr>
        <p:blipFill>
          <a:blip r:embed="rId2" cstate="print"/>
          <a:stretch>
            <a:fillRect/>
          </a:stretch>
        </p:blipFill>
        <p:spPr>
          <a:xfrm>
            <a:off x="7829661" y="6187350"/>
            <a:ext cx="1145953" cy="512022"/>
          </a:xfrm>
          <a:prstGeom prst="rect">
            <a:avLst/>
          </a:prstGeom>
        </p:spPr>
      </p:pic>
      <p:sp>
        <p:nvSpPr>
          <p:cNvPr id="22" name="TextBox 21"/>
          <p:cNvSpPr txBox="1"/>
          <p:nvPr userDrawn="1"/>
        </p:nvSpPr>
        <p:spPr>
          <a:xfrm>
            <a:off x="2541319" y="6438827"/>
            <a:ext cx="3331030" cy="215444"/>
          </a:xfrm>
          <a:prstGeom prst="rect">
            <a:avLst/>
          </a:prstGeom>
          <a:noFill/>
        </p:spPr>
        <p:txBody>
          <a:bodyPr wrap="square" lIns="0" tIns="0" rIns="0" bIns="0" rtlCol="0" anchor="b">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700" kern="1200" baseline="30000" dirty="0">
                <a:solidFill>
                  <a:srgbClr val="959595"/>
                </a:solidFill>
                <a:latin typeface="+mn-lt"/>
                <a:ea typeface="+mn-ea"/>
                <a:cs typeface="+mn-cs"/>
              </a:rPr>
              <a:t>CONFIDENTIAL. This document contains trade secret information. Disclosure, use or reproduction outside Cargill or inside Cargill, to or by those employees who do not have a need to know is prohibited except as authorized by Cargill in writing.</a:t>
            </a:r>
          </a:p>
          <a:p>
            <a:pPr marL="0" marR="0" indent="0" algn="l" defTabSz="914400" rtl="0" eaLnBrk="1" fontAlgn="auto" latinLnBrk="0" hangingPunct="1">
              <a:lnSpc>
                <a:spcPct val="100000"/>
              </a:lnSpc>
              <a:spcBef>
                <a:spcPts val="0"/>
              </a:spcBef>
              <a:spcAft>
                <a:spcPts val="0"/>
              </a:spcAft>
              <a:buClrTx/>
              <a:buSzTx/>
              <a:buFontTx/>
              <a:buNone/>
              <a:tabLst/>
              <a:defRPr/>
            </a:pPr>
            <a:r>
              <a:rPr lang="en-US" sz="700" kern="1200" baseline="30000" dirty="0">
                <a:solidFill>
                  <a:srgbClr val="959595"/>
                </a:solidFill>
                <a:latin typeface="+mn-lt"/>
                <a:ea typeface="+mn-ea"/>
                <a:cs typeface="+mn-cs"/>
              </a:rPr>
              <a:t>© 2013 Cargill, Incorporated. All rights reserved.</a:t>
            </a:r>
          </a:p>
        </p:txBody>
      </p:sp>
      <p:sp>
        <p:nvSpPr>
          <p:cNvPr id="21" name="Text Placeholder 20"/>
          <p:cNvSpPr>
            <a:spLocks noGrp="1"/>
          </p:cNvSpPr>
          <p:nvPr>
            <p:ph type="body" sz="quarter" idx="16"/>
          </p:nvPr>
        </p:nvSpPr>
        <p:spPr bwMode="gray">
          <a:xfrm>
            <a:off x="740664" y="3430587"/>
            <a:ext cx="5029200" cy="914400"/>
          </a:xfrm>
        </p:spPr>
        <p:txBody>
          <a:bodyPr tIns="0" bIns="0">
            <a:noAutofit/>
          </a:bodyPr>
          <a:lstStyle>
            <a:lvl1pPr>
              <a:lnSpc>
                <a:spcPts val="3000"/>
              </a:lnSpc>
              <a:buFontTx/>
              <a:buNone/>
              <a:defRPr sz="2400" b="1" baseline="0">
                <a:solidFill>
                  <a:schemeClr val="bg1"/>
                </a:solidFill>
                <a:latin typeface="+mn-lt"/>
              </a:defRPr>
            </a:lvl1pPr>
            <a:lvl5pPr>
              <a:defRPr/>
            </a:lvl5pPr>
          </a:lstStyle>
          <a:p>
            <a:pPr lvl="0"/>
            <a:r>
              <a:rPr lang="en-US"/>
              <a:t>Click to edit Master text styles</a:t>
            </a:r>
          </a:p>
        </p:txBody>
      </p:sp>
      <p:sp>
        <p:nvSpPr>
          <p:cNvPr id="24" name="Round Diagonal Corner Rectangle 23"/>
          <p:cNvSpPr/>
          <p:nvPr userDrawn="1"/>
        </p:nvSpPr>
        <p:spPr>
          <a:xfrm>
            <a:off x="7562088" y="1828800"/>
            <a:ext cx="1353312" cy="1143000"/>
          </a:xfrm>
          <a:prstGeom prst="round2DiagRect">
            <a:avLst>
              <a:gd name="adj1" fmla="val 20468"/>
              <a:gd name="adj2" fmla="val 0"/>
            </a:avLst>
          </a:prstGeom>
          <a:solidFill>
            <a:srgbClr val="1E9D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34541928"/>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TitleLowInk_Blue">
    <p:spTree>
      <p:nvGrpSpPr>
        <p:cNvPr id="1" name=""/>
        <p:cNvGrpSpPr/>
        <p:nvPr/>
      </p:nvGrpSpPr>
      <p:grpSpPr>
        <a:xfrm>
          <a:off x="0" y="0"/>
          <a:ext cx="0" cy="0"/>
          <a:chOff x="0" y="0"/>
          <a:chExt cx="0" cy="0"/>
        </a:xfrm>
      </p:grpSpPr>
      <p:sp>
        <p:nvSpPr>
          <p:cNvPr id="15" name="Rectangle 14"/>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ound Diagonal Corner Rectangle 15"/>
          <p:cNvSpPr/>
          <p:nvPr userDrawn="1"/>
        </p:nvSpPr>
        <p:spPr>
          <a:xfrm>
            <a:off x="758952" y="228600"/>
            <a:ext cx="978408" cy="603504"/>
          </a:xfrm>
          <a:prstGeom prst="round2DiagRect">
            <a:avLst>
              <a:gd name="adj1" fmla="val 0"/>
              <a:gd name="adj2" fmla="val 20819"/>
            </a:avLst>
          </a:prstGeom>
          <a:solidFill>
            <a:srgbClr val="005C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ubtitle 2"/>
          <p:cNvSpPr>
            <a:spLocks noGrp="1"/>
          </p:cNvSpPr>
          <p:nvPr>
            <p:ph type="subTitle" idx="1" hasCustomPrompt="1"/>
          </p:nvPr>
        </p:nvSpPr>
        <p:spPr>
          <a:xfrm>
            <a:off x="740664" y="2258568"/>
            <a:ext cx="7040880" cy="2057400"/>
          </a:xfrm>
          <a:noFill/>
        </p:spPr>
        <p:txBody>
          <a:bodyPr lIns="0" tIns="0" rIns="0" bIns="0" anchor="t" anchorCtr="0">
            <a:noAutofit/>
          </a:bodyPr>
          <a:lstStyle>
            <a:lvl1pPr marL="0" indent="0" algn="l">
              <a:lnSpc>
                <a:spcPts val="7900"/>
              </a:lnSpc>
              <a:spcBef>
                <a:spcPts val="0"/>
              </a:spcBef>
              <a:buNone/>
              <a:defRPr sz="6900" b="1">
                <a:solidFill>
                  <a:srgbClr val="005C84"/>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Cover Slide Primary</a:t>
            </a:r>
          </a:p>
        </p:txBody>
      </p:sp>
      <p:sp>
        <p:nvSpPr>
          <p:cNvPr id="14" name="Text Placeholder 13"/>
          <p:cNvSpPr>
            <a:spLocks noGrp="1"/>
          </p:cNvSpPr>
          <p:nvPr>
            <p:ph type="body" sz="quarter" idx="13"/>
          </p:nvPr>
        </p:nvSpPr>
        <p:spPr>
          <a:xfrm>
            <a:off x="230188" y="6354053"/>
            <a:ext cx="2151062" cy="293688"/>
          </a:xfrm>
        </p:spPr>
        <p:txBody>
          <a:bodyPr lIns="0" tIns="0" rIns="0" bIns="0" anchor="b">
            <a:noAutofit/>
          </a:bodyPr>
          <a:lstStyle>
            <a:lvl1pPr marL="0" indent="0">
              <a:spcBef>
                <a:spcPts val="0"/>
              </a:spcBef>
              <a:buNone/>
              <a:defRPr sz="1000" b="1"/>
            </a:lvl1pPr>
            <a:lvl2pPr>
              <a:defRPr sz="1100" b="1"/>
            </a:lvl2pPr>
            <a:lvl3pPr>
              <a:defRPr sz="1100" b="1"/>
            </a:lvl3pPr>
            <a:lvl4pPr>
              <a:defRPr sz="1100" b="1"/>
            </a:lvl4pPr>
            <a:lvl5pPr>
              <a:defRPr sz="1100" b="1"/>
            </a:lvl5pPr>
          </a:lstStyle>
          <a:p>
            <a:pPr lvl="0"/>
            <a:r>
              <a:rPr lang="en-US"/>
              <a:t>Click to edit Master text styles</a:t>
            </a:r>
          </a:p>
        </p:txBody>
      </p:sp>
      <p:pic>
        <p:nvPicPr>
          <p:cNvPr id="18" name="Picture 17" descr="Cargill_graphics-02.png"/>
          <p:cNvPicPr>
            <a:picLocks noChangeAspect="1"/>
          </p:cNvPicPr>
          <p:nvPr userDrawn="1"/>
        </p:nvPicPr>
        <p:blipFill>
          <a:blip r:embed="rId2" cstate="print"/>
          <a:stretch>
            <a:fillRect/>
          </a:stretch>
        </p:blipFill>
        <p:spPr>
          <a:xfrm>
            <a:off x="7829661" y="6187350"/>
            <a:ext cx="1145953" cy="512022"/>
          </a:xfrm>
          <a:prstGeom prst="rect">
            <a:avLst/>
          </a:prstGeom>
        </p:spPr>
      </p:pic>
      <p:sp>
        <p:nvSpPr>
          <p:cNvPr id="22" name="TextBox 21"/>
          <p:cNvSpPr txBox="1"/>
          <p:nvPr userDrawn="1"/>
        </p:nvSpPr>
        <p:spPr>
          <a:xfrm>
            <a:off x="2541319" y="6510642"/>
            <a:ext cx="3331030" cy="143629"/>
          </a:xfrm>
          <a:prstGeom prst="rect">
            <a:avLst/>
          </a:prstGeom>
          <a:noFill/>
        </p:spPr>
        <p:txBody>
          <a:bodyPr wrap="square" lIns="0" tIns="0" rIns="0" bIns="0" rtlCol="0" anchor="b">
            <a:no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700" kern="1200" baseline="30000" dirty="0">
                <a:solidFill>
                  <a:srgbClr val="959595"/>
                </a:solidFill>
                <a:latin typeface="+mn-lt"/>
                <a:ea typeface="+mn-ea"/>
                <a:cs typeface="+mn-cs"/>
              </a:rPr>
              <a:t>CONFIDENTIAL. This document contains trade secret information. Disclosure, use or reproduction outside Cargill or inside Cargill, to or by those employees who do not have a need to know is prohibited except as authorized by Cargill in writing.</a:t>
            </a:r>
          </a:p>
          <a:p>
            <a:pPr marL="0" marR="0" indent="0" algn="l" defTabSz="914400" rtl="0" eaLnBrk="1" fontAlgn="auto" latinLnBrk="0" hangingPunct="1">
              <a:lnSpc>
                <a:spcPct val="100000"/>
              </a:lnSpc>
              <a:spcBef>
                <a:spcPts val="0"/>
              </a:spcBef>
              <a:spcAft>
                <a:spcPts val="0"/>
              </a:spcAft>
              <a:buClrTx/>
              <a:buSzTx/>
              <a:buFontTx/>
              <a:buNone/>
              <a:tabLst/>
              <a:defRPr/>
            </a:pPr>
            <a:r>
              <a:rPr lang="en-US" sz="700" kern="1200" baseline="30000" dirty="0">
                <a:solidFill>
                  <a:srgbClr val="959595"/>
                </a:solidFill>
                <a:latin typeface="+mn-lt"/>
                <a:ea typeface="+mn-ea"/>
                <a:cs typeface="+mn-cs"/>
              </a:rPr>
              <a:t>© 2013 Cargill, Incorporated. All rights reserved.</a:t>
            </a:r>
          </a:p>
        </p:txBody>
      </p:sp>
      <p:sp>
        <p:nvSpPr>
          <p:cNvPr id="21" name="Text Placeholder 20"/>
          <p:cNvSpPr>
            <a:spLocks noGrp="1"/>
          </p:cNvSpPr>
          <p:nvPr>
            <p:ph type="body" sz="quarter" idx="16" hasCustomPrompt="1"/>
          </p:nvPr>
        </p:nvSpPr>
        <p:spPr>
          <a:xfrm>
            <a:off x="740664" y="4791456"/>
            <a:ext cx="5486400" cy="1271016"/>
          </a:xfrm>
          <a:noFill/>
        </p:spPr>
        <p:txBody>
          <a:bodyPr tIns="0" bIns="0">
            <a:noAutofit/>
          </a:bodyPr>
          <a:lstStyle>
            <a:lvl1pPr>
              <a:lnSpc>
                <a:spcPts val="3000"/>
              </a:lnSpc>
              <a:buFontTx/>
              <a:buNone/>
              <a:defRPr sz="2400" b="1" baseline="0">
                <a:solidFill>
                  <a:srgbClr val="007A87"/>
                </a:solidFill>
                <a:latin typeface="+mn-lt"/>
              </a:defRPr>
            </a:lvl1pPr>
            <a:lvl5pPr>
              <a:defRPr/>
            </a:lvl5pPr>
          </a:lstStyle>
          <a:p>
            <a:pPr lvl="0"/>
            <a:r>
              <a:rPr lang="en-US" dirty="0"/>
              <a:t>Secondary Information</a:t>
            </a:r>
          </a:p>
        </p:txBody>
      </p:sp>
      <p:sp>
        <p:nvSpPr>
          <p:cNvPr id="24" name="Round Diagonal Corner Rectangle 23"/>
          <p:cNvSpPr/>
          <p:nvPr userDrawn="1"/>
        </p:nvSpPr>
        <p:spPr>
          <a:xfrm>
            <a:off x="758952" y="914400"/>
            <a:ext cx="530352" cy="292608"/>
          </a:xfrm>
          <a:prstGeom prst="round2DiagRect">
            <a:avLst>
              <a:gd name="adj1" fmla="val 36979"/>
              <a:gd name="adj2" fmla="val 0"/>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userDrawn="1"/>
        </p:nvSpPr>
        <p:spPr>
          <a:xfrm>
            <a:off x="758952" y="4562856"/>
            <a:ext cx="630936" cy="153987"/>
          </a:xfrm>
          <a:prstGeom prst="rect">
            <a:avLst/>
          </a:prstGeom>
          <a:solidFill>
            <a:srgbClr val="1E9D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738412353"/>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BreakerLarge_Blue">
    <p:spTree>
      <p:nvGrpSpPr>
        <p:cNvPr id="1" name=""/>
        <p:cNvGrpSpPr/>
        <p:nvPr/>
      </p:nvGrpSpPr>
      <p:grpSpPr>
        <a:xfrm>
          <a:off x="0" y="0"/>
          <a:ext cx="0" cy="0"/>
          <a:chOff x="0" y="0"/>
          <a:chExt cx="0" cy="0"/>
        </a:xfrm>
      </p:grpSpPr>
      <p:sp>
        <p:nvSpPr>
          <p:cNvPr id="6" name="Round Diagonal Corner Rectangle 5"/>
          <p:cNvSpPr/>
          <p:nvPr userDrawn="1"/>
        </p:nvSpPr>
        <p:spPr>
          <a:xfrm>
            <a:off x="230188" y="228599"/>
            <a:ext cx="8686800" cy="5711825"/>
          </a:xfrm>
          <a:prstGeom prst="round2DiagRect">
            <a:avLst>
              <a:gd name="adj1" fmla="val 0"/>
              <a:gd name="adj2" fmla="val 3917"/>
            </a:avLst>
          </a:prstGeom>
          <a:solidFill>
            <a:srgbClr val="005C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schemeClr val="bg1"/>
              </a:solidFill>
              <a:latin typeface="+mj-lt"/>
            </a:endParaRPr>
          </a:p>
        </p:txBody>
      </p:sp>
      <p:sp>
        <p:nvSpPr>
          <p:cNvPr id="2" name="Title 1"/>
          <p:cNvSpPr>
            <a:spLocks noGrp="1"/>
          </p:cNvSpPr>
          <p:nvPr>
            <p:ph type="title"/>
          </p:nvPr>
        </p:nvSpPr>
        <p:spPr bwMode="gray">
          <a:xfrm>
            <a:off x="740664" y="1847088"/>
            <a:ext cx="7424928" cy="2340864"/>
          </a:xfrm>
        </p:spPr>
        <p:txBody>
          <a:bodyPr/>
          <a:lstStyle>
            <a:lvl1pPr>
              <a:lnSpc>
                <a:spcPts val="6300"/>
              </a:lnSpc>
              <a:defRPr sz="6000">
                <a:solidFill>
                  <a:schemeClr val="bg1"/>
                </a:solidFill>
              </a:defRPr>
            </a:lvl1pPr>
          </a:lstStyle>
          <a:p>
            <a:r>
              <a:rPr lang="en-US"/>
              <a:t>Click to edit Master title style</a:t>
            </a:r>
            <a:endParaRPr lang="en-US" dirty="0"/>
          </a:p>
        </p:txBody>
      </p:sp>
      <p:sp>
        <p:nvSpPr>
          <p:cNvPr id="9"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pPr/>
              <a:t>‹#›</a:t>
            </a:fld>
            <a:endParaRPr lang="en-US" dirty="0"/>
          </a:p>
        </p:txBody>
      </p:sp>
    </p:spTree>
    <p:extLst>
      <p:ext uri="{BB962C8B-B14F-4D97-AF65-F5344CB8AC3E}">
        <p14:creationId xmlns:p14="http://schemas.microsoft.com/office/powerpoint/2010/main" val="624631208"/>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BreakerLarge_LightBlue">
    <p:spTree>
      <p:nvGrpSpPr>
        <p:cNvPr id="1" name=""/>
        <p:cNvGrpSpPr/>
        <p:nvPr/>
      </p:nvGrpSpPr>
      <p:grpSpPr>
        <a:xfrm>
          <a:off x="0" y="0"/>
          <a:ext cx="0" cy="0"/>
          <a:chOff x="0" y="0"/>
          <a:chExt cx="0" cy="0"/>
        </a:xfrm>
      </p:grpSpPr>
      <p:sp>
        <p:nvSpPr>
          <p:cNvPr id="6" name="Round Diagonal Corner Rectangle 5"/>
          <p:cNvSpPr/>
          <p:nvPr userDrawn="1"/>
        </p:nvSpPr>
        <p:spPr>
          <a:xfrm>
            <a:off x="230188" y="228599"/>
            <a:ext cx="8686800" cy="5711825"/>
          </a:xfrm>
          <a:prstGeom prst="round2DiagRect">
            <a:avLst>
              <a:gd name="adj1" fmla="val 0"/>
              <a:gd name="adj2" fmla="val 3917"/>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schemeClr val="bg1"/>
              </a:solidFill>
              <a:latin typeface="+mj-lt"/>
            </a:endParaRPr>
          </a:p>
        </p:txBody>
      </p:sp>
      <p:sp>
        <p:nvSpPr>
          <p:cNvPr id="2" name="Title 1"/>
          <p:cNvSpPr>
            <a:spLocks noGrp="1"/>
          </p:cNvSpPr>
          <p:nvPr>
            <p:ph type="title"/>
          </p:nvPr>
        </p:nvSpPr>
        <p:spPr bwMode="gray">
          <a:xfrm>
            <a:off x="740664" y="1847088"/>
            <a:ext cx="7424928" cy="2340864"/>
          </a:xfrm>
        </p:spPr>
        <p:txBody>
          <a:bodyPr/>
          <a:lstStyle>
            <a:lvl1pPr>
              <a:lnSpc>
                <a:spcPts val="6300"/>
              </a:lnSpc>
              <a:defRPr sz="6000">
                <a:solidFill>
                  <a:schemeClr val="bg1"/>
                </a:solidFill>
              </a:defRPr>
            </a:lvl1pPr>
          </a:lstStyle>
          <a:p>
            <a:r>
              <a:rPr lang="en-US"/>
              <a:t>Click to edit Master title style</a:t>
            </a:r>
            <a:endParaRPr lang="en-US" dirty="0"/>
          </a:p>
        </p:txBody>
      </p:sp>
      <p:sp>
        <p:nvSpPr>
          <p:cNvPr id="9"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pPr/>
              <a:t>‹#›</a:t>
            </a:fld>
            <a:endParaRPr lang="en-US" dirty="0"/>
          </a:p>
        </p:txBody>
      </p:sp>
    </p:spTree>
    <p:extLst>
      <p:ext uri="{BB962C8B-B14F-4D97-AF65-F5344CB8AC3E}">
        <p14:creationId xmlns:p14="http://schemas.microsoft.com/office/powerpoint/2010/main" val="3818958199"/>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BreakerLarge_Aqua">
    <p:bg bwMode="gray">
      <p:bgRef idx="1001">
        <a:schemeClr val="bg1"/>
      </p:bgRef>
    </p:bg>
    <p:spTree>
      <p:nvGrpSpPr>
        <p:cNvPr id="1" name=""/>
        <p:cNvGrpSpPr/>
        <p:nvPr/>
      </p:nvGrpSpPr>
      <p:grpSpPr>
        <a:xfrm>
          <a:off x="0" y="0"/>
          <a:ext cx="0" cy="0"/>
          <a:chOff x="0" y="0"/>
          <a:chExt cx="0" cy="0"/>
        </a:xfrm>
      </p:grpSpPr>
      <p:sp>
        <p:nvSpPr>
          <p:cNvPr id="6" name="Round Diagonal Corner Rectangle 5"/>
          <p:cNvSpPr/>
          <p:nvPr userDrawn="1"/>
        </p:nvSpPr>
        <p:spPr>
          <a:xfrm>
            <a:off x="230188" y="228599"/>
            <a:ext cx="8686800" cy="5711825"/>
          </a:xfrm>
          <a:prstGeom prst="round2DiagRect">
            <a:avLst>
              <a:gd name="adj1" fmla="val 0"/>
              <a:gd name="adj2" fmla="val 3917"/>
            </a:avLst>
          </a:prstGeom>
          <a:solidFill>
            <a:srgbClr val="1E9D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schemeClr val="bg1"/>
              </a:solidFill>
              <a:latin typeface="+mj-lt"/>
            </a:endParaRPr>
          </a:p>
        </p:txBody>
      </p:sp>
      <p:sp>
        <p:nvSpPr>
          <p:cNvPr id="2" name="Title 1"/>
          <p:cNvSpPr>
            <a:spLocks noGrp="1"/>
          </p:cNvSpPr>
          <p:nvPr>
            <p:ph type="title"/>
          </p:nvPr>
        </p:nvSpPr>
        <p:spPr bwMode="gray">
          <a:xfrm>
            <a:off x="740664" y="1847088"/>
            <a:ext cx="7424928" cy="2340864"/>
          </a:xfrm>
        </p:spPr>
        <p:txBody>
          <a:bodyPr/>
          <a:lstStyle>
            <a:lvl1pPr>
              <a:lnSpc>
                <a:spcPts val="6300"/>
              </a:lnSpc>
              <a:defRPr sz="6000">
                <a:solidFill>
                  <a:schemeClr val="bg1"/>
                </a:solidFill>
              </a:defRPr>
            </a:lvl1pPr>
          </a:lstStyle>
          <a:p>
            <a:r>
              <a:rPr lang="en-US"/>
              <a:t>Click to edit Master title style</a:t>
            </a:r>
            <a:endParaRPr lang="en-US" dirty="0"/>
          </a:p>
        </p:txBody>
      </p:sp>
      <p:sp>
        <p:nvSpPr>
          <p:cNvPr id="9"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pPr/>
              <a:t>‹#›</a:t>
            </a:fld>
            <a:endParaRPr lang="en-US" dirty="0"/>
          </a:p>
        </p:txBody>
      </p:sp>
    </p:spTree>
    <p:extLst>
      <p:ext uri="{BB962C8B-B14F-4D97-AF65-F5344CB8AC3E}">
        <p14:creationId xmlns:p14="http://schemas.microsoft.com/office/powerpoint/2010/main" val="1887123496"/>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BreakerBullet_Blue">
    <p:spTree>
      <p:nvGrpSpPr>
        <p:cNvPr id="1" name=""/>
        <p:cNvGrpSpPr/>
        <p:nvPr/>
      </p:nvGrpSpPr>
      <p:grpSpPr>
        <a:xfrm>
          <a:off x="0" y="0"/>
          <a:ext cx="0" cy="0"/>
          <a:chOff x="0" y="0"/>
          <a:chExt cx="0" cy="0"/>
        </a:xfrm>
      </p:grpSpPr>
      <p:sp>
        <p:nvSpPr>
          <p:cNvPr id="6" name="Round Diagonal Corner Rectangle 5"/>
          <p:cNvSpPr/>
          <p:nvPr userDrawn="1"/>
        </p:nvSpPr>
        <p:spPr>
          <a:xfrm>
            <a:off x="230188" y="228599"/>
            <a:ext cx="8686800" cy="5711825"/>
          </a:xfrm>
          <a:prstGeom prst="round2DiagRect">
            <a:avLst>
              <a:gd name="adj1" fmla="val 0"/>
              <a:gd name="adj2" fmla="val 3917"/>
            </a:avLst>
          </a:prstGeom>
          <a:solidFill>
            <a:srgbClr val="005C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schemeClr val="bg1"/>
              </a:solidFill>
              <a:latin typeface="+mj-lt"/>
            </a:endParaRPr>
          </a:p>
        </p:txBody>
      </p:sp>
      <p:sp>
        <p:nvSpPr>
          <p:cNvPr id="2" name="Title 1"/>
          <p:cNvSpPr>
            <a:spLocks noGrp="1"/>
          </p:cNvSpPr>
          <p:nvPr>
            <p:ph type="title"/>
          </p:nvPr>
        </p:nvSpPr>
        <p:spPr bwMode="gray">
          <a:xfrm>
            <a:off x="744538" y="1691640"/>
            <a:ext cx="7589520" cy="594360"/>
          </a:xfrm>
        </p:spPr>
        <p:txBody>
          <a:bodyPr/>
          <a:lstStyle>
            <a:lvl1pPr>
              <a:lnSpc>
                <a:spcPts val="5500"/>
              </a:lnSpc>
              <a:defRPr sz="4800">
                <a:solidFill>
                  <a:schemeClr val="bg1"/>
                </a:solidFill>
              </a:defRPr>
            </a:lvl1pPr>
          </a:lstStyle>
          <a:p>
            <a:r>
              <a:rPr lang="en-US"/>
              <a:t>Click to edit Master title style</a:t>
            </a:r>
            <a:endParaRPr lang="en-US" dirty="0"/>
          </a:p>
        </p:txBody>
      </p:sp>
      <p:sp>
        <p:nvSpPr>
          <p:cNvPr id="9" name="Text Placeholder 8"/>
          <p:cNvSpPr>
            <a:spLocks noGrp="1"/>
          </p:cNvSpPr>
          <p:nvPr>
            <p:ph type="body" sz="quarter" idx="12"/>
          </p:nvPr>
        </p:nvSpPr>
        <p:spPr bwMode="gray">
          <a:xfrm>
            <a:off x="744538" y="2606040"/>
            <a:ext cx="8166100" cy="1691640"/>
          </a:xfrm>
        </p:spPr>
        <p:txBody>
          <a:bodyPr numCol="2">
            <a:noAutofit/>
          </a:bodyPr>
          <a:lstStyle>
            <a:lvl1pPr marL="173736" indent="-173736">
              <a:lnSpc>
                <a:spcPts val="3200"/>
              </a:lnSpc>
              <a:spcBef>
                <a:spcPts val="0"/>
              </a:spcBef>
              <a:buFont typeface="Arial" pitchFamily="34" charset="0"/>
              <a:buChar char="•"/>
              <a:defRPr sz="2400" b="1">
                <a:solidFill>
                  <a:schemeClr val="bg1"/>
                </a:solidFill>
              </a:defRPr>
            </a:lvl1pPr>
            <a:lvl2pPr marL="173736" indent="-173736">
              <a:lnSpc>
                <a:spcPts val="3200"/>
              </a:lnSpc>
              <a:spcBef>
                <a:spcPts val="0"/>
              </a:spcBef>
              <a:buFont typeface="Arial" pitchFamily="34" charset="0"/>
              <a:buChar char="•"/>
              <a:defRPr sz="2400" b="1">
                <a:solidFill>
                  <a:schemeClr val="bg1"/>
                </a:solidFill>
              </a:defRPr>
            </a:lvl2pPr>
            <a:lvl3pPr marL="173736" indent="-173736">
              <a:lnSpc>
                <a:spcPts val="3200"/>
              </a:lnSpc>
              <a:spcBef>
                <a:spcPts val="0"/>
              </a:spcBef>
              <a:buFont typeface="Arial" pitchFamily="34" charset="0"/>
              <a:buChar char="•"/>
              <a:defRPr sz="2400" b="1">
                <a:solidFill>
                  <a:schemeClr val="bg1"/>
                </a:solidFill>
              </a:defRPr>
            </a:lvl3pPr>
            <a:lvl4pPr marL="173736" indent="-173736">
              <a:lnSpc>
                <a:spcPts val="3200"/>
              </a:lnSpc>
              <a:spcBef>
                <a:spcPts val="0"/>
              </a:spcBef>
              <a:buFont typeface="Arial" pitchFamily="34" charset="0"/>
              <a:buChar char="•"/>
              <a:defRPr sz="2400" b="1">
                <a:solidFill>
                  <a:schemeClr val="bg1"/>
                </a:solidFill>
              </a:defRPr>
            </a:lvl4pPr>
            <a:lvl5pPr marL="173736" indent="-173736">
              <a:lnSpc>
                <a:spcPts val="3200"/>
              </a:lnSpc>
              <a:spcBef>
                <a:spcPts val="0"/>
              </a:spcBef>
              <a:buFont typeface="Arial" pitchFamily="34" charset="0"/>
              <a:buChar char="•"/>
              <a:defRPr sz="2400" b="1">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pPr/>
              <a:t>‹#›</a:t>
            </a:fld>
            <a:endParaRPr lang="en-US" dirty="0"/>
          </a:p>
        </p:txBody>
      </p:sp>
    </p:spTree>
    <p:extLst>
      <p:ext uri="{BB962C8B-B14F-4D97-AF65-F5344CB8AC3E}">
        <p14:creationId xmlns:p14="http://schemas.microsoft.com/office/powerpoint/2010/main" val="2244598639"/>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BreakerBullet_LightBlue">
    <p:spTree>
      <p:nvGrpSpPr>
        <p:cNvPr id="1" name=""/>
        <p:cNvGrpSpPr/>
        <p:nvPr/>
      </p:nvGrpSpPr>
      <p:grpSpPr>
        <a:xfrm>
          <a:off x="0" y="0"/>
          <a:ext cx="0" cy="0"/>
          <a:chOff x="0" y="0"/>
          <a:chExt cx="0" cy="0"/>
        </a:xfrm>
      </p:grpSpPr>
      <p:sp>
        <p:nvSpPr>
          <p:cNvPr id="6" name="Round Diagonal Corner Rectangle 5"/>
          <p:cNvSpPr/>
          <p:nvPr userDrawn="1"/>
        </p:nvSpPr>
        <p:spPr>
          <a:xfrm>
            <a:off x="230188" y="228599"/>
            <a:ext cx="8686800" cy="5711825"/>
          </a:xfrm>
          <a:prstGeom prst="round2DiagRect">
            <a:avLst>
              <a:gd name="adj1" fmla="val 0"/>
              <a:gd name="adj2" fmla="val 3917"/>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schemeClr val="bg1"/>
              </a:solidFill>
              <a:latin typeface="+mj-lt"/>
            </a:endParaRPr>
          </a:p>
        </p:txBody>
      </p:sp>
      <p:sp>
        <p:nvSpPr>
          <p:cNvPr id="2" name="Title 1"/>
          <p:cNvSpPr>
            <a:spLocks noGrp="1"/>
          </p:cNvSpPr>
          <p:nvPr>
            <p:ph type="title"/>
          </p:nvPr>
        </p:nvSpPr>
        <p:spPr bwMode="gray">
          <a:xfrm>
            <a:off x="744538" y="1691640"/>
            <a:ext cx="7589520" cy="594360"/>
          </a:xfrm>
        </p:spPr>
        <p:txBody>
          <a:bodyPr/>
          <a:lstStyle>
            <a:lvl1pPr>
              <a:lnSpc>
                <a:spcPts val="5500"/>
              </a:lnSpc>
              <a:defRPr sz="4800">
                <a:solidFill>
                  <a:schemeClr val="bg1"/>
                </a:solidFill>
              </a:defRPr>
            </a:lvl1pPr>
          </a:lstStyle>
          <a:p>
            <a:r>
              <a:rPr lang="en-US"/>
              <a:t>Click to edit Master title style</a:t>
            </a:r>
            <a:endParaRPr lang="en-US" dirty="0"/>
          </a:p>
        </p:txBody>
      </p:sp>
      <p:sp>
        <p:nvSpPr>
          <p:cNvPr id="9" name="Text Placeholder 8"/>
          <p:cNvSpPr>
            <a:spLocks noGrp="1"/>
          </p:cNvSpPr>
          <p:nvPr>
            <p:ph type="body" sz="quarter" idx="12"/>
          </p:nvPr>
        </p:nvSpPr>
        <p:spPr bwMode="gray">
          <a:xfrm>
            <a:off x="744538" y="2606040"/>
            <a:ext cx="8166100" cy="1691640"/>
          </a:xfrm>
        </p:spPr>
        <p:txBody>
          <a:bodyPr numCol="2">
            <a:noAutofit/>
          </a:bodyPr>
          <a:lstStyle>
            <a:lvl1pPr marL="173736" indent="-173736">
              <a:lnSpc>
                <a:spcPts val="3200"/>
              </a:lnSpc>
              <a:spcBef>
                <a:spcPts val="0"/>
              </a:spcBef>
              <a:buFont typeface="Arial" pitchFamily="34" charset="0"/>
              <a:buChar char="•"/>
              <a:defRPr sz="2400" b="1">
                <a:solidFill>
                  <a:schemeClr val="bg1"/>
                </a:solidFill>
              </a:defRPr>
            </a:lvl1pPr>
            <a:lvl2pPr marL="173736" indent="-173736">
              <a:lnSpc>
                <a:spcPts val="3200"/>
              </a:lnSpc>
              <a:spcBef>
                <a:spcPts val="0"/>
              </a:spcBef>
              <a:buFont typeface="Arial" pitchFamily="34" charset="0"/>
              <a:buChar char="•"/>
              <a:defRPr sz="2400" b="1">
                <a:solidFill>
                  <a:schemeClr val="bg1"/>
                </a:solidFill>
              </a:defRPr>
            </a:lvl2pPr>
            <a:lvl3pPr marL="173736" indent="-173736">
              <a:lnSpc>
                <a:spcPts val="3200"/>
              </a:lnSpc>
              <a:spcBef>
                <a:spcPts val="0"/>
              </a:spcBef>
              <a:buFont typeface="Arial" pitchFamily="34" charset="0"/>
              <a:buChar char="•"/>
              <a:defRPr sz="2400" b="1">
                <a:solidFill>
                  <a:schemeClr val="bg1"/>
                </a:solidFill>
              </a:defRPr>
            </a:lvl3pPr>
            <a:lvl4pPr marL="173736" indent="-173736">
              <a:lnSpc>
                <a:spcPts val="3200"/>
              </a:lnSpc>
              <a:spcBef>
                <a:spcPts val="0"/>
              </a:spcBef>
              <a:buFont typeface="Arial" pitchFamily="34" charset="0"/>
              <a:buChar char="•"/>
              <a:defRPr sz="2400" b="1">
                <a:solidFill>
                  <a:schemeClr val="bg1"/>
                </a:solidFill>
              </a:defRPr>
            </a:lvl4pPr>
            <a:lvl5pPr marL="173736" indent="-173736">
              <a:lnSpc>
                <a:spcPts val="3200"/>
              </a:lnSpc>
              <a:spcBef>
                <a:spcPts val="0"/>
              </a:spcBef>
              <a:buFont typeface="Arial" pitchFamily="34" charset="0"/>
              <a:buChar char="•"/>
              <a:defRPr sz="2400" b="1">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pPr/>
              <a:t>‹#›</a:t>
            </a:fld>
            <a:endParaRPr lang="en-US" dirty="0"/>
          </a:p>
        </p:txBody>
      </p:sp>
    </p:spTree>
    <p:extLst>
      <p:ext uri="{BB962C8B-B14F-4D97-AF65-F5344CB8AC3E}">
        <p14:creationId xmlns:p14="http://schemas.microsoft.com/office/powerpoint/2010/main" val="88494779"/>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BreakerBullet_Aqua">
    <p:spTree>
      <p:nvGrpSpPr>
        <p:cNvPr id="1" name=""/>
        <p:cNvGrpSpPr/>
        <p:nvPr/>
      </p:nvGrpSpPr>
      <p:grpSpPr>
        <a:xfrm>
          <a:off x="0" y="0"/>
          <a:ext cx="0" cy="0"/>
          <a:chOff x="0" y="0"/>
          <a:chExt cx="0" cy="0"/>
        </a:xfrm>
      </p:grpSpPr>
      <p:sp>
        <p:nvSpPr>
          <p:cNvPr id="6" name="Round Diagonal Corner Rectangle 5"/>
          <p:cNvSpPr/>
          <p:nvPr userDrawn="1"/>
        </p:nvSpPr>
        <p:spPr>
          <a:xfrm>
            <a:off x="230188" y="228599"/>
            <a:ext cx="8686800" cy="5711825"/>
          </a:xfrm>
          <a:prstGeom prst="round2DiagRect">
            <a:avLst>
              <a:gd name="adj1" fmla="val 0"/>
              <a:gd name="adj2" fmla="val 3917"/>
            </a:avLst>
          </a:prstGeom>
          <a:solidFill>
            <a:srgbClr val="1E9D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schemeClr val="bg1"/>
              </a:solidFill>
              <a:latin typeface="+mj-lt"/>
            </a:endParaRPr>
          </a:p>
        </p:txBody>
      </p:sp>
      <p:sp>
        <p:nvSpPr>
          <p:cNvPr id="2" name="Title 1"/>
          <p:cNvSpPr>
            <a:spLocks noGrp="1"/>
          </p:cNvSpPr>
          <p:nvPr>
            <p:ph type="title"/>
          </p:nvPr>
        </p:nvSpPr>
        <p:spPr bwMode="gray">
          <a:xfrm>
            <a:off x="744538" y="1691640"/>
            <a:ext cx="7589520" cy="594360"/>
          </a:xfrm>
        </p:spPr>
        <p:txBody>
          <a:bodyPr/>
          <a:lstStyle>
            <a:lvl1pPr>
              <a:lnSpc>
                <a:spcPts val="5500"/>
              </a:lnSpc>
              <a:defRPr sz="4800">
                <a:solidFill>
                  <a:schemeClr val="bg1"/>
                </a:solidFill>
              </a:defRPr>
            </a:lvl1pPr>
          </a:lstStyle>
          <a:p>
            <a:r>
              <a:rPr lang="en-US"/>
              <a:t>Click to edit Master title style</a:t>
            </a:r>
            <a:endParaRPr lang="en-US" dirty="0"/>
          </a:p>
        </p:txBody>
      </p:sp>
      <p:sp>
        <p:nvSpPr>
          <p:cNvPr id="9" name="Text Placeholder 8"/>
          <p:cNvSpPr>
            <a:spLocks noGrp="1"/>
          </p:cNvSpPr>
          <p:nvPr>
            <p:ph type="body" sz="quarter" idx="12"/>
          </p:nvPr>
        </p:nvSpPr>
        <p:spPr bwMode="gray">
          <a:xfrm>
            <a:off x="744538" y="2606040"/>
            <a:ext cx="8166100" cy="1691640"/>
          </a:xfrm>
        </p:spPr>
        <p:txBody>
          <a:bodyPr numCol="2">
            <a:noAutofit/>
          </a:bodyPr>
          <a:lstStyle>
            <a:lvl1pPr marL="173736" indent="-173736">
              <a:lnSpc>
                <a:spcPts val="3200"/>
              </a:lnSpc>
              <a:spcBef>
                <a:spcPts val="0"/>
              </a:spcBef>
              <a:buFont typeface="Arial" pitchFamily="34" charset="0"/>
              <a:buChar char="•"/>
              <a:defRPr sz="2400" b="1">
                <a:solidFill>
                  <a:schemeClr val="bg1"/>
                </a:solidFill>
              </a:defRPr>
            </a:lvl1pPr>
            <a:lvl2pPr marL="173736" indent="-173736">
              <a:lnSpc>
                <a:spcPts val="3200"/>
              </a:lnSpc>
              <a:spcBef>
                <a:spcPts val="0"/>
              </a:spcBef>
              <a:buFont typeface="Arial" pitchFamily="34" charset="0"/>
              <a:buChar char="•"/>
              <a:defRPr sz="2400" b="1">
                <a:solidFill>
                  <a:schemeClr val="bg1"/>
                </a:solidFill>
              </a:defRPr>
            </a:lvl2pPr>
            <a:lvl3pPr marL="173736" indent="-173736">
              <a:lnSpc>
                <a:spcPts val="3200"/>
              </a:lnSpc>
              <a:spcBef>
                <a:spcPts val="0"/>
              </a:spcBef>
              <a:buFont typeface="Arial" pitchFamily="34" charset="0"/>
              <a:buChar char="•"/>
              <a:defRPr sz="2400" b="1">
                <a:solidFill>
                  <a:schemeClr val="bg1"/>
                </a:solidFill>
              </a:defRPr>
            </a:lvl3pPr>
            <a:lvl4pPr marL="173736" indent="-173736">
              <a:lnSpc>
                <a:spcPts val="3200"/>
              </a:lnSpc>
              <a:spcBef>
                <a:spcPts val="0"/>
              </a:spcBef>
              <a:buFont typeface="Arial" pitchFamily="34" charset="0"/>
              <a:buChar char="•"/>
              <a:defRPr sz="2400" b="1">
                <a:solidFill>
                  <a:schemeClr val="bg1"/>
                </a:solidFill>
              </a:defRPr>
            </a:lvl4pPr>
            <a:lvl5pPr marL="173736" indent="-173736">
              <a:lnSpc>
                <a:spcPts val="3200"/>
              </a:lnSpc>
              <a:spcBef>
                <a:spcPts val="0"/>
              </a:spcBef>
              <a:buFont typeface="Arial" pitchFamily="34" charset="0"/>
              <a:buChar char="•"/>
              <a:defRPr sz="2400" b="1">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pPr/>
              <a:t>‹#›</a:t>
            </a:fld>
            <a:endParaRPr lang="en-US" dirty="0"/>
          </a:p>
        </p:txBody>
      </p:sp>
    </p:spTree>
    <p:extLst>
      <p:ext uri="{BB962C8B-B14F-4D97-AF65-F5344CB8AC3E}">
        <p14:creationId xmlns:p14="http://schemas.microsoft.com/office/powerpoint/2010/main" val="4156301986"/>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Breaker_Photo">
    <p:spTree>
      <p:nvGrpSpPr>
        <p:cNvPr id="1" name=""/>
        <p:cNvGrpSpPr/>
        <p:nvPr/>
      </p:nvGrpSpPr>
      <p:grpSpPr>
        <a:xfrm>
          <a:off x="0" y="0"/>
          <a:ext cx="0" cy="0"/>
          <a:chOff x="0" y="0"/>
          <a:chExt cx="0" cy="0"/>
        </a:xfrm>
      </p:grpSpPr>
      <p:sp>
        <p:nvSpPr>
          <p:cNvPr id="9" name="Picture Placeholder 7"/>
          <p:cNvSpPr>
            <a:spLocks noGrp="1"/>
          </p:cNvSpPr>
          <p:nvPr>
            <p:ph type="pic" sz="quarter" idx="13"/>
          </p:nvPr>
        </p:nvSpPr>
        <p:spPr>
          <a:xfrm>
            <a:off x="0" y="0"/>
            <a:ext cx="9144000" cy="6858000"/>
          </a:xfrm>
          <a:solidFill>
            <a:srgbClr val="959595"/>
          </a:solidFill>
        </p:spPr>
        <p:txBody>
          <a:bodyPr/>
          <a:lstStyle/>
          <a:p>
            <a:r>
              <a:rPr lang="en-US" dirty="0"/>
              <a:t>Click icon to add picture</a:t>
            </a:r>
          </a:p>
        </p:txBody>
      </p:sp>
      <p:sp>
        <p:nvSpPr>
          <p:cNvPr id="10" name="Title 1"/>
          <p:cNvSpPr>
            <a:spLocks noGrp="1"/>
          </p:cNvSpPr>
          <p:nvPr>
            <p:ph type="title"/>
          </p:nvPr>
        </p:nvSpPr>
        <p:spPr bwMode="gray">
          <a:xfrm>
            <a:off x="740664" y="1005840"/>
            <a:ext cx="7772400" cy="1993392"/>
          </a:xfrm>
        </p:spPr>
        <p:txBody>
          <a:bodyPr/>
          <a:lstStyle>
            <a:lvl1pPr>
              <a:lnSpc>
                <a:spcPts val="5000"/>
              </a:lnSpc>
              <a:defRPr sz="4600">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1983782680"/>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BreakerMosaicBullet_Blue">
    <p:spTree>
      <p:nvGrpSpPr>
        <p:cNvPr id="1" name=""/>
        <p:cNvGrpSpPr/>
        <p:nvPr/>
      </p:nvGrpSpPr>
      <p:grpSpPr>
        <a:xfrm>
          <a:off x="0" y="0"/>
          <a:ext cx="0" cy="0"/>
          <a:chOff x="0" y="0"/>
          <a:chExt cx="0" cy="0"/>
        </a:xfrm>
      </p:grpSpPr>
      <p:sp>
        <p:nvSpPr>
          <p:cNvPr id="8" name="Round Diagonal Corner Rectangle 7"/>
          <p:cNvSpPr/>
          <p:nvPr userDrawn="1"/>
        </p:nvSpPr>
        <p:spPr>
          <a:xfrm>
            <a:off x="228600" y="228600"/>
            <a:ext cx="6949440" cy="2487168"/>
          </a:xfrm>
          <a:prstGeom prst="round2DiagRect">
            <a:avLst>
              <a:gd name="adj1" fmla="val 8670"/>
              <a:gd name="adj2" fmla="val 0"/>
            </a:avLst>
          </a:prstGeom>
          <a:solidFill>
            <a:srgbClr val="005C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bwMode="gray">
          <a:xfrm>
            <a:off x="740664" y="694944"/>
            <a:ext cx="5029200" cy="1371600"/>
          </a:xfrm>
        </p:spPr>
        <p:txBody>
          <a:bodyPr/>
          <a:lstStyle>
            <a:lvl1pPr>
              <a:lnSpc>
                <a:spcPts val="5500"/>
              </a:lnSpc>
              <a:defRPr sz="4800">
                <a:solidFill>
                  <a:schemeClr val="bg1"/>
                </a:solidFill>
              </a:defRPr>
            </a:lvl1pPr>
          </a:lstStyle>
          <a:p>
            <a:r>
              <a:rPr lang="en-US"/>
              <a:t>Click to edit Master title style</a:t>
            </a:r>
            <a:endParaRPr lang="en-US" dirty="0"/>
          </a:p>
        </p:txBody>
      </p:sp>
      <p:sp>
        <p:nvSpPr>
          <p:cNvPr id="9" name="Text Placeholder 8"/>
          <p:cNvSpPr>
            <a:spLocks noGrp="1"/>
          </p:cNvSpPr>
          <p:nvPr>
            <p:ph type="body" sz="quarter" idx="12"/>
          </p:nvPr>
        </p:nvSpPr>
        <p:spPr>
          <a:xfrm>
            <a:off x="744538" y="3026664"/>
            <a:ext cx="7567612" cy="3142404"/>
          </a:xfrm>
        </p:spPr>
        <p:txBody>
          <a:bodyPr numCol="1">
            <a:noAutofit/>
          </a:bodyPr>
          <a:lstStyle>
            <a:lvl1pPr marL="173736" indent="-173736">
              <a:lnSpc>
                <a:spcPts val="3200"/>
              </a:lnSpc>
              <a:spcBef>
                <a:spcPts val="0"/>
              </a:spcBef>
              <a:buFont typeface="Arial" pitchFamily="34" charset="0"/>
              <a:buChar char="•"/>
              <a:defRPr sz="2400" b="1">
                <a:solidFill>
                  <a:schemeClr val="tx1"/>
                </a:solidFill>
              </a:defRPr>
            </a:lvl1pPr>
            <a:lvl2pPr marL="173736" indent="-173736">
              <a:lnSpc>
                <a:spcPts val="3200"/>
              </a:lnSpc>
              <a:spcBef>
                <a:spcPts val="0"/>
              </a:spcBef>
              <a:buFont typeface="Arial" pitchFamily="34" charset="0"/>
              <a:buChar char="•"/>
              <a:defRPr sz="2400" b="1">
                <a:solidFill>
                  <a:schemeClr val="tx1"/>
                </a:solidFill>
              </a:defRPr>
            </a:lvl2pPr>
            <a:lvl3pPr marL="173736" indent="-173736">
              <a:lnSpc>
                <a:spcPts val="3200"/>
              </a:lnSpc>
              <a:spcBef>
                <a:spcPts val="0"/>
              </a:spcBef>
              <a:buFont typeface="Arial" pitchFamily="34" charset="0"/>
              <a:buChar char="•"/>
              <a:defRPr sz="2400" b="1">
                <a:solidFill>
                  <a:schemeClr val="tx1"/>
                </a:solidFill>
              </a:defRPr>
            </a:lvl3pPr>
            <a:lvl4pPr marL="173736" indent="-173736">
              <a:lnSpc>
                <a:spcPts val="3200"/>
              </a:lnSpc>
              <a:spcBef>
                <a:spcPts val="0"/>
              </a:spcBef>
              <a:buFont typeface="Arial" pitchFamily="34" charset="0"/>
              <a:buChar char="•"/>
              <a:defRPr sz="2400" b="1">
                <a:solidFill>
                  <a:schemeClr val="tx1"/>
                </a:solidFill>
              </a:defRPr>
            </a:lvl4pPr>
            <a:lvl5pPr marL="173736" indent="-173736">
              <a:lnSpc>
                <a:spcPts val="3200"/>
              </a:lnSpc>
              <a:spcBef>
                <a:spcPts val="0"/>
              </a:spcBef>
              <a:buFont typeface="Arial" pitchFamily="34" charset="0"/>
              <a:buChar char="•"/>
              <a:defRPr sz="2400" b="1">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Round Diagonal Corner Rectangle 9"/>
          <p:cNvSpPr/>
          <p:nvPr userDrawn="1"/>
        </p:nvSpPr>
        <p:spPr>
          <a:xfrm>
            <a:off x="7296912" y="1115568"/>
            <a:ext cx="877824" cy="493776"/>
          </a:xfrm>
          <a:prstGeom prst="round2DiagRect">
            <a:avLst>
              <a:gd name="adj1" fmla="val 38584"/>
              <a:gd name="adj2" fmla="val 0"/>
            </a:avLst>
          </a:prstGeom>
          <a:solidFill>
            <a:srgbClr val="1E9D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ound Diagonal Corner Rectangle 10"/>
          <p:cNvSpPr/>
          <p:nvPr userDrawn="1"/>
        </p:nvSpPr>
        <p:spPr>
          <a:xfrm>
            <a:off x="7296912" y="1719072"/>
            <a:ext cx="1627632" cy="996696"/>
          </a:xfrm>
          <a:prstGeom prst="round2DiagRect">
            <a:avLst>
              <a:gd name="adj1" fmla="val 612"/>
              <a:gd name="adj2" fmla="val 21637"/>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pPr/>
              <a:t>‹#›</a:t>
            </a:fld>
            <a:endParaRPr lang="en-US" dirty="0"/>
          </a:p>
        </p:txBody>
      </p:sp>
    </p:spTree>
    <p:extLst>
      <p:ext uri="{BB962C8B-B14F-4D97-AF65-F5344CB8AC3E}">
        <p14:creationId xmlns:p14="http://schemas.microsoft.com/office/powerpoint/2010/main" val="3127513564"/>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showMasterSp="0" preserve="1" userDrawn="1">
  <p:cSld name="ContentBullet_Blue">
    <p:spTree>
      <p:nvGrpSpPr>
        <p:cNvPr id="1" name=""/>
        <p:cNvGrpSpPr/>
        <p:nvPr/>
      </p:nvGrpSpPr>
      <p:grpSpPr>
        <a:xfrm>
          <a:off x="0" y="0"/>
          <a:ext cx="0" cy="0"/>
          <a:chOff x="0" y="0"/>
          <a:chExt cx="0" cy="0"/>
        </a:xfrm>
      </p:grpSpPr>
      <p:sp>
        <p:nvSpPr>
          <p:cNvPr id="7" name="Title 1"/>
          <p:cNvSpPr>
            <a:spLocks noGrp="1"/>
          </p:cNvSpPr>
          <p:nvPr>
            <p:ph type="title"/>
          </p:nvPr>
        </p:nvSpPr>
        <p:spPr>
          <a:xfrm>
            <a:off x="744538" y="502920"/>
            <a:ext cx="7567612" cy="1154927"/>
          </a:xfrm>
        </p:spPr>
        <p:txBody>
          <a:bodyPr/>
          <a:lstStyle>
            <a:lvl1pPr>
              <a:lnSpc>
                <a:spcPts val="4000"/>
              </a:lnSpc>
              <a:defRPr sz="3600">
                <a:solidFill>
                  <a:srgbClr val="005C84"/>
                </a:solidFill>
              </a:defRPr>
            </a:lvl1pPr>
          </a:lstStyle>
          <a:p>
            <a:r>
              <a:rPr lang="en-US"/>
              <a:t>Click to edit Master title style</a:t>
            </a:r>
            <a:endParaRPr lang="en-US" dirty="0"/>
          </a:p>
        </p:txBody>
      </p:sp>
      <p:sp>
        <p:nvSpPr>
          <p:cNvPr id="11" name="Text Placeholder 5"/>
          <p:cNvSpPr>
            <a:spLocks noGrp="1"/>
          </p:cNvSpPr>
          <p:nvPr>
            <p:ph type="body" sz="quarter" idx="12" hasCustomPrompt="1"/>
          </p:nvPr>
        </p:nvSpPr>
        <p:spPr>
          <a:xfrm>
            <a:off x="740662" y="1945300"/>
            <a:ext cx="7571488" cy="397952"/>
          </a:xfrm>
        </p:spPr>
        <p:txBody>
          <a:bodyPr/>
          <a:lstStyle>
            <a:lvl1pPr marL="0" indent="0">
              <a:lnSpc>
                <a:spcPts val="2100"/>
              </a:lnSpc>
              <a:spcBef>
                <a:spcPts val="0"/>
              </a:spcBef>
              <a:buFontTx/>
              <a:buNone/>
              <a:defRPr sz="2000" b="1" cap="all" baseline="0">
                <a:solidFill>
                  <a:srgbClr val="1E9D8B"/>
                </a:solidFill>
              </a:defRPr>
            </a:lvl1pPr>
          </a:lstStyle>
          <a:p>
            <a:pPr lvl="0"/>
            <a:r>
              <a:rPr lang="en-US" dirty="0"/>
              <a:t>CLICK TO EDIT MASTER TEXT STYLES</a:t>
            </a:r>
          </a:p>
        </p:txBody>
      </p:sp>
      <p:sp>
        <p:nvSpPr>
          <p:cNvPr id="12" name="Text Placeholder 8"/>
          <p:cNvSpPr>
            <a:spLocks noGrp="1"/>
          </p:cNvSpPr>
          <p:nvPr>
            <p:ph type="body" sz="quarter" idx="13"/>
          </p:nvPr>
        </p:nvSpPr>
        <p:spPr>
          <a:xfrm>
            <a:off x="744538" y="2347635"/>
            <a:ext cx="7567612" cy="3592789"/>
          </a:xfrm>
        </p:spPr>
        <p:txBody>
          <a:bodyPr numCol="1">
            <a:noAutofit/>
          </a:bodyPr>
          <a:lstStyle>
            <a:lvl1pPr marL="182880" indent="-182880">
              <a:lnSpc>
                <a:spcPts val="2200"/>
              </a:lnSpc>
              <a:spcBef>
                <a:spcPts val="0"/>
              </a:spcBef>
              <a:spcAft>
                <a:spcPts val="1000"/>
              </a:spcAft>
              <a:buFont typeface="Arial" pitchFamily="34" charset="0"/>
              <a:buChar char="•"/>
              <a:defRPr sz="2000" b="0">
                <a:solidFill>
                  <a:schemeClr val="tx1"/>
                </a:solidFill>
              </a:defRPr>
            </a:lvl1pPr>
            <a:lvl2pPr marL="454025" indent="-182880">
              <a:lnSpc>
                <a:spcPts val="2200"/>
              </a:lnSpc>
              <a:spcBef>
                <a:spcPts val="0"/>
              </a:spcBef>
              <a:spcAft>
                <a:spcPts val="1000"/>
              </a:spcAft>
              <a:buFont typeface="Arial" pitchFamily="34" charset="0"/>
              <a:buChar char="•"/>
              <a:defRPr sz="2000" b="0">
                <a:solidFill>
                  <a:schemeClr val="tx1"/>
                </a:solidFill>
              </a:defRPr>
            </a:lvl2pPr>
            <a:lvl3pPr marL="731520" indent="-182880">
              <a:lnSpc>
                <a:spcPts val="2200"/>
              </a:lnSpc>
              <a:spcBef>
                <a:spcPts val="0"/>
              </a:spcBef>
              <a:spcAft>
                <a:spcPts val="1000"/>
              </a:spcAft>
              <a:buFont typeface="Arial" pitchFamily="34" charset="0"/>
              <a:buChar char="•"/>
              <a:defRPr sz="2000" b="0">
                <a:solidFill>
                  <a:schemeClr val="tx1"/>
                </a:solidFill>
              </a:defRPr>
            </a:lvl3pPr>
            <a:lvl4pPr marL="1005840" indent="-182880">
              <a:lnSpc>
                <a:spcPts val="2200"/>
              </a:lnSpc>
              <a:spcBef>
                <a:spcPts val="0"/>
              </a:spcBef>
              <a:spcAft>
                <a:spcPts val="1000"/>
              </a:spcAft>
              <a:buFont typeface="Arial" pitchFamily="34" charset="0"/>
              <a:buChar char="•"/>
              <a:defRPr sz="2000" b="0">
                <a:solidFill>
                  <a:schemeClr val="tx1"/>
                </a:solidFill>
              </a:defRPr>
            </a:lvl4pPr>
            <a:lvl5pPr marL="1280160" indent="-182880">
              <a:lnSpc>
                <a:spcPts val="2200"/>
              </a:lnSpc>
              <a:spcBef>
                <a:spcPts val="0"/>
              </a:spcBef>
              <a:spcAft>
                <a:spcPts val="1000"/>
              </a:spcAft>
              <a:buFont typeface="Arial" pitchFamily="34" charset="0"/>
              <a:buChar char="•"/>
              <a:defRPr sz="2000" b="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pPr/>
              <a:t>‹#›</a:t>
            </a:fld>
            <a:endParaRPr lang="en-US" dirty="0"/>
          </a:p>
        </p:txBody>
      </p:sp>
      <p:sp>
        <p:nvSpPr>
          <p:cNvPr id="6" name="Round Diagonal Corner Rectangle 5"/>
          <p:cNvSpPr/>
          <p:nvPr userDrawn="1"/>
        </p:nvSpPr>
        <p:spPr>
          <a:xfrm>
            <a:off x="742950" y="6289485"/>
            <a:ext cx="7569200" cy="338328"/>
          </a:xfrm>
          <a:prstGeom prst="round2DiagRect">
            <a:avLst>
              <a:gd name="adj1" fmla="val 38120"/>
              <a:gd name="adj2" fmla="val 0"/>
            </a:avLst>
          </a:prstGeom>
          <a:solidFill>
            <a:srgbClr val="D0D0D0">
              <a:alpha val="2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ound Diagonal Corner Rectangle 8"/>
          <p:cNvSpPr/>
          <p:nvPr userDrawn="1"/>
        </p:nvSpPr>
        <p:spPr>
          <a:xfrm>
            <a:off x="228600" y="6289485"/>
            <a:ext cx="402336" cy="338328"/>
          </a:xfrm>
          <a:prstGeom prst="round2DiagRect">
            <a:avLst>
              <a:gd name="adj1" fmla="val 0"/>
              <a:gd name="adj2" fmla="val 33665"/>
            </a:avLst>
          </a:prstGeom>
          <a:solidFill>
            <a:srgbClr val="9799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9" descr="Cargill_Webinar_graphics-87.png"/>
          <p:cNvPicPr>
            <a:picLocks noChangeAspect="1"/>
          </p:cNvPicPr>
          <p:nvPr userDrawn="1"/>
        </p:nvPicPr>
        <p:blipFill>
          <a:blip r:embed="rId2" cstate="print"/>
          <a:stretch>
            <a:fillRect/>
          </a:stretch>
        </p:blipFill>
        <p:spPr>
          <a:xfrm>
            <a:off x="8402638" y="6322732"/>
            <a:ext cx="535376" cy="239135"/>
          </a:xfrm>
          <a:prstGeom prst="rect">
            <a:avLst/>
          </a:prstGeom>
        </p:spPr>
      </p:pic>
      <p:sp>
        <p:nvSpPr>
          <p:cNvPr id="13" name="TextBox 12"/>
          <p:cNvSpPr txBox="1"/>
          <p:nvPr userDrawn="1"/>
        </p:nvSpPr>
        <p:spPr>
          <a:xfrm>
            <a:off x="740664" y="6281928"/>
            <a:ext cx="4572000" cy="365760"/>
          </a:xfrm>
          <a:prstGeom prst="rect">
            <a:avLst/>
          </a:prstGeom>
          <a:noFill/>
        </p:spPr>
        <p:txBody>
          <a:bodyPr wrap="square" rtlCol="0" anchor="ctr">
            <a:no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97999B"/>
                </a:solidFill>
              </a:rPr>
              <a:t>Maestro Gate</a:t>
            </a:r>
            <a:r>
              <a:rPr lang="en-US" sz="1200" b="1" baseline="0" dirty="0">
                <a:solidFill>
                  <a:srgbClr val="97999B"/>
                </a:solidFill>
              </a:rPr>
              <a:t> Review</a:t>
            </a:r>
            <a:endParaRPr lang="en-US" sz="1200" b="1" dirty="0">
              <a:solidFill>
                <a:srgbClr val="97999B"/>
              </a:solidFill>
            </a:endParaRPr>
          </a:p>
        </p:txBody>
      </p:sp>
      <p:sp>
        <p:nvSpPr>
          <p:cNvPr id="15" name="Slide Number Placeholder 5"/>
          <p:cNvSpPr txBox="1">
            <a:spLocks/>
          </p:cNvSpPr>
          <p:nvPr userDrawn="1"/>
        </p:nvSpPr>
        <p:spPr>
          <a:xfrm>
            <a:off x="239714" y="6278846"/>
            <a:ext cx="378392" cy="365125"/>
          </a:xfrm>
          <a:prstGeom prst="rect">
            <a:avLst/>
          </a:prstGeom>
        </p:spPr>
        <p:txBody>
          <a:bodyPr vert="horz" wrap="none" lIns="91440" tIns="45720" rIns="91440" bIns="45720" rtlCol="0" anchor="ctr"/>
          <a:lstStyle>
            <a:defPPr>
              <a:defRPr lang="en-US"/>
            </a:defPPr>
            <a:lvl1pPr marL="0" algn="ctr" defTabSz="914400" rtl="0" eaLnBrk="1" latinLnBrk="0" hangingPunct="1">
              <a:defRPr sz="1200" b="1"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DF1AFCE-D540-41EE-B441-3ED6DEB25CDC}" type="slidenum">
              <a:rPr lang="en-US" smtClean="0"/>
              <a:pPr/>
              <a:t>‹#›</a:t>
            </a:fld>
            <a:endParaRPr lang="en-US" dirty="0"/>
          </a:p>
        </p:txBody>
      </p:sp>
    </p:spTree>
    <p:extLst>
      <p:ext uri="{BB962C8B-B14F-4D97-AF65-F5344CB8AC3E}">
        <p14:creationId xmlns:p14="http://schemas.microsoft.com/office/powerpoint/2010/main" val="1045129691"/>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ContentOneColumn_Blue">
    <p:spTree>
      <p:nvGrpSpPr>
        <p:cNvPr id="1" name=""/>
        <p:cNvGrpSpPr/>
        <p:nvPr/>
      </p:nvGrpSpPr>
      <p:grpSpPr>
        <a:xfrm>
          <a:off x="0" y="0"/>
          <a:ext cx="0" cy="0"/>
          <a:chOff x="0" y="0"/>
          <a:chExt cx="0" cy="0"/>
        </a:xfrm>
      </p:grpSpPr>
      <p:sp>
        <p:nvSpPr>
          <p:cNvPr id="7" name="Title 1"/>
          <p:cNvSpPr>
            <a:spLocks noGrp="1"/>
          </p:cNvSpPr>
          <p:nvPr>
            <p:ph type="title"/>
          </p:nvPr>
        </p:nvSpPr>
        <p:spPr>
          <a:xfrm>
            <a:off x="744539" y="502920"/>
            <a:ext cx="7567612" cy="859028"/>
          </a:xfrm>
        </p:spPr>
        <p:txBody>
          <a:bodyPr/>
          <a:lstStyle>
            <a:lvl1pPr>
              <a:lnSpc>
                <a:spcPts val="4000"/>
              </a:lnSpc>
              <a:defRPr sz="3600">
                <a:solidFill>
                  <a:srgbClr val="005C84"/>
                </a:solidFill>
              </a:defRPr>
            </a:lvl1pPr>
          </a:lstStyle>
          <a:p>
            <a:r>
              <a:rPr lang="en-US"/>
              <a:t>Click to edit Master title style</a:t>
            </a:r>
            <a:endParaRPr lang="en-US" dirty="0"/>
          </a:p>
        </p:txBody>
      </p:sp>
      <p:sp>
        <p:nvSpPr>
          <p:cNvPr id="11" name="Text Placeholder 5"/>
          <p:cNvSpPr>
            <a:spLocks noGrp="1"/>
          </p:cNvSpPr>
          <p:nvPr>
            <p:ph type="body" sz="quarter" idx="12" hasCustomPrompt="1"/>
          </p:nvPr>
        </p:nvSpPr>
        <p:spPr>
          <a:xfrm>
            <a:off x="740661" y="1368513"/>
            <a:ext cx="7571489" cy="685800"/>
          </a:xfrm>
        </p:spPr>
        <p:txBody>
          <a:bodyPr>
            <a:noAutofit/>
          </a:bodyPr>
          <a:lstStyle>
            <a:lvl1pPr marL="0" indent="0">
              <a:lnSpc>
                <a:spcPts val="2900"/>
              </a:lnSpc>
              <a:spcBef>
                <a:spcPts val="0"/>
              </a:spcBef>
              <a:buFontTx/>
              <a:buNone/>
              <a:defRPr sz="2400" b="1">
                <a:solidFill>
                  <a:srgbClr val="1E9D8B"/>
                </a:solidFill>
              </a:defRPr>
            </a:lvl1pPr>
          </a:lstStyle>
          <a:p>
            <a:pPr lvl="0"/>
            <a:r>
              <a:rPr lang="en-US" dirty="0"/>
              <a:t>Click to edit master text styles</a:t>
            </a:r>
          </a:p>
        </p:txBody>
      </p:sp>
      <p:sp>
        <p:nvSpPr>
          <p:cNvPr id="12" name="Text Placeholder 8"/>
          <p:cNvSpPr>
            <a:spLocks noGrp="1"/>
          </p:cNvSpPr>
          <p:nvPr>
            <p:ph type="body" sz="quarter" idx="13" hasCustomPrompt="1"/>
          </p:nvPr>
        </p:nvSpPr>
        <p:spPr>
          <a:xfrm>
            <a:off x="744538" y="2410930"/>
            <a:ext cx="7567612" cy="1425258"/>
          </a:xfrm>
        </p:spPr>
        <p:txBody>
          <a:bodyPr numCol="1">
            <a:noAutofit/>
          </a:bodyPr>
          <a:lstStyle>
            <a:lvl1pPr marL="0" indent="0">
              <a:lnSpc>
                <a:spcPts val="2200"/>
              </a:lnSpc>
              <a:spcBef>
                <a:spcPts val="0"/>
              </a:spcBef>
              <a:spcAft>
                <a:spcPts val="900"/>
              </a:spcAft>
              <a:buFontTx/>
              <a:buNone/>
              <a:defRPr sz="2000" b="1" cap="all" baseline="0">
                <a:solidFill>
                  <a:srgbClr val="007A87"/>
                </a:solidFill>
              </a:defRPr>
            </a:lvl1pPr>
            <a:lvl2pPr marL="0" indent="0">
              <a:lnSpc>
                <a:spcPts val="2200"/>
              </a:lnSpc>
              <a:spcBef>
                <a:spcPts val="0"/>
              </a:spcBef>
              <a:buFontTx/>
              <a:buNone/>
              <a:defRPr sz="2000" b="0">
                <a:solidFill>
                  <a:schemeClr val="tx1"/>
                </a:solidFill>
              </a:defRPr>
            </a:lvl2pPr>
            <a:lvl3pPr marL="0" indent="0">
              <a:lnSpc>
                <a:spcPts val="2200"/>
              </a:lnSpc>
              <a:spcBef>
                <a:spcPts val="0"/>
              </a:spcBef>
              <a:buFontTx/>
              <a:buNone/>
              <a:defRPr sz="2000" b="0">
                <a:solidFill>
                  <a:schemeClr val="tx1"/>
                </a:solidFill>
              </a:defRPr>
            </a:lvl3pPr>
            <a:lvl4pPr marL="0" indent="0">
              <a:lnSpc>
                <a:spcPts val="2200"/>
              </a:lnSpc>
              <a:spcBef>
                <a:spcPts val="0"/>
              </a:spcBef>
              <a:buFontTx/>
              <a:buNone/>
              <a:defRPr sz="2000" b="0">
                <a:solidFill>
                  <a:schemeClr val="tx1"/>
                </a:solidFill>
              </a:defRPr>
            </a:lvl4pPr>
            <a:lvl5pPr marL="0" indent="0">
              <a:lnSpc>
                <a:spcPts val="2200"/>
              </a:lnSpc>
              <a:spcBef>
                <a:spcPts val="0"/>
              </a:spcBef>
              <a:buFontTx/>
              <a:buNone/>
              <a:defRPr sz="2000" b="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12"/>
          <p:cNvSpPr>
            <a:spLocks noGrp="1"/>
          </p:cNvSpPr>
          <p:nvPr>
            <p:ph type="body" sz="quarter" idx="14" hasCustomPrompt="1"/>
          </p:nvPr>
        </p:nvSpPr>
        <p:spPr>
          <a:xfrm>
            <a:off x="744539" y="4194009"/>
            <a:ext cx="7567611" cy="1426464"/>
          </a:xfrm>
        </p:spPr>
        <p:txBody>
          <a:bodyPr>
            <a:noAutofit/>
          </a:bodyPr>
          <a:lstStyle>
            <a:lvl1pPr marL="0" indent="0">
              <a:lnSpc>
                <a:spcPts val="2200"/>
              </a:lnSpc>
              <a:spcBef>
                <a:spcPts val="0"/>
              </a:spcBef>
              <a:spcAft>
                <a:spcPts val="900"/>
              </a:spcAft>
              <a:buFontTx/>
              <a:buNone/>
              <a:tabLst/>
              <a:defRPr sz="2000" b="1" cap="all" baseline="0">
                <a:solidFill>
                  <a:srgbClr val="007A87"/>
                </a:solidFill>
              </a:defRPr>
            </a:lvl1pPr>
            <a:lvl2pPr marL="0" indent="0">
              <a:lnSpc>
                <a:spcPts val="2200"/>
              </a:lnSpc>
              <a:spcBef>
                <a:spcPts val="0"/>
              </a:spcBef>
              <a:buFontTx/>
              <a:buNone/>
              <a:tabLst/>
              <a:defRPr sz="2000"/>
            </a:lvl2pPr>
            <a:lvl3pPr marL="0" indent="0">
              <a:lnSpc>
                <a:spcPts val="2200"/>
              </a:lnSpc>
              <a:spcBef>
                <a:spcPts val="0"/>
              </a:spcBef>
              <a:buFontTx/>
              <a:buNone/>
              <a:tabLst/>
              <a:defRPr sz="2000"/>
            </a:lvl3pPr>
            <a:lvl4pPr marL="0" indent="0">
              <a:lnSpc>
                <a:spcPts val="2200"/>
              </a:lnSpc>
              <a:spcBef>
                <a:spcPts val="0"/>
              </a:spcBef>
              <a:buFontTx/>
              <a:buNone/>
              <a:tabLst/>
              <a:defRPr sz="2000"/>
            </a:lvl4pPr>
            <a:lvl5pPr marL="0" indent="0">
              <a:lnSpc>
                <a:spcPts val="2200"/>
              </a:lnSpc>
              <a:spcBef>
                <a:spcPts val="0"/>
              </a:spcBef>
              <a:buFontTx/>
              <a:buNone/>
              <a:tabLst/>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pPr/>
              <a:t>‹#›</a:t>
            </a:fld>
            <a:endParaRPr lang="en-US" dirty="0"/>
          </a:p>
        </p:txBody>
      </p:sp>
    </p:spTree>
    <p:extLst>
      <p:ext uri="{BB962C8B-B14F-4D97-AF65-F5344CB8AC3E}">
        <p14:creationId xmlns:p14="http://schemas.microsoft.com/office/powerpoint/2010/main" val="1239268764"/>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ContentTwoColumn_Blue">
    <p:spTree>
      <p:nvGrpSpPr>
        <p:cNvPr id="1" name=""/>
        <p:cNvGrpSpPr/>
        <p:nvPr/>
      </p:nvGrpSpPr>
      <p:grpSpPr>
        <a:xfrm>
          <a:off x="0" y="0"/>
          <a:ext cx="0" cy="0"/>
          <a:chOff x="0" y="0"/>
          <a:chExt cx="0" cy="0"/>
        </a:xfrm>
      </p:grpSpPr>
      <p:sp>
        <p:nvSpPr>
          <p:cNvPr id="7" name="Title 1"/>
          <p:cNvSpPr>
            <a:spLocks noGrp="1"/>
          </p:cNvSpPr>
          <p:nvPr>
            <p:ph type="title"/>
          </p:nvPr>
        </p:nvSpPr>
        <p:spPr>
          <a:xfrm>
            <a:off x="744538" y="502920"/>
            <a:ext cx="7567612" cy="859028"/>
          </a:xfrm>
        </p:spPr>
        <p:txBody>
          <a:bodyPr/>
          <a:lstStyle>
            <a:lvl1pPr>
              <a:lnSpc>
                <a:spcPts val="4000"/>
              </a:lnSpc>
              <a:defRPr sz="3600">
                <a:solidFill>
                  <a:srgbClr val="005C84"/>
                </a:solidFill>
              </a:defRPr>
            </a:lvl1pPr>
          </a:lstStyle>
          <a:p>
            <a:r>
              <a:rPr lang="en-US"/>
              <a:t>Click to edit Master title style</a:t>
            </a:r>
            <a:endParaRPr lang="en-US" dirty="0"/>
          </a:p>
        </p:txBody>
      </p:sp>
      <p:sp>
        <p:nvSpPr>
          <p:cNvPr id="11" name="Text Placeholder 5"/>
          <p:cNvSpPr>
            <a:spLocks noGrp="1"/>
          </p:cNvSpPr>
          <p:nvPr>
            <p:ph type="body" sz="quarter" idx="12" hasCustomPrompt="1"/>
          </p:nvPr>
        </p:nvSpPr>
        <p:spPr>
          <a:xfrm>
            <a:off x="740660" y="1368513"/>
            <a:ext cx="7571489" cy="685800"/>
          </a:xfrm>
        </p:spPr>
        <p:txBody>
          <a:bodyPr>
            <a:noAutofit/>
          </a:bodyPr>
          <a:lstStyle>
            <a:lvl1pPr marL="0" indent="0">
              <a:lnSpc>
                <a:spcPts val="2900"/>
              </a:lnSpc>
              <a:spcBef>
                <a:spcPts val="0"/>
              </a:spcBef>
              <a:buFontTx/>
              <a:buNone/>
              <a:defRPr sz="2400" b="1">
                <a:solidFill>
                  <a:srgbClr val="1E9D8B"/>
                </a:solidFill>
              </a:defRPr>
            </a:lvl1pPr>
          </a:lstStyle>
          <a:p>
            <a:pPr lvl="0"/>
            <a:r>
              <a:rPr lang="en-US" dirty="0"/>
              <a:t>Click to edit master text styles</a:t>
            </a:r>
          </a:p>
        </p:txBody>
      </p:sp>
      <p:sp>
        <p:nvSpPr>
          <p:cNvPr id="12" name="Text Placeholder 8"/>
          <p:cNvSpPr>
            <a:spLocks noGrp="1"/>
          </p:cNvSpPr>
          <p:nvPr>
            <p:ph type="body" sz="quarter" idx="13" hasCustomPrompt="1"/>
          </p:nvPr>
        </p:nvSpPr>
        <p:spPr>
          <a:xfrm>
            <a:off x="744538" y="2410929"/>
            <a:ext cx="3639312" cy="3529495"/>
          </a:xfrm>
        </p:spPr>
        <p:txBody>
          <a:bodyPr numCol="1">
            <a:noAutofit/>
          </a:bodyPr>
          <a:lstStyle>
            <a:lvl1pPr marL="0" indent="0">
              <a:lnSpc>
                <a:spcPts val="2200"/>
              </a:lnSpc>
              <a:spcBef>
                <a:spcPts val="0"/>
              </a:spcBef>
              <a:spcAft>
                <a:spcPts val="900"/>
              </a:spcAft>
              <a:buFontTx/>
              <a:buNone/>
              <a:tabLst/>
              <a:defRPr sz="2000" b="1" cap="all" baseline="0">
                <a:solidFill>
                  <a:srgbClr val="007A87"/>
                </a:solidFill>
              </a:defRPr>
            </a:lvl1pPr>
            <a:lvl2pPr marL="0" indent="0">
              <a:lnSpc>
                <a:spcPts val="2200"/>
              </a:lnSpc>
              <a:spcBef>
                <a:spcPts val="0"/>
              </a:spcBef>
              <a:buFontTx/>
              <a:buNone/>
              <a:tabLst/>
              <a:defRPr sz="2000" b="0">
                <a:solidFill>
                  <a:schemeClr val="tx1"/>
                </a:solidFill>
              </a:defRPr>
            </a:lvl2pPr>
            <a:lvl3pPr marL="0" indent="0">
              <a:lnSpc>
                <a:spcPts val="2200"/>
              </a:lnSpc>
              <a:spcBef>
                <a:spcPts val="0"/>
              </a:spcBef>
              <a:buFontTx/>
              <a:buNone/>
              <a:tabLst/>
              <a:defRPr sz="2000" b="0">
                <a:solidFill>
                  <a:schemeClr val="tx1"/>
                </a:solidFill>
              </a:defRPr>
            </a:lvl3pPr>
            <a:lvl4pPr marL="0" indent="0">
              <a:lnSpc>
                <a:spcPts val="2200"/>
              </a:lnSpc>
              <a:spcBef>
                <a:spcPts val="0"/>
              </a:spcBef>
              <a:buFontTx/>
              <a:buNone/>
              <a:tabLst/>
              <a:defRPr sz="2000" b="0">
                <a:solidFill>
                  <a:schemeClr val="tx1"/>
                </a:solidFill>
              </a:defRPr>
            </a:lvl4pPr>
            <a:lvl5pPr marL="0" indent="0">
              <a:lnSpc>
                <a:spcPts val="2200"/>
              </a:lnSpc>
              <a:spcBef>
                <a:spcPts val="0"/>
              </a:spcBef>
              <a:buFontTx/>
              <a:buNone/>
              <a:tabLst/>
              <a:defRPr sz="2000" b="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12"/>
          <p:cNvSpPr>
            <a:spLocks noGrp="1"/>
          </p:cNvSpPr>
          <p:nvPr>
            <p:ph type="body" sz="quarter" idx="14" hasCustomPrompt="1"/>
          </p:nvPr>
        </p:nvSpPr>
        <p:spPr>
          <a:xfrm>
            <a:off x="4671884" y="2409722"/>
            <a:ext cx="3640265" cy="3530703"/>
          </a:xfrm>
        </p:spPr>
        <p:txBody>
          <a:bodyPr>
            <a:noAutofit/>
          </a:bodyPr>
          <a:lstStyle>
            <a:lvl1pPr marL="0" indent="0">
              <a:lnSpc>
                <a:spcPts val="2200"/>
              </a:lnSpc>
              <a:spcBef>
                <a:spcPts val="0"/>
              </a:spcBef>
              <a:spcAft>
                <a:spcPts val="900"/>
              </a:spcAft>
              <a:buFontTx/>
              <a:buNone/>
              <a:defRPr sz="2000" b="1" cap="all" baseline="0">
                <a:solidFill>
                  <a:srgbClr val="007A87"/>
                </a:solidFill>
              </a:defRPr>
            </a:lvl1pPr>
            <a:lvl2pPr marL="0" indent="0">
              <a:lnSpc>
                <a:spcPts val="2200"/>
              </a:lnSpc>
              <a:spcBef>
                <a:spcPts val="0"/>
              </a:spcBef>
              <a:buFontTx/>
              <a:buNone/>
              <a:defRPr sz="2000"/>
            </a:lvl2pPr>
            <a:lvl3pPr marL="0" indent="0">
              <a:lnSpc>
                <a:spcPts val="2200"/>
              </a:lnSpc>
              <a:spcBef>
                <a:spcPts val="0"/>
              </a:spcBef>
              <a:buFontTx/>
              <a:buNone/>
              <a:defRPr sz="2000"/>
            </a:lvl3pPr>
            <a:lvl4pPr marL="0" indent="0">
              <a:lnSpc>
                <a:spcPts val="2200"/>
              </a:lnSpc>
              <a:spcBef>
                <a:spcPts val="0"/>
              </a:spcBef>
              <a:buFontTx/>
              <a:buNone/>
              <a:defRPr sz="2000"/>
            </a:lvl4pPr>
            <a:lvl5pPr marL="0" indent="0">
              <a:lnSpc>
                <a:spcPts val="2200"/>
              </a:lnSpc>
              <a:spcBef>
                <a:spcPts val="0"/>
              </a:spcBef>
              <a:buFontTx/>
              <a:buNone/>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pPr/>
              <a:t>‹#›</a:t>
            </a:fld>
            <a:endParaRPr lang="en-US" dirty="0"/>
          </a:p>
        </p:txBody>
      </p:sp>
    </p:spTree>
    <p:extLst>
      <p:ext uri="{BB962C8B-B14F-4D97-AF65-F5344CB8AC3E}">
        <p14:creationId xmlns:p14="http://schemas.microsoft.com/office/powerpoint/2010/main" val="670516714"/>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ContentTwoColumnPhoto_Blue">
    <p:spTree>
      <p:nvGrpSpPr>
        <p:cNvPr id="1" name=""/>
        <p:cNvGrpSpPr/>
        <p:nvPr/>
      </p:nvGrpSpPr>
      <p:grpSpPr>
        <a:xfrm>
          <a:off x="0" y="0"/>
          <a:ext cx="0" cy="0"/>
          <a:chOff x="0" y="0"/>
          <a:chExt cx="0" cy="0"/>
        </a:xfrm>
      </p:grpSpPr>
      <p:sp>
        <p:nvSpPr>
          <p:cNvPr id="7" name="Title 1"/>
          <p:cNvSpPr>
            <a:spLocks noGrp="1"/>
          </p:cNvSpPr>
          <p:nvPr>
            <p:ph type="title"/>
          </p:nvPr>
        </p:nvSpPr>
        <p:spPr>
          <a:xfrm>
            <a:off x="744539" y="502920"/>
            <a:ext cx="7567612" cy="859028"/>
          </a:xfrm>
        </p:spPr>
        <p:txBody>
          <a:bodyPr/>
          <a:lstStyle>
            <a:lvl1pPr>
              <a:lnSpc>
                <a:spcPts val="4000"/>
              </a:lnSpc>
              <a:defRPr sz="3600">
                <a:solidFill>
                  <a:srgbClr val="005C84"/>
                </a:solidFill>
              </a:defRPr>
            </a:lvl1pPr>
          </a:lstStyle>
          <a:p>
            <a:r>
              <a:rPr lang="en-US"/>
              <a:t>Click to edit Master title style</a:t>
            </a:r>
            <a:endParaRPr lang="en-US" dirty="0"/>
          </a:p>
        </p:txBody>
      </p:sp>
      <p:sp>
        <p:nvSpPr>
          <p:cNvPr id="11" name="Text Placeholder 5"/>
          <p:cNvSpPr>
            <a:spLocks noGrp="1"/>
          </p:cNvSpPr>
          <p:nvPr>
            <p:ph type="body" sz="quarter" idx="12" hasCustomPrompt="1"/>
          </p:nvPr>
        </p:nvSpPr>
        <p:spPr>
          <a:xfrm>
            <a:off x="740661" y="1368513"/>
            <a:ext cx="7571489" cy="685800"/>
          </a:xfrm>
        </p:spPr>
        <p:txBody>
          <a:bodyPr>
            <a:noAutofit/>
          </a:bodyPr>
          <a:lstStyle>
            <a:lvl1pPr marL="0" indent="0">
              <a:lnSpc>
                <a:spcPts val="2900"/>
              </a:lnSpc>
              <a:spcBef>
                <a:spcPts val="0"/>
              </a:spcBef>
              <a:buFontTx/>
              <a:buNone/>
              <a:defRPr sz="2400" b="1">
                <a:solidFill>
                  <a:srgbClr val="1E9D8B"/>
                </a:solidFill>
              </a:defRPr>
            </a:lvl1pPr>
          </a:lstStyle>
          <a:p>
            <a:pPr lvl="0"/>
            <a:r>
              <a:rPr lang="en-US" dirty="0"/>
              <a:t>Click to edit master text styles</a:t>
            </a:r>
          </a:p>
        </p:txBody>
      </p:sp>
      <p:sp>
        <p:nvSpPr>
          <p:cNvPr id="12" name="Text Placeholder 8"/>
          <p:cNvSpPr>
            <a:spLocks noGrp="1"/>
          </p:cNvSpPr>
          <p:nvPr>
            <p:ph type="body" sz="quarter" idx="13" hasCustomPrompt="1"/>
          </p:nvPr>
        </p:nvSpPr>
        <p:spPr>
          <a:xfrm>
            <a:off x="744538" y="2419611"/>
            <a:ext cx="3639312" cy="3520814"/>
          </a:xfrm>
        </p:spPr>
        <p:txBody>
          <a:bodyPr numCol="1">
            <a:noAutofit/>
          </a:bodyPr>
          <a:lstStyle>
            <a:lvl1pPr marL="0" indent="0">
              <a:lnSpc>
                <a:spcPts val="2200"/>
              </a:lnSpc>
              <a:spcBef>
                <a:spcPts val="0"/>
              </a:spcBef>
              <a:spcAft>
                <a:spcPts val="0"/>
              </a:spcAft>
              <a:buFontTx/>
              <a:buNone/>
              <a:defRPr sz="2000" b="1">
                <a:solidFill>
                  <a:schemeClr val="tx1"/>
                </a:solidFill>
              </a:defRPr>
            </a:lvl1pPr>
            <a:lvl2pPr marL="0" indent="0">
              <a:lnSpc>
                <a:spcPts val="2200"/>
              </a:lnSpc>
              <a:spcBef>
                <a:spcPts val="0"/>
              </a:spcBef>
              <a:buFontTx/>
              <a:buNone/>
              <a:defRPr sz="2000" b="0">
                <a:solidFill>
                  <a:schemeClr val="tx1"/>
                </a:solidFill>
              </a:defRPr>
            </a:lvl2pPr>
            <a:lvl3pPr marL="0" indent="0">
              <a:lnSpc>
                <a:spcPts val="2200"/>
              </a:lnSpc>
              <a:spcBef>
                <a:spcPts val="0"/>
              </a:spcBef>
              <a:buFontTx/>
              <a:buNone/>
              <a:defRPr sz="2000" b="0">
                <a:solidFill>
                  <a:schemeClr val="tx1"/>
                </a:solidFill>
              </a:defRPr>
            </a:lvl3pPr>
            <a:lvl4pPr marL="0" indent="0">
              <a:lnSpc>
                <a:spcPts val="2200"/>
              </a:lnSpc>
              <a:spcBef>
                <a:spcPts val="0"/>
              </a:spcBef>
              <a:buFontTx/>
              <a:buNone/>
              <a:defRPr sz="2000" b="0">
                <a:solidFill>
                  <a:schemeClr val="tx1"/>
                </a:solidFill>
              </a:defRPr>
            </a:lvl4pPr>
            <a:lvl5pPr marL="0" indent="0">
              <a:lnSpc>
                <a:spcPts val="2200"/>
              </a:lnSpc>
              <a:spcBef>
                <a:spcPts val="0"/>
              </a:spcBef>
              <a:buFontTx/>
              <a:buNone/>
              <a:defRPr sz="2000" b="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Picture Placeholder 13"/>
          <p:cNvSpPr>
            <a:spLocks noGrp="1"/>
          </p:cNvSpPr>
          <p:nvPr>
            <p:ph type="pic" sz="quarter" idx="14"/>
          </p:nvPr>
        </p:nvSpPr>
        <p:spPr>
          <a:xfrm>
            <a:off x="4671886" y="2494883"/>
            <a:ext cx="3640264" cy="3445541"/>
          </a:xfrm>
        </p:spPr>
        <p:txBody>
          <a:bodyPr/>
          <a:lstStyle/>
          <a:p>
            <a:r>
              <a:rPr lang="en-US" dirty="0"/>
              <a:t>Click icon to add picture</a:t>
            </a:r>
          </a:p>
        </p:txBody>
      </p:sp>
      <p:sp>
        <p:nvSpPr>
          <p:cNvPr id="8"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pPr/>
              <a:t>‹#›</a:t>
            </a:fld>
            <a:endParaRPr lang="en-US" dirty="0"/>
          </a:p>
        </p:txBody>
      </p:sp>
    </p:spTree>
    <p:extLst>
      <p:ext uri="{BB962C8B-B14F-4D97-AF65-F5344CB8AC3E}">
        <p14:creationId xmlns:p14="http://schemas.microsoft.com/office/powerpoint/2010/main" val="26372252"/>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ContentThreeColumn_Photos">
    <p:spTree>
      <p:nvGrpSpPr>
        <p:cNvPr id="1" name=""/>
        <p:cNvGrpSpPr/>
        <p:nvPr/>
      </p:nvGrpSpPr>
      <p:grpSpPr>
        <a:xfrm>
          <a:off x="0" y="0"/>
          <a:ext cx="0" cy="0"/>
          <a:chOff x="0" y="0"/>
          <a:chExt cx="0" cy="0"/>
        </a:xfrm>
      </p:grpSpPr>
      <p:sp>
        <p:nvSpPr>
          <p:cNvPr id="12" name="Text Placeholder 8"/>
          <p:cNvSpPr>
            <a:spLocks noGrp="1"/>
          </p:cNvSpPr>
          <p:nvPr>
            <p:ph type="body" sz="quarter" idx="13" hasCustomPrompt="1"/>
          </p:nvPr>
        </p:nvSpPr>
        <p:spPr>
          <a:xfrm>
            <a:off x="230188" y="3946728"/>
            <a:ext cx="2743200" cy="1993697"/>
          </a:xfrm>
        </p:spPr>
        <p:txBody>
          <a:bodyPr numCol="1">
            <a:noAutofit/>
          </a:bodyPr>
          <a:lstStyle>
            <a:lvl1pPr marL="0" indent="0">
              <a:lnSpc>
                <a:spcPts val="1800"/>
              </a:lnSpc>
              <a:spcBef>
                <a:spcPts val="0"/>
              </a:spcBef>
              <a:spcAft>
                <a:spcPts val="0"/>
              </a:spcAft>
              <a:buFontTx/>
              <a:buNone/>
              <a:defRPr sz="1400" b="1" baseline="0">
                <a:solidFill>
                  <a:schemeClr val="tx1"/>
                </a:solidFill>
              </a:defRPr>
            </a:lvl1pPr>
            <a:lvl2pPr marL="0" indent="0">
              <a:lnSpc>
                <a:spcPts val="1800"/>
              </a:lnSpc>
              <a:spcBef>
                <a:spcPts val="0"/>
              </a:spcBef>
              <a:buFontTx/>
              <a:buNone/>
              <a:defRPr sz="1400" b="0" baseline="0">
                <a:solidFill>
                  <a:schemeClr val="tx1"/>
                </a:solidFill>
              </a:defRPr>
            </a:lvl2pPr>
            <a:lvl3pPr marL="0" indent="0">
              <a:lnSpc>
                <a:spcPts val="1800"/>
              </a:lnSpc>
              <a:spcBef>
                <a:spcPts val="0"/>
              </a:spcBef>
              <a:buFontTx/>
              <a:buNone/>
              <a:defRPr sz="1400" b="0" baseline="0">
                <a:solidFill>
                  <a:schemeClr val="tx1"/>
                </a:solidFill>
              </a:defRPr>
            </a:lvl3pPr>
            <a:lvl4pPr marL="0" indent="0">
              <a:lnSpc>
                <a:spcPts val="1800"/>
              </a:lnSpc>
              <a:spcBef>
                <a:spcPts val="0"/>
              </a:spcBef>
              <a:buFontTx/>
              <a:buNone/>
              <a:defRPr sz="1400" b="0" baseline="0">
                <a:solidFill>
                  <a:schemeClr val="tx1"/>
                </a:solidFill>
              </a:defRPr>
            </a:lvl4pPr>
            <a:lvl5pPr marL="0" indent="0">
              <a:lnSpc>
                <a:spcPts val="1800"/>
              </a:lnSpc>
              <a:spcBef>
                <a:spcPts val="0"/>
              </a:spcBef>
              <a:buFontTx/>
              <a:buNone/>
              <a:defRPr sz="1400" b="0" baseline="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Picture Placeholder 13"/>
          <p:cNvSpPr>
            <a:spLocks noGrp="1"/>
          </p:cNvSpPr>
          <p:nvPr>
            <p:ph type="pic" sz="quarter" idx="14"/>
          </p:nvPr>
        </p:nvSpPr>
        <p:spPr>
          <a:xfrm>
            <a:off x="228600" y="1200354"/>
            <a:ext cx="2898648" cy="2587752"/>
          </a:xfrm>
        </p:spPr>
        <p:txBody>
          <a:bodyPr/>
          <a:lstStyle/>
          <a:p>
            <a:r>
              <a:rPr lang="en-US" dirty="0"/>
              <a:t>Click icon to add picture</a:t>
            </a:r>
          </a:p>
        </p:txBody>
      </p:sp>
      <p:sp>
        <p:nvSpPr>
          <p:cNvPr id="8" name="Picture Placeholder 13"/>
          <p:cNvSpPr>
            <a:spLocks noGrp="1"/>
          </p:cNvSpPr>
          <p:nvPr>
            <p:ph type="pic" sz="quarter" idx="15"/>
          </p:nvPr>
        </p:nvSpPr>
        <p:spPr>
          <a:xfrm>
            <a:off x="6002754" y="1200354"/>
            <a:ext cx="2898648" cy="2587752"/>
          </a:xfrm>
        </p:spPr>
        <p:txBody>
          <a:bodyPr/>
          <a:lstStyle/>
          <a:p>
            <a:r>
              <a:rPr lang="en-US" dirty="0"/>
              <a:t>Click icon to add picture</a:t>
            </a:r>
          </a:p>
        </p:txBody>
      </p:sp>
      <p:sp>
        <p:nvSpPr>
          <p:cNvPr id="15" name="Picture Placeholder 13"/>
          <p:cNvSpPr>
            <a:spLocks noGrp="1"/>
          </p:cNvSpPr>
          <p:nvPr>
            <p:ph type="pic" sz="quarter" idx="16"/>
          </p:nvPr>
        </p:nvSpPr>
        <p:spPr>
          <a:xfrm>
            <a:off x="3118196" y="1200354"/>
            <a:ext cx="2898648" cy="2587752"/>
          </a:xfrm>
        </p:spPr>
        <p:txBody>
          <a:bodyPr/>
          <a:lstStyle/>
          <a:p>
            <a:r>
              <a:rPr lang="en-US" dirty="0"/>
              <a:t>Click icon to add picture</a:t>
            </a:r>
          </a:p>
        </p:txBody>
      </p:sp>
      <p:sp>
        <p:nvSpPr>
          <p:cNvPr id="16" name="Text Placeholder 8"/>
          <p:cNvSpPr>
            <a:spLocks noGrp="1"/>
          </p:cNvSpPr>
          <p:nvPr>
            <p:ph type="body" sz="quarter" idx="17" hasCustomPrompt="1"/>
          </p:nvPr>
        </p:nvSpPr>
        <p:spPr>
          <a:xfrm>
            <a:off x="3108960" y="3946728"/>
            <a:ext cx="2743200" cy="1993697"/>
          </a:xfrm>
        </p:spPr>
        <p:txBody>
          <a:bodyPr numCol="1">
            <a:noAutofit/>
          </a:bodyPr>
          <a:lstStyle>
            <a:lvl1pPr marL="0" indent="0">
              <a:lnSpc>
                <a:spcPts val="1800"/>
              </a:lnSpc>
              <a:spcBef>
                <a:spcPts val="0"/>
              </a:spcBef>
              <a:spcAft>
                <a:spcPts val="0"/>
              </a:spcAft>
              <a:buFontTx/>
              <a:buNone/>
              <a:defRPr sz="1400" b="1" baseline="0">
                <a:solidFill>
                  <a:schemeClr val="tx1"/>
                </a:solidFill>
              </a:defRPr>
            </a:lvl1pPr>
            <a:lvl2pPr marL="0" indent="0">
              <a:lnSpc>
                <a:spcPts val="1800"/>
              </a:lnSpc>
              <a:spcBef>
                <a:spcPts val="0"/>
              </a:spcBef>
              <a:buFontTx/>
              <a:buNone/>
              <a:defRPr sz="1400" b="0" baseline="0">
                <a:solidFill>
                  <a:schemeClr val="tx1"/>
                </a:solidFill>
              </a:defRPr>
            </a:lvl2pPr>
            <a:lvl3pPr marL="0" indent="0">
              <a:lnSpc>
                <a:spcPts val="1800"/>
              </a:lnSpc>
              <a:spcBef>
                <a:spcPts val="0"/>
              </a:spcBef>
              <a:buFontTx/>
              <a:buNone/>
              <a:defRPr sz="1400" b="0" baseline="0">
                <a:solidFill>
                  <a:schemeClr val="tx1"/>
                </a:solidFill>
              </a:defRPr>
            </a:lvl3pPr>
            <a:lvl4pPr marL="0" indent="0">
              <a:lnSpc>
                <a:spcPts val="1800"/>
              </a:lnSpc>
              <a:spcBef>
                <a:spcPts val="0"/>
              </a:spcBef>
              <a:buFontTx/>
              <a:buNone/>
              <a:defRPr sz="1400" b="0" baseline="0">
                <a:solidFill>
                  <a:schemeClr val="tx1"/>
                </a:solidFill>
              </a:defRPr>
            </a:lvl4pPr>
            <a:lvl5pPr marL="0" indent="0">
              <a:lnSpc>
                <a:spcPts val="1800"/>
              </a:lnSpc>
              <a:spcBef>
                <a:spcPts val="0"/>
              </a:spcBef>
              <a:buFontTx/>
              <a:buNone/>
              <a:defRPr sz="1400" b="0" baseline="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ext Placeholder 8"/>
          <p:cNvSpPr>
            <a:spLocks noGrp="1"/>
          </p:cNvSpPr>
          <p:nvPr>
            <p:ph type="body" sz="quarter" idx="18" hasCustomPrompt="1"/>
          </p:nvPr>
        </p:nvSpPr>
        <p:spPr>
          <a:xfrm>
            <a:off x="6003725" y="3946728"/>
            <a:ext cx="2743200" cy="1993697"/>
          </a:xfrm>
        </p:spPr>
        <p:txBody>
          <a:bodyPr numCol="1">
            <a:noAutofit/>
          </a:bodyPr>
          <a:lstStyle>
            <a:lvl1pPr marL="0" indent="0">
              <a:lnSpc>
                <a:spcPts val="1800"/>
              </a:lnSpc>
              <a:spcBef>
                <a:spcPts val="0"/>
              </a:spcBef>
              <a:spcAft>
                <a:spcPts val="0"/>
              </a:spcAft>
              <a:buFontTx/>
              <a:buNone/>
              <a:defRPr sz="1400" b="1" baseline="0">
                <a:solidFill>
                  <a:schemeClr val="tx1"/>
                </a:solidFill>
              </a:defRPr>
            </a:lvl1pPr>
            <a:lvl2pPr marL="0" indent="0">
              <a:lnSpc>
                <a:spcPts val="1800"/>
              </a:lnSpc>
              <a:spcBef>
                <a:spcPts val="0"/>
              </a:spcBef>
              <a:buFontTx/>
              <a:buNone/>
              <a:defRPr sz="1400" b="0" baseline="0">
                <a:solidFill>
                  <a:schemeClr val="tx1"/>
                </a:solidFill>
              </a:defRPr>
            </a:lvl2pPr>
            <a:lvl3pPr marL="0" indent="0">
              <a:lnSpc>
                <a:spcPts val="1800"/>
              </a:lnSpc>
              <a:spcBef>
                <a:spcPts val="0"/>
              </a:spcBef>
              <a:buFontTx/>
              <a:buNone/>
              <a:defRPr sz="1400" b="0" baseline="0">
                <a:solidFill>
                  <a:schemeClr val="tx1"/>
                </a:solidFill>
              </a:defRPr>
            </a:lvl3pPr>
            <a:lvl4pPr marL="0" indent="0">
              <a:lnSpc>
                <a:spcPts val="1800"/>
              </a:lnSpc>
              <a:spcBef>
                <a:spcPts val="0"/>
              </a:spcBef>
              <a:buFontTx/>
              <a:buNone/>
              <a:defRPr sz="1400" b="0" baseline="0">
                <a:solidFill>
                  <a:schemeClr val="tx1"/>
                </a:solidFill>
              </a:defRPr>
            </a:lvl4pPr>
            <a:lvl5pPr marL="0" indent="0">
              <a:lnSpc>
                <a:spcPts val="1800"/>
              </a:lnSpc>
              <a:spcBef>
                <a:spcPts val="0"/>
              </a:spcBef>
              <a:buFontTx/>
              <a:buNone/>
              <a:defRPr sz="1400" b="0" baseline="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pPr/>
              <a:t>‹#›</a:t>
            </a:fld>
            <a:endParaRPr lang="en-US" dirty="0"/>
          </a:p>
        </p:txBody>
      </p:sp>
    </p:spTree>
    <p:extLst>
      <p:ext uri="{BB962C8B-B14F-4D97-AF65-F5344CB8AC3E}">
        <p14:creationId xmlns:p14="http://schemas.microsoft.com/office/powerpoint/2010/main" val="3150373827"/>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Table_Blue">
    <p:spTree>
      <p:nvGrpSpPr>
        <p:cNvPr id="1" name=""/>
        <p:cNvGrpSpPr/>
        <p:nvPr/>
      </p:nvGrpSpPr>
      <p:grpSpPr>
        <a:xfrm>
          <a:off x="0" y="0"/>
          <a:ext cx="0" cy="0"/>
          <a:chOff x="0" y="0"/>
          <a:chExt cx="0" cy="0"/>
        </a:xfrm>
      </p:grpSpPr>
      <p:sp>
        <p:nvSpPr>
          <p:cNvPr id="7" name="Title 1"/>
          <p:cNvSpPr>
            <a:spLocks noGrp="1"/>
          </p:cNvSpPr>
          <p:nvPr>
            <p:ph type="title"/>
          </p:nvPr>
        </p:nvSpPr>
        <p:spPr>
          <a:xfrm>
            <a:off x="744539" y="502920"/>
            <a:ext cx="7567612" cy="1154927"/>
          </a:xfrm>
        </p:spPr>
        <p:txBody>
          <a:bodyPr/>
          <a:lstStyle>
            <a:lvl1pPr>
              <a:lnSpc>
                <a:spcPts val="4000"/>
              </a:lnSpc>
              <a:defRPr sz="3600">
                <a:solidFill>
                  <a:srgbClr val="005C84"/>
                </a:solidFill>
              </a:defRPr>
            </a:lvl1pPr>
          </a:lstStyle>
          <a:p>
            <a:r>
              <a:rPr lang="en-US"/>
              <a:t>Click to edit Master title style</a:t>
            </a:r>
            <a:endParaRPr lang="en-US" dirty="0"/>
          </a:p>
        </p:txBody>
      </p:sp>
      <p:sp>
        <p:nvSpPr>
          <p:cNvPr id="11" name="Text Placeholder 5"/>
          <p:cNvSpPr>
            <a:spLocks noGrp="1"/>
          </p:cNvSpPr>
          <p:nvPr>
            <p:ph type="body" sz="quarter" idx="12" hasCustomPrompt="1"/>
          </p:nvPr>
        </p:nvSpPr>
        <p:spPr>
          <a:xfrm>
            <a:off x="740663" y="1839320"/>
            <a:ext cx="7571488" cy="397952"/>
          </a:xfrm>
        </p:spPr>
        <p:txBody>
          <a:bodyPr>
            <a:noAutofit/>
          </a:bodyPr>
          <a:lstStyle>
            <a:lvl1pPr marL="0" indent="0">
              <a:lnSpc>
                <a:spcPts val="1800"/>
              </a:lnSpc>
              <a:spcBef>
                <a:spcPts val="0"/>
              </a:spcBef>
              <a:buFontTx/>
              <a:buNone/>
              <a:defRPr b="0">
                <a:solidFill>
                  <a:schemeClr val="tx1"/>
                </a:solidFill>
              </a:defRPr>
            </a:lvl1pPr>
          </a:lstStyle>
          <a:p>
            <a:pPr lvl="0"/>
            <a:r>
              <a:rPr lang="en-US" dirty="0"/>
              <a:t>Click to edit master text styles</a:t>
            </a:r>
          </a:p>
        </p:txBody>
      </p:sp>
      <p:sp>
        <p:nvSpPr>
          <p:cNvPr id="6"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pPr/>
              <a:t>‹#›</a:t>
            </a:fld>
            <a:endParaRPr lang="en-US" dirty="0"/>
          </a:p>
        </p:txBody>
      </p:sp>
    </p:spTree>
    <p:extLst>
      <p:ext uri="{BB962C8B-B14F-4D97-AF65-F5344CB8AC3E}">
        <p14:creationId xmlns:p14="http://schemas.microsoft.com/office/powerpoint/2010/main" val="2789437803"/>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List_Blue">
    <p:spTree>
      <p:nvGrpSpPr>
        <p:cNvPr id="1" name=""/>
        <p:cNvGrpSpPr/>
        <p:nvPr/>
      </p:nvGrpSpPr>
      <p:grpSpPr>
        <a:xfrm>
          <a:off x="0" y="0"/>
          <a:ext cx="0" cy="0"/>
          <a:chOff x="0" y="0"/>
          <a:chExt cx="0" cy="0"/>
        </a:xfrm>
      </p:grpSpPr>
      <p:sp>
        <p:nvSpPr>
          <p:cNvPr id="7" name="Title 1"/>
          <p:cNvSpPr>
            <a:spLocks noGrp="1"/>
          </p:cNvSpPr>
          <p:nvPr>
            <p:ph type="title"/>
          </p:nvPr>
        </p:nvSpPr>
        <p:spPr>
          <a:xfrm>
            <a:off x="744538" y="502920"/>
            <a:ext cx="7658101" cy="1154927"/>
          </a:xfrm>
        </p:spPr>
        <p:txBody>
          <a:bodyPr/>
          <a:lstStyle>
            <a:lvl1pPr>
              <a:lnSpc>
                <a:spcPts val="4000"/>
              </a:lnSpc>
              <a:defRPr sz="3600">
                <a:solidFill>
                  <a:srgbClr val="005C84"/>
                </a:solidFill>
              </a:defRPr>
            </a:lvl1pPr>
          </a:lstStyle>
          <a:p>
            <a:r>
              <a:rPr lang="en-US"/>
              <a:t>Click to edit Master title style</a:t>
            </a:r>
            <a:endParaRPr lang="en-US" dirty="0"/>
          </a:p>
        </p:txBody>
      </p:sp>
      <p:sp>
        <p:nvSpPr>
          <p:cNvPr id="4"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pPr/>
              <a:t>‹#›</a:t>
            </a:fld>
            <a:endParaRPr lang="en-US" dirty="0"/>
          </a:p>
        </p:txBody>
      </p:sp>
    </p:spTree>
    <p:extLst>
      <p:ext uri="{BB962C8B-B14F-4D97-AF65-F5344CB8AC3E}">
        <p14:creationId xmlns:p14="http://schemas.microsoft.com/office/powerpoint/2010/main" val="3607034638"/>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Blank_wFooter">
    <p:spTree>
      <p:nvGrpSpPr>
        <p:cNvPr id="1" name=""/>
        <p:cNvGrpSpPr/>
        <p:nvPr/>
      </p:nvGrpSpPr>
      <p:grpSpPr>
        <a:xfrm>
          <a:off x="0" y="0"/>
          <a:ext cx="0" cy="0"/>
          <a:chOff x="0" y="0"/>
          <a:chExt cx="0" cy="0"/>
        </a:xfrm>
      </p:grpSpPr>
      <p:sp>
        <p:nvSpPr>
          <p:cNvPr id="4"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pPr/>
              <a:t>‹#›</a:t>
            </a:fld>
            <a:endParaRPr lang="en-US" dirty="0"/>
          </a:p>
        </p:txBody>
      </p:sp>
    </p:spTree>
    <p:extLst>
      <p:ext uri="{BB962C8B-B14F-4D97-AF65-F5344CB8AC3E}">
        <p14:creationId xmlns:p14="http://schemas.microsoft.com/office/powerpoint/2010/main" val="1803344467"/>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MosaicFourColumn_Blue">
    <p:spTree>
      <p:nvGrpSpPr>
        <p:cNvPr id="1" name=""/>
        <p:cNvGrpSpPr/>
        <p:nvPr/>
      </p:nvGrpSpPr>
      <p:grpSpPr>
        <a:xfrm>
          <a:off x="0" y="0"/>
          <a:ext cx="0" cy="0"/>
          <a:chOff x="0" y="0"/>
          <a:chExt cx="0" cy="0"/>
        </a:xfrm>
      </p:grpSpPr>
      <p:sp>
        <p:nvSpPr>
          <p:cNvPr id="36" name="Round Diagonal Corner Rectangle 35"/>
          <p:cNvSpPr/>
          <p:nvPr userDrawn="1"/>
        </p:nvSpPr>
        <p:spPr>
          <a:xfrm>
            <a:off x="2459736" y="2862072"/>
            <a:ext cx="2057400" cy="2862072"/>
          </a:xfrm>
          <a:prstGeom prst="round2DiagRect">
            <a:avLst>
              <a:gd name="adj1" fmla="val 10971"/>
              <a:gd name="adj2" fmla="val 0"/>
            </a:avLst>
          </a:prstGeom>
          <a:solidFill>
            <a:srgbClr val="005C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Round Diagonal Corner Rectangle 39"/>
          <p:cNvSpPr/>
          <p:nvPr userDrawn="1"/>
        </p:nvSpPr>
        <p:spPr>
          <a:xfrm>
            <a:off x="4626864" y="914400"/>
            <a:ext cx="2057400" cy="2862072"/>
          </a:xfrm>
          <a:prstGeom prst="round2DiagRect">
            <a:avLst>
              <a:gd name="adj1" fmla="val 10362"/>
              <a:gd name="adj2" fmla="val 0"/>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7A87"/>
              </a:solidFill>
            </a:endParaRPr>
          </a:p>
        </p:txBody>
      </p:sp>
      <p:sp>
        <p:nvSpPr>
          <p:cNvPr id="37" name="Round Diagonal Corner Rectangle 36"/>
          <p:cNvSpPr/>
          <p:nvPr userDrawn="1"/>
        </p:nvSpPr>
        <p:spPr>
          <a:xfrm>
            <a:off x="6803136" y="2862072"/>
            <a:ext cx="2112264" cy="2862072"/>
          </a:xfrm>
          <a:prstGeom prst="round2DiagRect">
            <a:avLst>
              <a:gd name="adj1" fmla="val 0"/>
              <a:gd name="adj2" fmla="val 10818"/>
            </a:avLst>
          </a:prstGeom>
          <a:solidFill>
            <a:srgbClr val="005C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Round Diagonal Corner Rectangle 37"/>
          <p:cNvSpPr/>
          <p:nvPr userDrawn="1"/>
        </p:nvSpPr>
        <p:spPr>
          <a:xfrm>
            <a:off x="230188" y="914400"/>
            <a:ext cx="2112264" cy="2862072"/>
          </a:xfrm>
          <a:prstGeom prst="round2DiagRect">
            <a:avLst>
              <a:gd name="adj1" fmla="val 0"/>
              <a:gd name="adj2" fmla="val 10818"/>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7A87"/>
              </a:solidFill>
            </a:endParaRPr>
          </a:p>
        </p:txBody>
      </p:sp>
      <p:sp>
        <p:nvSpPr>
          <p:cNvPr id="22" name="Picture Placeholder 21"/>
          <p:cNvSpPr>
            <a:spLocks noGrp="1"/>
          </p:cNvSpPr>
          <p:nvPr>
            <p:ph type="pic" sz="quarter" idx="14"/>
          </p:nvPr>
        </p:nvSpPr>
        <p:spPr>
          <a:xfrm>
            <a:off x="6803136" y="914400"/>
            <a:ext cx="2112264" cy="1828800"/>
          </a:xfrm>
          <a:prstGeom prst="round2DiagRect">
            <a:avLst>
              <a:gd name="adj1" fmla="val 10996"/>
              <a:gd name="adj2" fmla="val 0"/>
            </a:avLst>
          </a:prstGeom>
        </p:spPr>
        <p:txBody>
          <a:bodyPr/>
          <a:lstStyle/>
          <a:p>
            <a:r>
              <a:rPr lang="en-US" dirty="0"/>
              <a:t>Click icon to add picture</a:t>
            </a:r>
          </a:p>
        </p:txBody>
      </p:sp>
      <p:sp>
        <p:nvSpPr>
          <p:cNvPr id="20" name="Picture Placeholder 19"/>
          <p:cNvSpPr>
            <a:spLocks noGrp="1"/>
          </p:cNvSpPr>
          <p:nvPr>
            <p:ph type="pic" sz="quarter" idx="13"/>
          </p:nvPr>
        </p:nvSpPr>
        <p:spPr>
          <a:xfrm>
            <a:off x="2459736" y="914400"/>
            <a:ext cx="2057400" cy="1828800"/>
          </a:xfrm>
          <a:prstGeom prst="round2DiagRect">
            <a:avLst>
              <a:gd name="adj1" fmla="val 0"/>
              <a:gd name="adj2" fmla="val 14555"/>
            </a:avLst>
          </a:prstGeom>
        </p:spPr>
        <p:txBody>
          <a:bodyPr/>
          <a:lstStyle/>
          <a:p>
            <a:r>
              <a:rPr lang="en-US" dirty="0"/>
              <a:t>Click icon to add picture</a:t>
            </a:r>
          </a:p>
        </p:txBody>
      </p:sp>
      <p:sp>
        <p:nvSpPr>
          <p:cNvPr id="16" name="Picture Placeholder 15"/>
          <p:cNvSpPr>
            <a:spLocks noGrp="1"/>
          </p:cNvSpPr>
          <p:nvPr>
            <p:ph type="pic" sz="quarter" idx="12"/>
          </p:nvPr>
        </p:nvSpPr>
        <p:spPr>
          <a:xfrm>
            <a:off x="4626864" y="3886200"/>
            <a:ext cx="2057400" cy="1828800"/>
          </a:xfrm>
          <a:prstGeom prst="round2DiagRect">
            <a:avLst>
              <a:gd name="adj1" fmla="val 0"/>
              <a:gd name="adj2" fmla="val 12589"/>
            </a:avLst>
          </a:prstGeom>
        </p:spPr>
        <p:txBody>
          <a:bodyPr/>
          <a:lstStyle/>
          <a:p>
            <a:r>
              <a:rPr lang="en-US" dirty="0"/>
              <a:t>Click icon to add picture</a:t>
            </a:r>
          </a:p>
        </p:txBody>
      </p:sp>
      <p:sp>
        <p:nvSpPr>
          <p:cNvPr id="14" name="Picture Placeholder 13"/>
          <p:cNvSpPr>
            <a:spLocks noGrp="1"/>
          </p:cNvSpPr>
          <p:nvPr>
            <p:ph type="pic" sz="quarter" idx="11"/>
          </p:nvPr>
        </p:nvSpPr>
        <p:spPr>
          <a:xfrm>
            <a:off x="228600" y="3886200"/>
            <a:ext cx="2112264" cy="1828800"/>
          </a:xfrm>
          <a:prstGeom prst="round2DiagRect">
            <a:avLst>
              <a:gd name="adj1" fmla="val 12993"/>
              <a:gd name="adj2" fmla="val 0"/>
            </a:avLst>
          </a:prstGeom>
        </p:spPr>
        <p:txBody>
          <a:bodyPr/>
          <a:lstStyle/>
          <a:p>
            <a:r>
              <a:rPr lang="en-US" dirty="0"/>
              <a:t>Click icon to add picture</a:t>
            </a:r>
          </a:p>
        </p:txBody>
      </p:sp>
      <p:sp>
        <p:nvSpPr>
          <p:cNvPr id="24" name="Text Placeholder 23"/>
          <p:cNvSpPr>
            <a:spLocks noGrp="1"/>
          </p:cNvSpPr>
          <p:nvPr>
            <p:ph type="body" sz="quarter" idx="15"/>
          </p:nvPr>
        </p:nvSpPr>
        <p:spPr bwMode="gray">
          <a:xfrm>
            <a:off x="4855464" y="1010984"/>
            <a:ext cx="1600200" cy="1783080"/>
          </a:xfrm>
        </p:spPr>
        <p:txBody>
          <a:bodyPr tIns="0" bIns="0" anchor="b">
            <a:noAutofit/>
          </a:bodyPr>
          <a:lstStyle>
            <a:lvl1pPr marL="0" indent="0">
              <a:lnSpc>
                <a:spcPts val="2900"/>
              </a:lnSpc>
              <a:spcBef>
                <a:spcPts val="0"/>
              </a:spcBef>
              <a:buNone/>
              <a:defRPr sz="2400" b="1">
                <a:solidFill>
                  <a:schemeClr val="bg1"/>
                </a:solidFill>
              </a:defRPr>
            </a:lvl1pPr>
          </a:lstStyle>
          <a:p>
            <a:pPr lvl="0"/>
            <a:r>
              <a:rPr lang="en-US"/>
              <a:t>Click to edit Master text styles</a:t>
            </a:r>
          </a:p>
        </p:txBody>
      </p:sp>
      <p:sp>
        <p:nvSpPr>
          <p:cNvPr id="26" name="Text Placeholder 25"/>
          <p:cNvSpPr>
            <a:spLocks noGrp="1"/>
          </p:cNvSpPr>
          <p:nvPr>
            <p:ph type="body" sz="quarter" idx="16"/>
          </p:nvPr>
        </p:nvSpPr>
        <p:spPr bwMode="gray">
          <a:xfrm>
            <a:off x="4855464" y="2930461"/>
            <a:ext cx="1600200" cy="804672"/>
          </a:xfrm>
        </p:spPr>
        <p:txBody>
          <a:bodyPr tIns="0" bIns="0">
            <a:normAutofit/>
          </a:bodyPr>
          <a:lstStyle>
            <a:lvl1pPr marL="0" indent="0">
              <a:lnSpc>
                <a:spcPts val="1600"/>
              </a:lnSpc>
              <a:spcBef>
                <a:spcPts val="0"/>
              </a:spcBef>
              <a:buNone/>
              <a:defRPr sz="1400">
                <a:solidFill>
                  <a:schemeClr val="bg1"/>
                </a:solidFill>
              </a:defRPr>
            </a:lvl1pPr>
          </a:lstStyle>
          <a:p>
            <a:pPr lvl="0"/>
            <a:r>
              <a:rPr lang="en-US"/>
              <a:t>Click to edit Master text styles</a:t>
            </a:r>
          </a:p>
        </p:txBody>
      </p:sp>
      <p:sp>
        <p:nvSpPr>
          <p:cNvPr id="21" name="Text Placeholder 23"/>
          <p:cNvSpPr>
            <a:spLocks noGrp="1"/>
          </p:cNvSpPr>
          <p:nvPr>
            <p:ph type="body" sz="quarter" idx="23"/>
          </p:nvPr>
        </p:nvSpPr>
        <p:spPr bwMode="gray">
          <a:xfrm>
            <a:off x="7031736" y="2952519"/>
            <a:ext cx="1600200" cy="1747381"/>
          </a:xfrm>
        </p:spPr>
        <p:txBody>
          <a:bodyPr tIns="0" bIns="0" anchor="b">
            <a:noAutofit/>
          </a:bodyPr>
          <a:lstStyle>
            <a:lvl1pPr marL="0" indent="0">
              <a:lnSpc>
                <a:spcPts val="5900"/>
              </a:lnSpc>
              <a:spcBef>
                <a:spcPts val="0"/>
              </a:spcBef>
              <a:buNone/>
              <a:defRPr sz="7200" b="1">
                <a:solidFill>
                  <a:schemeClr val="bg1"/>
                </a:solidFill>
              </a:defRPr>
            </a:lvl1pPr>
          </a:lstStyle>
          <a:p>
            <a:pPr lvl="0"/>
            <a:r>
              <a:rPr lang="en-US"/>
              <a:t>Click to edit Master text styles</a:t>
            </a:r>
          </a:p>
        </p:txBody>
      </p:sp>
      <p:sp>
        <p:nvSpPr>
          <p:cNvPr id="23" name="Text Placeholder 25"/>
          <p:cNvSpPr>
            <a:spLocks noGrp="1"/>
          </p:cNvSpPr>
          <p:nvPr>
            <p:ph type="body" sz="quarter" idx="24"/>
          </p:nvPr>
        </p:nvSpPr>
        <p:spPr bwMode="gray">
          <a:xfrm>
            <a:off x="7031736" y="4814125"/>
            <a:ext cx="1600200" cy="801415"/>
          </a:xfrm>
        </p:spPr>
        <p:txBody>
          <a:bodyPr tIns="0" bIns="0">
            <a:normAutofit/>
          </a:bodyPr>
          <a:lstStyle>
            <a:lvl1pPr marL="0" indent="0">
              <a:lnSpc>
                <a:spcPts val="1600"/>
              </a:lnSpc>
              <a:spcBef>
                <a:spcPts val="0"/>
              </a:spcBef>
              <a:buNone/>
              <a:defRPr sz="1400">
                <a:solidFill>
                  <a:schemeClr val="bg1"/>
                </a:solidFill>
              </a:defRPr>
            </a:lvl1pPr>
          </a:lstStyle>
          <a:p>
            <a:pPr lvl="0"/>
            <a:r>
              <a:rPr lang="en-US"/>
              <a:t>Click to edit Master text styles</a:t>
            </a:r>
          </a:p>
        </p:txBody>
      </p:sp>
      <p:sp>
        <p:nvSpPr>
          <p:cNvPr id="25" name="Text Placeholder 23"/>
          <p:cNvSpPr>
            <a:spLocks noGrp="1"/>
          </p:cNvSpPr>
          <p:nvPr>
            <p:ph type="body" sz="quarter" idx="25"/>
          </p:nvPr>
        </p:nvSpPr>
        <p:spPr bwMode="gray">
          <a:xfrm>
            <a:off x="457200" y="1010984"/>
            <a:ext cx="1600200" cy="1783080"/>
          </a:xfrm>
        </p:spPr>
        <p:txBody>
          <a:bodyPr tIns="0" bIns="0" anchor="b">
            <a:noAutofit/>
          </a:bodyPr>
          <a:lstStyle>
            <a:lvl1pPr marL="0" indent="0">
              <a:lnSpc>
                <a:spcPts val="3900"/>
              </a:lnSpc>
              <a:spcBef>
                <a:spcPts val="0"/>
              </a:spcBef>
              <a:buNone/>
              <a:defRPr sz="3600" b="1">
                <a:solidFill>
                  <a:schemeClr val="bg1"/>
                </a:solidFill>
              </a:defRPr>
            </a:lvl1pPr>
          </a:lstStyle>
          <a:p>
            <a:pPr lvl="0"/>
            <a:r>
              <a:rPr lang="en-US"/>
              <a:t>Click to edit Master text styles</a:t>
            </a:r>
          </a:p>
        </p:txBody>
      </p:sp>
      <p:sp>
        <p:nvSpPr>
          <p:cNvPr id="33" name="Text Placeholder 25"/>
          <p:cNvSpPr>
            <a:spLocks noGrp="1"/>
          </p:cNvSpPr>
          <p:nvPr>
            <p:ph type="body" sz="quarter" idx="26"/>
          </p:nvPr>
        </p:nvSpPr>
        <p:spPr bwMode="gray">
          <a:xfrm>
            <a:off x="457200" y="2930461"/>
            <a:ext cx="1600200" cy="801415"/>
          </a:xfrm>
        </p:spPr>
        <p:txBody>
          <a:bodyPr tIns="0" bIns="0">
            <a:normAutofit/>
          </a:bodyPr>
          <a:lstStyle>
            <a:lvl1pPr marL="0" indent="0">
              <a:lnSpc>
                <a:spcPts val="1600"/>
              </a:lnSpc>
              <a:spcBef>
                <a:spcPts val="0"/>
              </a:spcBef>
              <a:buNone/>
              <a:defRPr sz="1400">
                <a:solidFill>
                  <a:schemeClr val="bg1"/>
                </a:solidFill>
              </a:defRPr>
            </a:lvl1pPr>
          </a:lstStyle>
          <a:p>
            <a:pPr lvl="0"/>
            <a:r>
              <a:rPr lang="en-US"/>
              <a:t>Click to edit Master text styles</a:t>
            </a:r>
          </a:p>
        </p:txBody>
      </p:sp>
      <p:sp>
        <p:nvSpPr>
          <p:cNvPr id="34" name="Text Placeholder 23"/>
          <p:cNvSpPr>
            <a:spLocks noGrp="1"/>
          </p:cNvSpPr>
          <p:nvPr>
            <p:ph type="body" sz="quarter" idx="27"/>
          </p:nvPr>
        </p:nvSpPr>
        <p:spPr bwMode="gray">
          <a:xfrm>
            <a:off x="2679192" y="2952519"/>
            <a:ext cx="1600200" cy="1747381"/>
          </a:xfrm>
        </p:spPr>
        <p:txBody>
          <a:bodyPr tIns="0" bIns="0" anchor="b">
            <a:noAutofit/>
          </a:bodyPr>
          <a:lstStyle>
            <a:lvl1pPr marL="0" indent="0">
              <a:lnSpc>
                <a:spcPts val="3900"/>
              </a:lnSpc>
              <a:spcBef>
                <a:spcPts val="0"/>
              </a:spcBef>
              <a:buNone/>
              <a:defRPr sz="4800" b="1">
                <a:solidFill>
                  <a:schemeClr val="bg1"/>
                </a:solidFill>
              </a:defRPr>
            </a:lvl1pPr>
          </a:lstStyle>
          <a:p>
            <a:pPr lvl="0"/>
            <a:r>
              <a:rPr lang="en-US"/>
              <a:t>Click to edit Master text styles</a:t>
            </a:r>
          </a:p>
        </p:txBody>
      </p:sp>
      <p:sp>
        <p:nvSpPr>
          <p:cNvPr id="35" name="Text Placeholder 25"/>
          <p:cNvSpPr>
            <a:spLocks noGrp="1"/>
          </p:cNvSpPr>
          <p:nvPr>
            <p:ph type="body" sz="quarter" idx="28"/>
          </p:nvPr>
        </p:nvSpPr>
        <p:spPr bwMode="gray">
          <a:xfrm>
            <a:off x="2679192" y="4814125"/>
            <a:ext cx="1757580" cy="801415"/>
          </a:xfrm>
        </p:spPr>
        <p:txBody>
          <a:bodyPr tIns="0" bIns="0">
            <a:noAutofit/>
          </a:bodyPr>
          <a:lstStyle>
            <a:lvl1pPr marL="0" indent="0">
              <a:lnSpc>
                <a:spcPts val="1700"/>
              </a:lnSpc>
              <a:spcBef>
                <a:spcPts val="0"/>
              </a:spcBef>
              <a:buNone/>
              <a:defRPr lang="en-US" sz="1600" kern="1200" dirty="0" smtClean="0">
                <a:solidFill>
                  <a:schemeClr val="bg1"/>
                </a:solidFill>
                <a:latin typeface="+mn-lt"/>
                <a:ea typeface="+mn-ea"/>
                <a:cs typeface="+mn-cs"/>
              </a:defRPr>
            </a:lvl1pPr>
          </a:lstStyle>
          <a:p>
            <a:pPr lvl="0"/>
            <a:r>
              <a:rPr lang="en-US"/>
              <a:t>Click to edit Master text styles</a:t>
            </a:r>
          </a:p>
        </p:txBody>
      </p:sp>
      <p:sp>
        <p:nvSpPr>
          <p:cNvPr id="27"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pPr/>
              <a:t>‹#›</a:t>
            </a:fld>
            <a:endParaRPr lang="en-US" dirty="0"/>
          </a:p>
        </p:txBody>
      </p:sp>
    </p:spTree>
    <p:extLst>
      <p:ext uri="{BB962C8B-B14F-4D97-AF65-F5344CB8AC3E}">
        <p14:creationId xmlns:p14="http://schemas.microsoft.com/office/powerpoint/2010/main" val="4293160226"/>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MosaicThreeColumn_Blue">
    <p:spTree>
      <p:nvGrpSpPr>
        <p:cNvPr id="1" name=""/>
        <p:cNvGrpSpPr/>
        <p:nvPr/>
      </p:nvGrpSpPr>
      <p:grpSpPr>
        <a:xfrm>
          <a:off x="0" y="0"/>
          <a:ext cx="0" cy="0"/>
          <a:chOff x="0" y="0"/>
          <a:chExt cx="0" cy="0"/>
        </a:xfrm>
      </p:grpSpPr>
      <p:sp>
        <p:nvSpPr>
          <p:cNvPr id="36" name="Round Diagonal Corner Rectangle 35"/>
          <p:cNvSpPr/>
          <p:nvPr userDrawn="1"/>
        </p:nvSpPr>
        <p:spPr>
          <a:xfrm>
            <a:off x="3172968" y="3118104"/>
            <a:ext cx="2798064" cy="2596896"/>
          </a:xfrm>
          <a:prstGeom prst="round2DiagRect">
            <a:avLst>
              <a:gd name="adj1" fmla="val 9144"/>
              <a:gd name="adj2" fmla="val 0"/>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Round Diagonal Corner Rectangle 36"/>
          <p:cNvSpPr/>
          <p:nvPr userDrawn="1"/>
        </p:nvSpPr>
        <p:spPr>
          <a:xfrm>
            <a:off x="6117336" y="4069080"/>
            <a:ext cx="2798064" cy="1645920"/>
          </a:xfrm>
          <a:prstGeom prst="round2DiagRect">
            <a:avLst>
              <a:gd name="adj1" fmla="val 0"/>
              <a:gd name="adj2" fmla="val 14623"/>
            </a:avLst>
          </a:prstGeom>
          <a:solidFill>
            <a:srgbClr val="005C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Round Diagonal Corner Rectangle 37"/>
          <p:cNvSpPr/>
          <p:nvPr userDrawn="1"/>
        </p:nvSpPr>
        <p:spPr>
          <a:xfrm>
            <a:off x="230188" y="907961"/>
            <a:ext cx="2798064" cy="2816352"/>
          </a:xfrm>
          <a:prstGeom prst="round2DiagRect">
            <a:avLst>
              <a:gd name="adj1" fmla="val 0"/>
              <a:gd name="adj2" fmla="val 7684"/>
            </a:avLst>
          </a:prstGeom>
          <a:solidFill>
            <a:srgbClr val="005C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Picture Placeholder 21"/>
          <p:cNvSpPr>
            <a:spLocks noGrp="1"/>
          </p:cNvSpPr>
          <p:nvPr>
            <p:ph type="pic" sz="quarter" idx="14"/>
          </p:nvPr>
        </p:nvSpPr>
        <p:spPr>
          <a:xfrm>
            <a:off x="6117336" y="914400"/>
            <a:ext cx="2798064" cy="2999232"/>
          </a:xfrm>
          <a:prstGeom prst="round2DiagRect">
            <a:avLst>
              <a:gd name="adj1" fmla="val 7862"/>
              <a:gd name="adj2" fmla="val 0"/>
            </a:avLst>
          </a:prstGeom>
        </p:spPr>
        <p:txBody>
          <a:bodyPr/>
          <a:lstStyle/>
          <a:p>
            <a:r>
              <a:rPr lang="en-US" dirty="0"/>
              <a:t>Click icon to add picture</a:t>
            </a:r>
          </a:p>
        </p:txBody>
      </p:sp>
      <p:sp>
        <p:nvSpPr>
          <p:cNvPr id="20" name="Picture Placeholder 19"/>
          <p:cNvSpPr>
            <a:spLocks noGrp="1"/>
          </p:cNvSpPr>
          <p:nvPr>
            <p:ph type="pic" sz="quarter" idx="13"/>
          </p:nvPr>
        </p:nvSpPr>
        <p:spPr>
          <a:xfrm>
            <a:off x="3172968" y="914400"/>
            <a:ext cx="2798064" cy="2048256"/>
          </a:xfrm>
          <a:prstGeom prst="round2DiagRect">
            <a:avLst>
              <a:gd name="adj1" fmla="val 0"/>
              <a:gd name="adj2" fmla="val 10067"/>
            </a:avLst>
          </a:prstGeom>
        </p:spPr>
        <p:txBody>
          <a:bodyPr/>
          <a:lstStyle/>
          <a:p>
            <a:r>
              <a:rPr lang="en-US" dirty="0"/>
              <a:t>Click icon to add picture</a:t>
            </a:r>
          </a:p>
        </p:txBody>
      </p:sp>
      <p:sp>
        <p:nvSpPr>
          <p:cNvPr id="14" name="Picture Placeholder 13"/>
          <p:cNvSpPr>
            <a:spLocks noGrp="1"/>
          </p:cNvSpPr>
          <p:nvPr>
            <p:ph type="pic" sz="quarter" idx="11"/>
          </p:nvPr>
        </p:nvSpPr>
        <p:spPr>
          <a:xfrm>
            <a:off x="228600" y="3886200"/>
            <a:ext cx="2798064" cy="1828800"/>
          </a:xfrm>
          <a:prstGeom prst="round2DiagRect">
            <a:avLst>
              <a:gd name="adj1" fmla="val 14020"/>
              <a:gd name="adj2" fmla="val 0"/>
            </a:avLst>
          </a:prstGeom>
        </p:spPr>
        <p:txBody>
          <a:bodyPr/>
          <a:lstStyle/>
          <a:p>
            <a:r>
              <a:rPr lang="en-US" dirty="0"/>
              <a:t>Click icon to add picture</a:t>
            </a:r>
          </a:p>
        </p:txBody>
      </p:sp>
      <p:sp>
        <p:nvSpPr>
          <p:cNvPr id="21" name="Text Placeholder 23"/>
          <p:cNvSpPr>
            <a:spLocks noGrp="1"/>
          </p:cNvSpPr>
          <p:nvPr>
            <p:ph type="body" sz="quarter" idx="23"/>
          </p:nvPr>
        </p:nvSpPr>
        <p:spPr bwMode="gray">
          <a:xfrm>
            <a:off x="6355080" y="4161281"/>
            <a:ext cx="2286000" cy="563671"/>
          </a:xfrm>
        </p:spPr>
        <p:txBody>
          <a:bodyPr tIns="0" bIns="0" anchor="b">
            <a:noAutofit/>
          </a:bodyPr>
          <a:lstStyle>
            <a:lvl1pPr marL="0" indent="0">
              <a:lnSpc>
                <a:spcPts val="2900"/>
              </a:lnSpc>
              <a:spcBef>
                <a:spcPts val="0"/>
              </a:spcBef>
              <a:buNone/>
              <a:defRPr sz="2400" b="1">
                <a:solidFill>
                  <a:schemeClr val="bg1"/>
                </a:solidFill>
              </a:defRPr>
            </a:lvl1pPr>
          </a:lstStyle>
          <a:p>
            <a:pPr lvl="0"/>
            <a:r>
              <a:rPr lang="en-US"/>
              <a:t>Click to edit Master text styles</a:t>
            </a:r>
          </a:p>
        </p:txBody>
      </p:sp>
      <p:sp>
        <p:nvSpPr>
          <p:cNvPr id="23" name="Text Placeholder 25"/>
          <p:cNvSpPr>
            <a:spLocks noGrp="1"/>
          </p:cNvSpPr>
          <p:nvPr>
            <p:ph type="body" sz="quarter" idx="24"/>
          </p:nvPr>
        </p:nvSpPr>
        <p:spPr bwMode="gray">
          <a:xfrm>
            <a:off x="6355080" y="4846967"/>
            <a:ext cx="2286000" cy="801415"/>
          </a:xfrm>
        </p:spPr>
        <p:txBody>
          <a:bodyPr tIns="0" bIns="0">
            <a:normAutofit/>
          </a:bodyPr>
          <a:lstStyle>
            <a:lvl1pPr marL="0" indent="0">
              <a:lnSpc>
                <a:spcPts val="1600"/>
              </a:lnSpc>
              <a:spcBef>
                <a:spcPts val="0"/>
              </a:spcBef>
              <a:buNone/>
              <a:defRPr sz="1400">
                <a:solidFill>
                  <a:schemeClr val="bg1"/>
                </a:solidFill>
              </a:defRPr>
            </a:lvl1pPr>
          </a:lstStyle>
          <a:p>
            <a:pPr lvl="0"/>
            <a:r>
              <a:rPr lang="en-US"/>
              <a:t>Click to edit Master text styles</a:t>
            </a:r>
          </a:p>
        </p:txBody>
      </p:sp>
      <p:sp>
        <p:nvSpPr>
          <p:cNvPr id="25" name="Text Placeholder 23"/>
          <p:cNvSpPr>
            <a:spLocks noGrp="1"/>
          </p:cNvSpPr>
          <p:nvPr>
            <p:ph type="body" sz="quarter" idx="25"/>
          </p:nvPr>
        </p:nvSpPr>
        <p:spPr bwMode="gray">
          <a:xfrm>
            <a:off x="457200" y="1010984"/>
            <a:ext cx="2286000" cy="1283919"/>
          </a:xfrm>
        </p:spPr>
        <p:txBody>
          <a:bodyPr tIns="0" bIns="0" anchor="b">
            <a:noAutofit/>
          </a:bodyPr>
          <a:lstStyle>
            <a:lvl1pPr marL="0" indent="0">
              <a:lnSpc>
                <a:spcPts val="3900"/>
              </a:lnSpc>
              <a:spcBef>
                <a:spcPts val="0"/>
              </a:spcBef>
              <a:buNone/>
              <a:defRPr sz="3600" b="1">
                <a:solidFill>
                  <a:schemeClr val="bg1"/>
                </a:solidFill>
              </a:defRPr>
            </a:lvl1pPr>
          </a:lstStyle>
          <a:p>
            <a:pPr lvl="0"/>
            <a:r>
              <a:rPr lang="en-US"/>
              <a:t>Click to edit Master text styles</a:t>
            </a:r>
          </a:p>
        </p:txBody>
      </p:sp>
      <p:sp>
        <p:nvSpPr>
          <p:cNvPr id="33" name="Text Placeholder 25"/>
          <p:cNvSpPr>
            <a:spLocks noGrp="1"/>
          </p:cNvSpPr>
          <p:nvPr>
            <p:ph type="body" sz="quarter" idx="26"/>
          </p:nvPr>
        </p:nvSpPr>
        <p:spPr bwMode="gray">
          <a:xfrm>
            <a:off x="457200" y="2430246"/>
            <a:ext cx="2286000" cy="1069723"/>
          </a:xfrm>
        </p:spPr>
        <p:txBody>
          <a:bodyPr tIns="0" bIns="0">
            <a:normAutofit/>
          </a:bodyPr>
          <a:lstStyle>
            <a:lvl1pPr marL="0" indent="0">
              <a:lnSpc>
                <a:spcPts val="1600"/>
              </a:lnSpc>
              <a:spcBef>
                <a:spcPts val="0"/>
              </a:spcBef>
              <a:buNone/>
              <a:defRPr sz="1400">
                <a:solidFill>
                  <a:schemeClr val="bg1"/>
                </a:solidFill>
              </a:defRPr>
            </a:lvl1pPr>
          </a:lstStyle>
          <a:p>
            <a:pPr lvl="0"/>
            <a:r>
              <a:rPr lang="en-US"/>
              <a:t>Click to edit Master text styles</a:t>
            </a:r>
          </a:p>
        </p:txBody>
      </p:sp>
      <p:sp>
        <p:nvSpPr>
          <p:cNvPr id="34" name="Text Placeholder 23"/>
          <p:cNvSpPr>
            <a:spLocks noGrp="1"/>
          </p:cNvSpPr>
          <p:nvPr>
            <p:ph type="body" sz="quarter" idx="27"/>
          </p:nvPr>
        </p:nvSpPr>
        <p:spPr bwMode="gray">
          <a:xfrm>
            <a:off x="3410712" y="3221829"/>
            <a:ext cx="2286000" cy="870560"/>
          </a:xfrm>
        </p:spPr>
        <p:txBody>
          <a:bodyPr tIns="0" bIns="0" anchor="b">
            <a:noAutofit/>
          </a:bodyPr>
          <a:lstStyle>
            <a:lvl1pPr marL="0" indent="0">
              <a:lnSpc>
                <a:spcPts val="3900"/>
              </a:lnSpc>
              <a:spcBef>
                <a:spcPts val="0"/>
              </a:spcBef>
              <a:buNone/>
              <a:defRPr sz="4800" b="1">
                <a:solidFill>
                  <a:schemeClr val="bg1"/>
                </a:solidFill>
              </a:defRPr>
            </a:lvl1pPr>
          </a:lstStyle>
          <a:p>
            <a:pPr lvl="0"/>
            <a:r>
              <a:rPr lang="en-US"/>
              <a:t>Click to edit Master text styles</a:t>
            </a:r>
          </a:p>
        </p:txBody>
      </p:sp>
      <p:sp>
        <p:nvSpPr>
          <p:cNvPr id="35" name="Text Placeholder 25"/>
          <p:cNvSpPr>
            <a:spLocks noGrp="1"/>
          </p:cNvSpPr>
          <p:nvPr>
            <p:ph type="body" sz="quarter" idx="28"/>
          </p:nvPr>
        </p:nvSpPr>
        <p:spPr bwMode="gray">
          <a:xfrm>
            <a:off x="3410712" y="4206887"/>
            <a:ext cx="2286000" cy="1234440"/>
          </a:xfrm>
        </p:spPr>
        <p:txBody>
          <a:bodyPr tIns="0" bIns="0">
            <a:normAutofit/>
          </a:bodyPr>
          <a:lstStyle>
            <a:lvl1pPr marL="0" indent="0">
              <a:lnSpc>
                <a:spcPts val="2000"/>
              </a:lnSpc>
              <a:spcBef>
                <a:spcPts val="0"/>
              </a:spcBef>
              <a:buNone/>
              <a:defRPr sz="1800">
                <a:solidFill>
                  <a:schemeClr val="bg1"/>
                </a:solidFill>
              </a:defRPr>
            </a:lvl1pPr>
          </a:lstStyle>
          <a:p>
            <a:pPr lvl="0"/>
            <a:r>
              <a:rPr lang="en-US"/>
              <a:t>Click to edit Master text styles</a:t>
            </a:r>
          </a:p>
        </p:txBody>
      </p:sp>
      <p:sp>
        <p:nvSpPr>
          <p:cNvPr id="18"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pPr/>
              <a:t>‹#›</a:t>
            </a:fld>
            <a:endParaRPr lang="en-US" dirty="0"/>
          </a:p>
        </p:txBody>
      </p:sp>
    </p:spTree>
    <p:extLst>
      <p:ext uri="{BB962C8B-B14F-4D97-AF65-F5344CB8AC3E}">
        <p14:creationId xmlns:p14="http://schemas.microsoft.com/office/powerpoint/2010/main" val="1599640528"/>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MosaicTwoColumn_Blue">
    <p:spTree>
      <p:nvGrpSpPr>
        <p:cNvPr id="1" name=""/>
        <p:cNvGrpSpPr/>
        <p:nvPr/>
      </p:nvGrpSpPr>
      <p:grpSpPr>
        <a:xfrm>
          <a:off x="0" y="0"/>
          <a:ext cx="0" cy="0"/>
          <a:chOff x="0" y="0"/>
          <a:chExt cx="0" cy="0"/>
        </a:xfrm>
      </p:grpSpPr>
      <p:sp>
        <p:nvSpPr>
          <p:cNvPr id="37" name="Round Diagonal Corner Rectangle 36"/>
          <p:cNvSpPr/>
          <p:nvPr userDrawn="1"/>
        </p:nvSpPr>
        <p:spPr>
          <a:xfrm>
            <a:off x="4645152" y="4069080"/>
            <a:ext cx="4270248" cy="2057400"/>
          </a:xfrm>
          <a:prstGeom prst="round2DiagRect">
            <a:avLst>
              <a:gd name="adj1" fmla="val 10959"/>
              <a:gd name="adj2" fmla="val 0"/>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Round Diagonal Corner Rectangle 37"/>
          <p:cNvSpPr/>
          <p:nvPr userDrawn="1"/>
        </p:nvSpPr>
        <p:spPr>
          <a:xfrm>
            <a:off x="230188" y="914400"/>
            <a:ext cx="4270248" cy="1764792"/>
          </a:xfrm>
          <a:prstGeom prst="round2DiagRect">
            <a:avLst>
              <a:gd name="adj1" fmla="val 0"/>
              <a:gd name="adj2" fmla="val 11943"/>
            </a:avLst>
          </a:prstGeom>
          <a:solidFill>
            <a:srgbClr val="1E9D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Picture Placeholder 21"/>
          <p:cNvSpPr>
            <a:spLocks noGrp="1"/>
          </p:cNvSpPr>
          <p:nvPr>
            <p:ph type="pic" sz="quarter" idx="14"/>
          </p:nvPr>
        </p:nvSpPr>
        <p:spPr>
          <a:xfrm>
            <a:off x="4645152" y="914400"/>
            <a:ext cx="4270248" cy="3017520"/>
          </a:xfrm>
          <a:prstGeom prst="round2DiagRect">
            <a:avLst>
              <a:gd name="adj1" fmla="val 0"/>
              <a:gd name="adj2" fmla="val 7057"/>
            </a:avLst>
          </a:prstGeom>
        </p:spPr>
        <p:txBody>
          <a:bodyPr/>
          <a:lstStyle/>
          <a:p>
            <a:r>
              <a:rPr lang="en-US" dirty="0"/>
              <a:t>Click icon to add picture</a:t>
            </a:r>
          </a:p>
        </p:txBody>
      </p:sp>
      <p:sp>
        <p:nvSpPr>
          <p:cNvPr id="14" name="Picture Placeholder 13"/>
          <p:cNvSpPr>
            <a:spLocks noGrp="1"/>
          </p:cNvSpPr>
          <p:nvPr>
            <p:ph type="pic" sz="quarter" idx="11"/>
          </p:nvPr>
        </p:nvSpPr>
        <p:spPr>
          <a:xfrm>
            <a:off x="228600" y="2862072"/>
            <a:ext cx="4270248" cy="3264408"/>
          </a:xfrm>
          <a:prstGeom prst="round2DiagRect">
            <a:avLst>
              <a:gd name="adj1" fmla="val 7497"/>
              <a:gd name="adj2" fmla="val 0"/>
            </a:avLst>
          </a:prstGeom>
        </p:spPr>
        <p:txBody>
          <a:bodyPr/>
          <a:lstStyle/>
          <a:p>
            <a:r>
              <a:rPr lang="en-US" dirty="0"/>
              <a:t>Click icon to add picture</a:t>
            </a:r>
          </a:p>
        </p:txBody>
      </p:sp>
      <p:sp>
        <p:nvSpPr>
          <p:cNvPr id="21" name="Text Placeholder 23"/>
          <p:cNvSpPr>
            <a:spLocks noGrp="1"/>
          </p:cNvSpPr>
          <p:nvPr>
            <p:ph type="body" sz="quarter" idx="23"/>
          </p:nvPr>
        </p:nvSpPr>
        <p:spPr bwMode="gray">
          <a:xfrm>
            <a:off x="4882896" y="4161281"/>
            <a:ext cx="3840480" cy="1127342"/>
          </a:xfrm>
        </p:spPr>
        <p:txBody>
          <a:bodyPr tIns="0" bIns="0" anchor="b">
            <a:noAutofit/>
          </a:bodyPr>
          <a:lstStyle>
            <a:lvl1pPr marL="0" indent="0">
              <a:lnSpc>
                <a:spcPts val="3900"/>
              </a:lnSpc>
              <a:spcBef>
                <a:spcPts val="0"/>
              </a:spcBef>
              <a:buNone/>
              <a:defRPr sz="4800" b="1">
                <a:solidFill>
                  <a:schemeClr val="bg1"/>
                </a:solidFill>
              </a:defRPr>
            </a:lvl1pPr>
          </a:lstStyle>
          <a:p>
            <a:pPr lvl="0"/>
            <a:r>
              <a:rPr lang="en-US"/>
              <a:t>Click to edit Master text styles</a:t>
            </a:r>
          </a:p>
        </p:txBody>
      </p:sp>
      <p:sp>
        <p:nvSpPr>
          <p:cNvPr id="23" name="Text Placeholder 25"/>
          <p:cNvSpPr>
            <a:spLocks noGrp="1"/>
          </p:cNvSpPr>
          <p:nvPr>
            <p:ph type="body" sz="quarter" idx="24"/>
          </p:nvPr>
        </p:nvSpPr>
        <p:spPr bwMode="gray">
          <a:xfrm>
            <a:off x="4882895" y="5445061"/>
            <a:ext cx="3840480" cy="463169"/>
          </a:xfrm>
        </p:spPr>
        <p:txBody>
          <a:bodyPr tIns="0" bIns="0">
            <a:normAutofit/>
          </a:bodyPr>
          <a:lstStyle>
            <a:lvl1pPr marL="0" indent="0">
              <a:lnSpc>
                <a:spcPts val="1600"/>
              </a:lnSpc>
              <a:spcBef>
                <a:spcPts val="0"/>
              </a:spcBef>
              <a:buNone/>
              <a:defRPr sz="1400">
                <a:solidFill>
                  <a:schemeClr val="bg1"/>
                </a:solidFill>
              </a:defRPr>
            </a:lvl1pPr>
          </a:lstStyle>
          <a:p>
            <a:pPr lvl="0"/>
            <a:r>
              <a:rPr lang="en-US"/>
              <a:t>Click to edit Master text styles</a:t>
            </a:r>
          </a:p>
        </p:txBody>
      </p:sp>
      <p:sp>
        <p:nvSpPr>
          <p:cNvPr id="25" name="Text Placeholder 23"/>
          <p:cNvSpPr>
            <a:spLocks noGrp="1"/>
          </p:cNvSpPr>
          <p:nvPr>
            <p:ph type="body" sz="quarter" idx="25"/>
          </p:nvPr>
        </p:nvSpPr>
        <p:spPr>
          <a:xfrm>
            <a:off x="457200" y="1010984"/>
            <a:ext cx="3840480" cy="688933"/>
          </a:xfrm>
        </p:spPr>
        <p:txBody>
          <a:bodyPr tIns="0" bIns="0" anchor="b">
            <a:noAutofit/>
          </a:bodyPr>
          <a:lstStyle>
            <a:lvl1pPr marL="0" indent="0">
              <a:lnSpc>
                <a:spcPts val="3900"/>
              </a:lnSpc>
              <a:spcBef>
                <a:spcPts val="0"/>
              </a:spcBef>
              <a:buNone/>
              <a:defRPr sz="3600" b="1">
                <a:solidFill>
                  <a:schemeClr val="bg1"/>
                </a:solidFill>
              </a:defRPr>
            </a:lvl1pPr>
          </a:lstStyle>
          <a:p>
            <a:pPr lvl="0"/>
            <a:r>
              <a:rPr lang="en-US"/>
              <a:t>Click to edit Master text styles</a:t>
            </a:r>
          </a:p>
        </p:txBody>
      </p:sp>
      <p:sp>
        <p:nvSpPr>
          <p:cNvPr id="33" name="Text Placeholder 25"/>
          <p:cNvSpPr>
            <a:spLocks noGrp="1"/>
          </p:cNvSpPr>
          <p:nvPr>
            <p:ph type="body" sz="quarter" idx="26"/>
          </p:nvPr>
        </p:nvSpPr>
        <p:spPr>
          <a:xfrm>
            <a:off x="457200" y="1824038"/>
            <a:ext cx="3840480" cy="674025"/>
          </a:xfrm>
        </p:spPr>
        <p:txBody>
          <a:bodyPr tIns="0" bIns="0">
            <a:normAutofit/>
          </a:bodyPr>
          <a:lstStyle>
            <a:lvl1pPr marL="0" indent="0">
              <a:lnSpc>
                <a:spcPts val="1600"/>
              </a:lnSpc>
              <a:spcBef>
                <a:spcPts val="0"/>
              </a:spcBef>
              <a:buNone/>
              <a:defRPr sz="1400">
                <a:solidFill>
                  <a:schemeClr val="bg1"/>
                </a:solidFill>
              </a:defRPr>
            </a:lvl1pPr>
          </a:lstStyle>
          <a:p>
            <a:pPr lvl="0"/>
            <a:r>
              <a:rPr lang="en-US"/>
              <a:t>Click to edit Master text styles</a:t>
            </a:r>
          </a:p>
        </p:txBody>
      </p:sp>
      <p:sp>
        <p:nvSpPr>
          <p:cNvPr id="12"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pPr/>
              <a:t>‹#›</a:t>
            </a:fld>
            <a:endParaRPr lang="en-US" dirty="0"/>
          </a:p>
        </p:txBody>
      </p:sp>
    </p:spTree>
    <p:extLst>
      <p:ext uri="{BB962C8B-B14F-4D97-AF65-F5344CB8AC3E}">
        <p14:creationId xmlns:p14="http://schemas.microsoft.com/office/powerpoint/2010/main" val="1975739765"/>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type="blank" preserve="1">
  <p:cSld name="Closer">
    <p:spTree>
      <p:nvGrpSpPr>
        <p:cNvPr id="1" name=""/>
        <p:cNvGrpSpPr/>
        <p:nvPr/>
      </p:nvGrpSpPr>
      <p:grpSpPr>
        <a:xfrm>
          <a:off x="0" y="0"/>
          <a:ext cx="0" cy="0"/>
          <a:chOff x="0" y="0"/>
          <a:chExt cx="0" cy="0"/>
        </a:xfrm>
      </p:grpSpPr>
      <p:sp>
        <p:nvSpPr>
          <p:cNvPr id="5" name="Rectangle 4"/>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descr="Cargill_Webinar_graphics-87.png"/>
          <p:cNvPicPr>
            <a:picLocks noChangeAspect="1"/>
          </p:cNvPicPr>
          <p:nvPr userDrawn="1"/>
        </p:nvPicPr>
        <p:blipFill>
          <a:blip r:embed="rId2" cstate="print"/>
          <a:stretch>
            <a:fillRect/>
          </a:stretch>
        </p:blipFill>
        <p:spPr>
          <a:xfrm>
            <a:off x="3200513" y="2816402"/>
            <a:ext cx="2742973" cy="1225195"/>
          </a:xfrm>
          <a:prstGeom prst="rect">
            <a:avLst/>
          </a:prstGeom>
        </p:spPr>
      </p:pic>
    </p:spTree>
    <p:extLst>
      <p:ext uri="{BB962C8B-B14F-4D97-AF65-F5344CB8AC3E}">
        <p14:creationId xmlns:p14="http://schemas.microsoft.com/office/powerpoint/2010/main" val="2869549052"/>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2"/>
          <p:cNvSpPr>
            <a:spLocks noGrp="1" noChangeArrowheads="1"/>
          </p:cNvSpPr>
          <p:nvPr>
            <p:ph type="sldNum" sz="quarter" idx="10"/>
          </p:nvPr>
        </p:nvSpPr>
        <p:spPr>
          <a:ln/>
        </p:spPr>
        <p:txBody>
          <a:bodyPr/>
          <a:lstStyle>
            <a:lvl1pPr>
              <a:defRPr/>
            </a:lvl1pPr>
          </a:lstStyle>
          <a:p>
            <a:pPr>
              <a:defRPr/>
            </a:pPr>
            <a:fld id="{0D2F6CD8-E6B3-4E5B-8538-24F28A1F2B6C}" type="slidenum">
              <a:rPr lang="en-US"/>
              <a:pPr>
                <a:defRPr/>
              </a:pPr>
              <a:t>‹#›</a:t>
            </a:fld>
            <a:endParaRPr lang="en-US" dirty="0"/>
          </a:p>
        </p:txBody>
      </p:sp>
      <p:sp>
        <p:nvSpPr>
          <p:cNvPr id="5" name="Rectangle 24"/>
          <p:cNvSpPr>
            <a:spLocks noGrp="1" noChangeArrowheads="1"/>
          </p:cNvSpPr>
          <p:nvPr>
            <p:ph type="dt" sz="half" idx="11"/>
          </p:nvPr>
        </p:nvSpPr>
        <p:spPr>
          <a:xfrm>
            <a:off x="7239000" y="6096000"/>
            <a:ext cx="1905000" cy="457200"/>
          </a:xfrm>
          <a:prstGeom prst="rect">
            <a:avLst/>
          </a:prstGeom>
          <a:ln/>
        </p:spPr>
        <p:txBody>
          <a:bodyPr/>
          <a:lstStyle>
            <a:lvl1pPr>
              <a:defRPr/>
            </a:lvl1pPr>
          </a:lstStyle>
          <a:p>
            <a:pPr>
              <a:defRPr/>
            </a:pPr>
            <a:endParaRPr lang="en-US" dirty="0"/>
          </a:p>
        </p:txBody>
      </p:sp>
      <p:sp>
        <p:nvSpPr>
          <p:cNvPr id="6" name="Rectangle 25"/>
          <p:cNvSpPr>
            <a:spLocks noGrp="1" noChangeArrowheads="1"/>
          </p:cNvSpPr>
          <p:nvPr>
            <p:ph type="ftr" sz="quarter" idx="12"/>
          </p:nvPr>
        </p:nvSpPr>
        <p:spPr>
          <a:xfrm>
            <a:off x="3124200" y="6094413"/>
            <a:ext cx="2895600" cy="457200"/>
          </a:xfrm>
          <a:prstGeom prst="rect">
            <a:avLst/>
          </a:prstGeom>
          <a:ln/>
        </p:spPr>
        <p:txBody>
          <a:bodyPr/>
          <a:lstStyle>
            <a:lvl1pPr>
              <a:defRPr/>
            </a:lvl1pPr>
          </a:lstStyle>
          <a:p>
            <a:pPr>
              <a:defRPr/>
            </a:pPr>
            <a:endParaRPr lang="en-US" dirty="0"/>
          </a:p>
        </p:txBody>
      </p:sp>
    </p:spTree>
    <p:extLst>
      <p:ext uri="{BB962C8B-B14F-4D97-AF65-F5344CB8AC3E}">
        <p14:creationId xmlns:p14="http://schemas.microsoft.com/office/powerpoint/2010/main" val="4186106608"/>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4" name="Title 1"/>
          <p:cNvSpPr>
            <a:spLocks noGrp="1"/>
          </p:cNvSpPr>
          <p:nvPr>
            <p:ph type="title"/>
          </p:nvPr>
        </p:nvSpPr>
        <p:spPr>
          <a:xfrm>
            <a:off x="533329" y="128952"/>
            <a:ext cx="7567612" cy="456304"/>
          </a:xfrm>
        </p:spPr>
        <p:txBody>
          <a:bodyPr/>
          <a:lstStyle>
            <a:lvl1pPr>
              <a:lnSpc>
                <a:spcPts val="4000"/>
              </a:lnSpc>
              <a:defRPr sz="2400">
                <a:solidFill>
                  <a:srgbClr val="005C84"/>
                </a:solidFill>
              </a:defRPr>
            </a:lvl1pPr>
          </a:lstStyle>
          <a:p>
            <a:r>
              <a:rPr lang="en-US" dirty="0"/>
              <a:t>Click to edit Master title style</a:t>
            </a:r>
          </a:p>
        </p:txBody>
      </p:sp>
      <p:sp>
        <p:nvSpPr>
          <p:cNvPr id="5" name="Text Placeholder 5"/>
          <p:cNvSpPr>
            <a:spLocks noGrp="1"/>
          </p:cNvSpPr>
          <p:nvPr>
            <p:ph type="body" sz="quarter" idx="12" hasCustomPrompt="1"/>
          </p:nvPr>
        </p:nvSpPr>
        <p:spPr>
          <a:xfrm>
            <a:off x="533329" y="585256"/>
            <a:ext cx="7571488" cy="397952"/>
          </a:xfrm>
        </p:spPr>
        <p:txBody>
          <a:bodyPr/>
          <a:lstStyle>
            <a:lvl1pPr marL="0" indent="0">
              <a:lnSpc>
                <a:spcPts val="2100"/>
              </a:lnSpc>
              <a:spcBef>
                <a:spcPts val="0"/>
              </a:spcBef>
              <a:buFontTx/>
              <a:buNone/>
              <a:defRPr sz="1400" b="1" cap="all" baseline="0">
                <a:solidFill>
                  <a:srgbClr val="1E9D8B"/>
                </a:solidFill>
              </a:defRPr>
            </a:lvl1pPr>
          </a:lstStyle>
          <a:p>
            <a:pPr lvl="0"/>
            <a:r>
              <a:rPr lang="en-US" dirty="0"/>
              <a:t>CLICK TO EDIT MASTER TEXT STYLES</a:t>
            </a:r>
          </a:p>
        </p:txBody>
      </p:sp>
      <p:sp>
        <p:nvSpPr>
          <p:cNvPr id="6" name="Text Placeholder 8"/>
          <p:cNvSpPr>
            <a:spLocks noGrp="1"/>
          </p:cNvSpPr>
          <p:nvPr>
            <p:ph type="body" sz="quarter" idx="13"/>
          </p:nvPr>
        </p:nvSpPr>
        <p:spPr>
          <a:xfrm>
            <a:off x="744538" y="2456329"/>
            <a:ext cx="7567612" cy="3484096"/>
          </a:xfrm>
        </p:spPr>
        <p:txBody>
          <a:bodyPr numCol="1">
            <a:noAutofit/>
          </a:bodyPr>
          <a:lstStyle>
            <a:lvl1pPr marL="182880" indent="-182880">
              <a:lnSpc>
                <a:spcPts val="2200"/>
              </a:lnSpc>
              <a:spcBef>
                <a:spcPts val="0"/>
              </a:spcBef>
              <a:spcAft>
                <a:spcPts val="1000"/>
              </a:spcAft>
              <a:buFont typeface="Arial" pitchFamily="34" charset="0"/>
              <a:buChar char="•"/>
              <a:defRPr sz="2000" b="0">
                <a:solidFill>
                  <a:schemeClr val="tx1"/>
                </a:solidFill>
              </a:defRPr>
            </a:lvl1pPr>
            <a:lvl2pPr marL="454025" indent="-182880">
              <a:lnSpc>
                <a:spcPts val="2200"/>
              </a:lnSpc>
              <a:spcBef>
                <a:spcPts val="0"/>
              </a:spcBef>
              <a:spcAft>
                <a:spcPts val="1000"/>
              </a:spcAft>
              <a:buFont typeface="Arial" pitchFamily="34" charset="0"/>
              <a:buChar char="•"/>
              <a:defRPr sz="2000" b="0">
                <a:solidFill>
                  <a:schemeClr val="tx1"/>
                </a:solidFill>
              </a:defRPr>
            </a:lvl2pPr>
            <a:lvl3pPr marL="731520" indent="-182880">
              <a:lnSpc>
                <a:spcPts val="2200"/>
              </a:lnSpc>
              <a:spcBef>
                <a:spcPts val="0"/>
              </a:spcBef>
              <a:spcAft>
                <a:spcPts val="1000"/>
              </a:spcAft>
              <a:buFont typeface="Arial" pitchFamily="34" charset="0"/>
              <a:buChar char="•"/>
              <a:defRPr sz="2000" b="0">
                <a:solidFill>
                  <a:schemeClr val="tx1"/>
                </a:solidFill>
              </a:defRPr>
            </a:lvl3pPr>
            <a:lvl4pPr marL="1005840" indent="-182880">
              <a:lnSpc>
                <a:spcPts val="2200"/>
              </a:lnSpc>
              <a:spcBef>
                <a:spcPts val="0"/>
              </a:spcBef>
              <a:spcAft>
                <a:spcPts val="1000"/>
              </a:spcAft>
              <a:buFont typeface="Arial" pitchFamily="34" charset="0"/>
              <a:buChar char="•"/>
              <a:defRPr sz="2000" b="0">
                <a:solidFill>
                  <a:schemeClr val="tx1"/>
                </a:solidFill>
              </a:defRPr>
            </a:lvl4pPr>
            <a:lvl5pPr marL="1280160" indent="-182880">
              <a:lnSpc>
                <a:spcPts val="2200"/>
              </a:lnSpc>
              <a:spcBef>
                <a:spcPts val="0"/>
              </a:spcBef>
              <a:spcAft>
                <a:spcPts val="1000"/>
              </a:spcAft>
              <a:buFont typeface="Arial" pitchFamily="34" charset="0"/>
              <a:buChar char="•"/>
              <a:defRPr sz="2000" b="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312040089"/>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userDrawn="1">
  <p:cSld name="1_Project status">
    <p:spTree>
      <p:nvGrpSpPr>
        <p:cNvPr id="1" name=""/>
        <p:cNvGrpSpPr/>
        <p:nvPr/>
      </p:nvGrpSpPr>
      <p:grpSpPr>
        <a:xfrm>
          <a:off x="0" y="0"/>
          <a:ext cx="0" cy="0"/>
          <a:chOff x="0" y="0"/>
          <a:chExt cx="0" cy="0"/>
        </a:xfrm>
      </p:grpSpPr>
      <p:sp>
        <p:nvSpPr>
          <p:cNvPr id="8" name="Round Diagonal Corner Rectangle 7"/>
          <p:cNvSpPr/>
          <p:nvPr userDrawn="1"/>
        </p:nvSpPr>
        <p:spPr>
          <a:xfrm>
            <a:off x="239714" y="146561"/>
            <a:ext cx="6962470" cy="644549"/>
          </a:xfrm>
          <a:prstGeom prst="round2DiagRect">
            <a:avLst>
              <a:gd name="adj1" fmla="val 8670"/>
              <a:gd name="adj2" fmla="val 0"/>
            </a:avLst>
          </a:prstGeom>
          <a:solidFill>
            <a:srgbClr val="005C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hasCustomPrompt="1"/>
          </p:nvPr>
        </p:nvSpPr>
        <p:spPr bwMode="gray">
          <a:xfrm>
            <a:off x="618106" y="234892"/>
            <a:ext cx="5947812" cy="367301"/>
          </a:xfrm>
          <a:prstGeom prst="rect">
            <a:avLst/>
          </a:prstGeom>
        </p:spPr>
        <p:txBody>
          <a:bodyPr anchor="ctr"/>
          <a:lstStyle>
            <a:lvl1pPr>
              <a:lnSpc>
                <a:spcPts val="5500"/>
              </a:lnSpc>
              <a:defRPr sz="1800" baseline="0">
                <a:solidFill>
                  <a:schemeClr val="bg1"/>
                </a:solidFill>
              </a:defRPr>
            </a:lvl1pPr>
          </a:lstStyle>
          <a:p>
            <a:r>
              <a:rPr lang="en-US" dirty="0"/>
              <a:t>Project Title</a:t>
            </a:r>
          </a:p>
        </p:txBody>
      </p:sp>
      <p:sp>
        <p:nvSpPr>
          <p:cNvPr id="10" name="Round Diagonal Corner Rectangle 9"/>
          <p:cNvSpPr/>
          <p:nvPr userDrawn="1"/>
        </p:nvSpPr>
        <p:spPr>
          <a:xfrm>
            <a:off x="7313162" y="108417"/>
            <a:ext cx="877824" cy="493776"/>
          </a:xfrm>
          <a:prstGeom prst="round2DiagRect">
            <a:avLst>
              <a:gd name="adj1" fmla="val 38584"/>
              <a:gd name="adj2" fmla="val 0"/>
            </a:avLst>
          </a:prstGeom>
          <a:solidFill>
            <a:srgbClr val="1E9D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ound Diagonal Corner Rectangle 10"/>
          <p:cNvSpPr/>
          <p:nvPr userDrawn="1"/>
        </p:nvSpPr>
        <p:spPr>
          <a:xfrm>
            <a:off x="7313162" y="688368"/>
            <a:ext cx="1627632" cy="996696"/>
          </a:xfrm>
          <a:prstGeom prst="round2DiagRect">
            <a:avLst>
              <a:gd name="adj1" fmla="val 612"/>
              <a:gd name="adj2" fmla="val 21637"/>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Project Costs</a:t>
            </a:r>
          </a:p>
        </p:txBody>
      </p:sp>
      <p:sp>
        <p:nvSpPr>
          <p:cNvPr id="6" name="Slide Number Placeholder 5"/>
          <p:cNvSpPr>
            <a:spLocks noGrp="1"/>
          </p:cNvSpPr>
          <p:nvPr>
            <p:ph type="sldNum" sz="quarter" idx="12"/>
          </p:nvPr>
        </p:nvSpPr>
        <p:spPr>
          <a:xfrm>
            <a:off x="239714" y="6286104"/>
            <a:ext cx="378392" cy="365125"/>
          </a:xfrm>
        </p:spPr>
        <p:txBody>
          <a:bodyPr/>
          <a:lstStyle>
            <a:lvl1pPr>
              <a:defRPr>
                <a:solidFill>
                  <a:schemeClr val="bg1"/>
                </a:solidFill>
              </a:defRPr>
            </a:lvl1pPr>
          </a:lstStyle>
          <a:p>
            <a:fld id="{56E0FF23-D086-4821-B275-7B151A753CC8}" type="slidenum">
              <a:rPr lang="en-US" smtClean="0"/>
              <a:pPr/>
              <a:t>‹#›</a:t>
            </a:fld>
            <a:endParaRPr lang="en-US" dirty="0"/>
          </a:p>
        </p:txBody>
      </p:sp>
    </p:spTree>
    <p:extLst>
      <p:ext uri="{BB962C8B-B14F-4D97-AF65-F5344CB8AC3E}">
        <p14:creationId xmlns:p14="http://schemas.microsoft.com/office/powerpoint/2010/main" val="749597165"/>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p:cSld name="TitleThrive_Blue">
    <p:spTree>
      <p:nvGrpSpPr>
        <p:cNvPr id="1" name=""/>
        <p:cNvGrpSpPr/>
        <p:nvPr/>
      </p:nvGrpSpPr>
      <p:grpSpPr>
        <a:xfrm>
          <a:off x="0" y="0"/>
          <a:ext cx="0" cy="0"/>
          <a:chOff x="0" y="0"/>
          <a:chExt cx="0" cy="0"/>
        </a:xfrm>
      </p:grpSpPr>
      <p:sp>
        <p:nvSpPr>
          <p:cNvPr id="15" name="Rectangle 14"/>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ound Diagonal Corner Rectangle 19"/>
          <p:cNvSpPr/>
          <p:nvPr/>
        </p:nvSpPr>
        <p:spPr>
          <a:xfrm>
            <a:off x="6092679" y="457200"/>
            <a:ext cx="2359152" cy="1600200"/>
          </a:xfrm>
          <a:prstGeom prst="round2DiagRect">
            <a:avLst>
              <a:gd name="adj1" fmla="val 12797"/>
              <a:gd name="adj2" fmla="val 0"/>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Picture Placeholder 16"/>
          <p:cNvSpPr>
            <a:spLocks noGrp="1"/>
          </p:cNvSpPr>
          <p:nvPr>
            <p:ph type="pic" sz="quarter" idx="14"/>
          </p:nvPr>
        </p:nvSpPr>
        <p:spPr>
          <a:xfrm>
            <a:off x="0" y="228600"/>
            <a:ext cx="5980176" cy="5715000"/>
          </a:xfrm>
          <a:prstGeom prst="rect">
            <a:avLst/>
          </a:prstGeom>
          <a:solidFill>
            <a:schemeClr val="bg1"/>
          </a:solidFill>
        </p:spPr>
        <p:txBody>
          <a:bodyPr/>
          <a:lstStyle/>
          <a:p>
            <a:r>
              <a:rPr lang="en-US"/>
              <a:t>Click icon to add picture</a:t>
            </a:r>
            <a:endParaRPr lang="en-US" dirty="0"/>
          </a:p>
        </p:txBody>
      </p:sp>
      <p:sp>
        <p:nvSpPr>
          <p:cNvPr id="16" name="Round Diagonal Corner Rectangle 15"/>
          <p:cNvSpPr/>
          <p:nvPr/>
        </p:nvSpPr>
        <p:spPr>
          <a:xfrm>
            <a:off x="6092679" y="2167128"/>
            <a:ext cx="2817960" cy="3775052"/>
          </a:xfrm>
          <a:prstGeom prst="round2DiagRect">
            <a:avLst>
              <a:gd name="adj1" fmla="val 0"/>
              <a:gd name="adj2" fmla="val 8742"/>
            </a:avLst>
          </a:prstGeom>
          <a:solidFill>
            <a:srgbClr val="005F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ubtitle 2"/>
          <p:cNvSpPr>
            <a:spLocks noGrp="1"/>
          </p:cNvSpPr>
          <p:nvPr>
            <p:ph type="subTitle" idx="1"/>
          </p:nvPr>
        </p:nvSpPr>
        <p:spPr bwMode="gray">
          <a:xfrm>
            <a:off x="6382511" y="2697480"/>
            <a:ext cx="2249424" cy="1619459"/>
          </a:xfrm>
        </p:spPr>
        <p:txBody>
          <a:bodyPr lIns="0" tIns="0" rIns="0" bIns="0" anchor="t" anchorCtr="0">
            <a:noAutofit/>
          </a:bodyPr>
          <a:lstStyle>
            <a:lvl1pPr marL="0" indent="0" algn="l">
              <a:lnSpc>
                <a:spcPts val="3200"/>
              </a:lnSpc>
              <a:spcBef>
                <a:spcPts val="0"/>
              </a:spcBef>
              <a:buNone/>
              <a:defRPr sz="2400" b="1">
                <a:solidFill>
                  <a:schemeClr val="bg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4" name="Text Placeholder 13"/>
          <p:cNvSpPr>
            <a:spLocks noGrp="1"/>
          </p:cNvSpPr>
          <p:nvPr>
            <p:ph type="body" sz="quarter" idx="13"/>
          </p:nvPr>
        </p:nvSpPr>
        <p:spPr>
          <a:xfrm>
            <a:off x="230188" y="6354053"/>
            <a:ext cx="2151062" cy="293688"/>
          </a:xfrm>
        </p:spPr>
        <p:txBody>
          <a:bodyPr lIns="0" tIns="0" rIns="0" bIns="0" anchor="b">
            <a:noAutofit/>
          </a:bodyPr>
          <a:lstStyle>
            <a:lvl1pPr marL="0" indent="0">
              <a:spcBef>
                <a:spcPts val="0"/>
              </a:spcBef>
              <a:buNone/>
              <a:defRPr sz="1000" b="1"/>
            </a:lvl1pPr>
            <a:lvl2pPr>
              <a:defRPr sz="1100" b="1"/>
            </a:lvl2pPr>
            <a:lvl3pPr>
              <a:defRPr sz="1100" b="1"/>
            </a:lvl3pPr>
            <a:lvl4pPr>
              <a:defRPr sz="1100" b="1"/>
            </a:lvl4pPr>
            <a:lvl5pPr>
              <a:defRPr sz="1100" b="1"/>
            </a:lvl5pPr>
          </a:lstStyle>
          <a:p>
            <a:pPr lvl="0"/>
            <a:r>
              <a:rPr lang="en-US"/>
              <a:t>Click to edit Master text styles</a:t>
            </a:r>
          </a:p>
        </p:txBody>
      </p:sp>
      <p:pic>
        <p:nvPicPr>
          <p:cNvPr id="18" name="Picture 17" descr="Cargill_graphics-02.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829661" y="6187350"/>
            <a:ext cx="1145953" cy="512022"/>
          </a:xfrm>
          <a:prstGeom prst="rect">
            <a:avLst/>
          </a:prstGeom>
        </p:spPr>
      </p:pic>
      <p:sp>
        <p:nvSpPr>
          <p:cNvPr id="22" name="TextBox 21"/>
          <p:cNvSpPr txBox="1"/>
          <p:nvPr/>
        </p:nvSpPr>
        <p:spPr>
          <a:xfrm>
            <a:off x="2541319" y="6510642"/>
            <a:ext cx="3331030" cy="143629"/>
          </a:xfrm>
          <a:prstGeom prst="rect">
            <a:avLst/>
          </a:prstGeom>
          <a:noFill/>
        </p:spPr>
        <p:txBody>
          <a:bodyPr wrap="square" lIns="0" tIns="0" rIns="0" bIns="0"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700" kern="1200" baseline="30000" dirty="0">
                <a:solidFill>
                  <a:srgbClr val="959595"/>
                </a:solidFill>
                <a:latin typeface="+mn-lt"/>
                <a:ea typeface="+mn-ea"/>
                <a:cs typeface="+mn-cs"/>
              </a:rPr>
              <a:t>CONFIDENTIAL. This document contains trade secret information. Disclosure, use or reproduction outside Cargill or inside Cargill, to or by those employees who do not have a need to know is prohibited except as authorized by Cargill in writing.</a:t>
            </a:r>
          </a:p>
        </p:txBody>
      </p:sp>
      <p:sp>
        <p:nvSpPr>
          <p:cNvPr id="21" name="Text Placeholder 20"/>
          <p:cNvSpPr>
            <a:spLocks noGrp="1"/>
          </p:cNvSpPr>
          <p:nvPr>
            <p:ph type="body" sz="quarter" idx="16"/>
          </p:nvPr>
        </p:nvSpPr>
        <p:spPr bwMode="gray">
          <a:xfrm>
            <a:off x="6382511" y="4206240"/>
            <a:ext cx="2249424" cy="1317625"/>
          </a:xfrm>
        </p:spPr>
        <p:txBody>
          <a:bodyPr tIns="0" bIns="0">
            <a:noAutofit/>
          </a:bodyPr>
          <a:lstStyle>
            <a:lvl1pPr>
              <a:buFontTx/>
              <a:buNone/>
              <a:defRPr sz="1400" b="1" baseline="0">
                <a:solidFill>
                  <a:schemeClr val="bg1"/>
                </a:solidFill>
                <a:latin typeface="+mn-lt"/>
              </a:defRPr>
            </a:lvl1pPr>
            <a:lvl5pPr>
              <a:defRPr/>
            </a:lvl5pPr>
          </a:lstStyle>
          <a:p>
            <a:pPr lvl="0"/>
            <a:r>
              <a:rPr lang="en-US"/>
              <a:t>Click to edit Master text styles</a:t>
            </a:r>
          </a:p>
        </p:txBody>
      </p:sp>
    </p:spTree>
    <p:extLst>
      <p:ext uri="{BB962C8B-B14F-4D97-AF65-F5344CB8AC3E}">
        <p14:creationId xmlns:p14="http://schemas.microsoft.com/office/powerpoint/2010/main" val="4065636005"/>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p:cSld name="TitleNoThrive_Blue">
    <p:spTree>
      <p:nvGrpSpPr>
        <p:cNvPr id="1" name=""/>
        <p:cNvGrpSpPr/>
        <p:nvPr/>
      </p:nvGrpSpPr>
      <p:grpSpPr>
        <a:xfrm>
          <a:off x="0" y="0"/>
          <a:ext cx="0" cy="0"/>
          <a:chOff x="0" y="0"/>
          <a:chExt cx="0" cy="0"/>
        </a:xfrm>
      </p:grpSpPr>
      <p:sp>
        <p:nvSpPr>
          <p:cNvPr id="15" name="Rectangle 14"/>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Picture Placeholder 16"/>
          <p:cNvSpPr>
            <a:spLocks noGrp="1"/>
          </p:cNvSpPr>
          <p:nvPr>
            <p:ph type="pic" sz="quarter" idx="14"/>
          </p:nvPr>
        </p:nvSpPr>
        <p:spPr>
          <a:xfrm>
            <a:off x="230188" y="228600"/>
            <a:ext cx="5751576" cy="5715000"/>
          </a:xfrm>
          <a:prstGeom prst="round2DiagRect">
            <a:avLst>
              <a:gd name="adj1" fmla="val 3724"/>
              <a:gd name="adj2" fmla="val 0"/>
            </a:avLst>
          </a:prstGeom>
          <a:solidFill>
            <a:schemeClr val="bg1"/>
          </a:solidFill>
        </p:spPr>
        <p:txBody>
          <a:bodyPr/>
          <a:lstStyle/>
          <a:p>
            <a:r>
              <a:rPr lang="en-US"/>
              <a:t>Click icon to add picture</a:t>
            </a:r>
            <a:endParaRPr lang="en-US" dirty="0"/>
          </a:p>
        </p:txBody>
      </p:sp>
      <p:sp>
        <p:nvSpPr>
          <p:cNvPr id="16" name="Round Diagonal Corner Rectangle 15"/>
          <p:cNvSpPr/>
          <p:nvPr/>
        </p:nvSpPr>
        <p:spPr>
          <a:xfrm>
            <a:off x="6092679" y="2368296"/>
            <a:ext cx="2817960" cy="3575304"/>
          </a:xfrm>
          <a:prstGeom prst="round2DiagRect">
            <a:avLst>
              <a:gd name="adj1" fmla="val 0"/>
              <a:gd name="adj2" fmla="val 8742"/>
            </a:avLst>
          </a:prstGeom>
          <a:solidFill>
            <a:srgbClr val="005F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ubtitle 2"/>
          <p:cNvSpPr>
            <a:spLocks noGrp="1"/>
          </p:cNvSpPr>
          <p:nvPr>
            <p:ph type="subTitle" idx="1"/>
          </p:nvPr>
        </p:nvSpPr>
        <p:spPr bwMode="gray">
          <a:xfrm>
            <a:off x="6382511" y="2697480"/>
            <a:ext cx="2249424" cy="1619459"/>
          </a:xfrm>
        </p:spPr>
        <p:txBody>
          <a:bodyPr lIns="0" tIns="0" rIns="0" bIns="0" anchor="t" anchorCtr="0">
            <a:noAutofit/>
          </a:bodyPr>
          <a:lstStyle>
            <a:lvl1pPr marL="0" indent="0" algn="l">
              <a:lnSpc>
                <a:spcPts val="3200"/>
              </a:lnSpc>
              <a:spcBef>
                <a:spcPts val="0"/>
              </a:spcBef>
              <a:buNone/>
              <a:defRPr sz="2400" b="1">
                <a:solidFill>
                  <a:schemeClr val="bg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4" name="Text Placeholder 13"/>
          <p:cNvSpPr>
            <a:spLocks noGrp="1"/>
          </p:cNvSpPr>
          <p:nvPr>
            <p:ph type="body" sz="quarter" idx="13"/>
          </p:nvPr>
        </p:nvSpPr>
        <p:spPr>
          <a:xfrm>
            <a:off x="230188" y="6354053"/>
            <a:ext cx="2151062" cy="293688"/>
          </a:xfrm>
        </p:spPr>
        <p:txBody>
          <a:bodyPr lIns="0" tIns="0" rIns="0" bIns="0" anchor="b">
            <a:noAutofit/>
          </a:bodyPr>
          <a:lstStyle>
            <a:lvl1pPr marL="0" indent="0">
              <a:spcBef>
                <a:spcPts val="0"/>
              </a:spcBef>
              <a:buNone/>
              <a:defRPr sz="1000" b="1"/>
            </a:lvl1pPr>
            <a:lvl2pPr>
              <a:defRPr sz="1100" b="1"/>
            </a:lvl2pPr>
            <a:lvl3pPr>
              <a:defRPr sz="1100" b="1"/>
            </a:lvl3pPr>
            <a:lvl4pPr>
              <a:defRPr sz="1100" b="1"/>
            </a:lvl4pPr>
            <a:lvl5pPr>
              <a:defRPr sz="1100" b="1"/>
            </a:lvl5pPr>
          </a:lstStyle>
          <a:p>
            <a:pPr lvl="0"/>
            <a:r>
              <a:rPr lang="en-US"/>
              <a:t>Click to edit Master text styles</a:t>
            </a:r>
          </a:p>
        </p:txBody>
      </p:sp>
      <p:pic>
        <p:nvPicPr>
          <p:cNvPr id="18" name="Picture 17" descr="Cargill_graphics-02.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829661" y="6187350"/>
            <a:ext cx="1145953" cy="512022"/>
          </a:xfrm>
          <a:prstGeom prst="rect">
            <a:avLst/>
          </a:prstGeom>
        </p:spPr>
      </p:pic>
      <p:sp>
        <p:nvSpPr>
          <p:cNvPr id="22" name="TextBox 21"/>
          <p:cNvSpPr txBox="1"/>
          <p:nvPr/>
        </p:nvSpPr>
        <p:spPr>
          <a:xfrm>
            <a:off x="2541319" y="6510642"/>
            <a:ext cx="3331030" cy="143629"/>
          </a:xfrm>
          <a:prstGeom prst="rect">
            <a:avLst/>
          </a:prstGeom>
          <a:noFill/>
        </p:spPr>
        <p:txBody>
          <a:bodyPr wrap="square" lIns="0" tIns="0" rIns="0" bIns="0"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700" kern="1200" baseline="30000" dirty="0">
                <a:solidFill>
                  <a:srgbClr val="959595"/>
                </a:solidFill>
                <a:latin typeface="+mn-lt"/>
                <a:ea typeface="+mn-ea"/>
                <a:cs typeface="+mn-cs"/>
              </a:rPr>
              <a:t>CONFIDENTIAL. This document contains trade secret information. Disclosure, use or reproduction outside Cargill or inside Cargill, to or by those employees who do not have a need to know is prohibited except as authorized by Cargill in writing.</a:t>
            </a:r>
          </a:p>
        </p:txBody>
      </p:sp>
      <p:sp>
        <p:nvSpPr>
          <p:cNvPr id="21" name="Text Placeholder 20"/>
          <p:cNvSpPr>
            <a:spLocks noGrp="1"/>
          </p:cNvSpPr>
          <p:nvPr>
            <p:ph type="body" sz="quarter" idx="16"/>
          </p:nvPr>
        </p:nvSpPr>
        <p:spPr bwMode="gray">
          <a:xfrm>
            <a:off x="6382512" y="4206240"/>
            <a:ext cx="2249424" cy="1317625"/>
          </a:xfrm>
        </p:spPr>
        <p:txBody>
          <a:bodyPr tIns="0" bIns="0">
            <a:noAutofit/>
          </a:bodyPr>
          <a:lstStyle>
            <a:lvl1pPr>
              <a:buFontTx/>
              <a:buNone/>
              <a:defRPr sz="1400" b="1" baseline="0">
                <a:solidFill>
                  <a:schemeClr val="bg1"/>
                </a:solidFill>
                <a:latin typeface="+mn-lt"/>
              </a:defRPr>
            </a:lvl1pPr>
            <a:lvl5pPr>
              <a:defRPr/>
            </a:lvl5pPr>
          </a:lstStyle>
          <a:p>
            <a:pPr lvl="0"/>
            <a:r>
              <a:rPr lang="en-US"/>
              <a:t>Click to edit Master text styles</a:t>
            </a:r>
          </a:p>
        </p:txBody>
      </p:sp>
      <p:sp>
        <p:nvSpPr>
          <p:cNvPr id="24" name="Round Diagonal Corner Rectangle 23"/>
          <p:cNvSpPr/>
          <p:nvPr/>
        </p:nvSpPr>
        <p:spPr>
          <a:xfrm>
            <a:off x="6085856" y="685800"/>
            <a:ext cx="2355284" cy="1572768"/>
          </a:xfrm>
          <a:prstGeom prst="round2DiagRect">
            <a:avLst>
              <a:gd name="adj1" fmla="val 12797"/>
              <a:gd name="adj2" fmla="val 0"/>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22449866"/>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p:cSld name="TitleNoPhoto_Blue">
    <p:spTree>
      <p:nvGrpSpPr>
        <p:cNvPr id="1" name=""/>
        <p:cNvGrpSpPr/>
        <p:nvPr/>
      </p:nvGrpSpPr>
      <p:grpSpPr>
        <a:xfrm>
          <a:off x="0" y="0"/>
          <a:ext cx="0" cy="0"/>
          <a:chOff x="0" y="0"/>
          <a:chExt cx="0" cy="0"/>
        </a:xfrm>
      </p:grpSpPr>
      <p:sp>
        <p:nvSpPr>
          <p:cNvPr id="15" name="Rectangle 14"/>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 Diagonal Corner Rectangle 10"/>
          <p:cNvSpPr/>
          <p:nvPr/>
        </p:nvSpPr>
        <p:spPr>
          <a:xfrm>
            <a:off x="230188" y="228599"/>
            <a:ext cx="7223760" cy="5711825"/>
          </a:xfrm>
          <a:prstGeom prst="round2DiagRect">
            <a:avLst>
              <a:gd name="adj1" fmla="val 0"/>
              <a:gd name="adj2" fmla="val 4027"/>
            </a:avLst>
          </a:prstGeom>
          <a:solidFill>
            <a:srgbClr val="005F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ound Diagonal Corner Rectangle 15"/>
          <p:cNvSpPr/>
          <p:nvPr/>
        </p:nvSpPr>
        <p:spPr>
          <a:xfrm>
            <a:off x="7562088" y="3078353"/>
            <a:ext cx="1353312" cy="2862072"/>
          </a:xfrm>
          <a:prstGeom prst="round2DiagRect">
            <a:avLst>
              <a:gd name="adj1" fmla="val 612"/>
              <a:gd name="adj2" fmla="val 16610"/>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ubtitle 2"/>
          <p:cNvSpPr>
            <a:spLocks noGrp="1"/>
          </p:cNvSpPr>
          <p:nvPr>
            <p:ph type="subTitle" idx="1"/>
          </p:nvPr>
        </p:nvSpPr>
        <p:spPr bwMode="gray">
          <a:xfrm>
            <a:off x="740664" y="1170432"/>
            <a:ext cx="5029200" cy="1828800"/>
          </a:xfrm>
        </p:spPr>
        <p:txBody>
          <a:bodyPr lIns="0" tIns="0" rIns="0" bIns="0" anchor="t" anchorCtr="0">
            <a:noAutofit/>
          </a:bodyPr>
          <a:lstStyle>
            <a:lvl1pPr marL="0" indent="0" algn="l">
              <a:lnSpc>
                <a:spcPts val="5000"/>
              </a:lnSpc>
              <a:spcBef>
                <a:spcPts val="0"/>
              </a:spcBef>
              <a:buNone/>
              <a:defRPr sz="4800" b="1">
                <a:solidFill>
                  <a:schemeClr val="bg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4" name="Text Placeholder 13"/>
          <p:cNvSpPr>
            <a:spLocks noGrp="1"/>
          </p:cNvSpPr>
          <p:nvPr>
            <p:ph type="body" sz="quarter" idx="13"/>
          </p:nvPr>
        </p:nvSpPr>
        <p:spPr>
          <a:xfrm>
            <a:off x="230188" y="6354053"/>
            <a:ext cx="2151062" cy="293688"/>
          </a:xfrm>
        </p:spPr>
        <p:txBody>
          <a:bodyPr lIns="0" tIns="0" rIns="0" bIns="0" anchor="b">
            <a:noAutofit/>
          </a:bodyPr>
          <a:lstStyle>
            <a:lvl1pPr marL="0" indent="0">
              <a:spcBef>
                <a:spcPts val="0"/>
              </a:spcBef>
              <a:buNone/>
              <a:defRPr sz="1000" b="1"/>
            </a:lvl1pPr>
            <a:lvl2pPr>
              <a:defRPr sz="1100" b="1"/>
            </a:lvl2pPr>
            <a:lvl3pPr>
              <a:defRPr sz="1100" b="1"/>
            </a:lvl3pPr>
            <a:lvl4pPr>
              <a:defRPr sz="1100" b="1"/>
            </a:lvl4pPr>
            <a:lvl5pPr>
              <a:defRPr sz="1100" b="1"/>
            </a:lvl5pPr>
          </a:lstStyle>
          <a:p>
            <a:pPr lvl="0"/>
            <a:r>
              <a:rPr lang="en-US"/>
              <a:t>Click to edit Master text styles</a:t>
            </a:r>
          </a:p>
        </p:txBody>
      </p:sp>
      <p:pic>
        <p:nvPicPr>
          <p:cNvPr id="18" name="Picture 17" descr="Cargill_graphics-02.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829661" y="6187350"/>
            <a:ext cx="1145953" cy="512022"/>
          </a:xfrm>
          <a:prstGeom prst="rect">
            <a:avLst/>
          </a:prstGeom>
        </p:spPr>
      </p:pic>
      <p:sp>
        <p:nvSpPr>
          <p:cNvPr id="22" name="TextBox 21"/>
          <p:cNvSpPr txBox="1"/>
          <p:nvPr/>
        </p:nvSpPr>
        <p:spPr>
          <a:xfrm>
            <a:off x="2541319" y="6510642"/>
            <a:ext cx="3331030" cy="143629"/>
          </a:xfrm>
          <a:prstGeom prst="rect">
            <a:avLst/>
          </a:prstGeom>
          <a:noFill/>
        </p:spPr>
        <p:txBody>
          <a:bodyPr wrap="square" lIns="0" tIns="0" rIns="0" bIns="0"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700" kern="1200" baseline="30000" dirty="0">
                <a:solidFill>
                  <a:srgbClr val="959595"/>
                </a:solidFill>
                <a:latin typeface="+mn-lt"/>
                <a:ea typeface="+mn-ea"/>
                <a:cs typeface="+mn-cs"/>
              </a:rPr>
              <a:t>CONFIDENTIAL. This document contains trade secret information. Disclosure, use or reproduction outside Cargill or inside Cargill, to or by those employees who do not have a need to know is prohibited except as authorized by Cargill in writing.</a:t>
            </a:r>
          </a:p>
        </p:txBody>
      </p:sp>
      <p:sp>
        <p:nvSpPr>
          <p:cNvPr id="21" name="Text Placeholder 20"/>
          <p:cNvSpPr>
            <a:spLocks noGrp="1"/>
          </p:cNvSpPr>
          <p:nvPr>
            <p:ph type="body" sz="quarter" idx="16"/>
          </p:nvPr>
        </p:nvSpPr>
        <p:spPr bwMode="gray">
          <a:xfrm>
            <a:off x="740664" y="3430587"/>
            <a:ext cx="5029200" cy="914400"/>
          </a:xfrm>
        </p:spPr>
        <p:txBody>
          <a:bodyPr tIns="0" bIns="0">
            <a:noAutofit/>
          </a:bodyPr>
          <a:lstStyle>
            <a:lvl1pPr>
              <a:lnSpc>
                <a:spcPts val="3000"/>
              </a:lnSpc>
              <a:buFontTx/>
              <a:buNone/>
              <a:defRPr sz="2400" b="1" baseline="0">
                <a:solidFill>
                  <a:schemeClr val="bg1"/>
                </a:solidFill>
                <a:latin typeface="+mn-lt"/>
              </a:defRPr>
            </a:lvl1pPr>
            <a:lvl5pPr>
              <a:defRPr/>
            </a:lvl5pPr>
          </a:lstStyle>
          <a:p>
            <a:pPr lvl="0"/>
            <a:r>
              <a:rPr lang="en-US"/>
              <a:t>Click to edit Master text styles</a:t>
            </a:r>
          </a:p>
        </p:txBody>
      </p:sp>
      <p:sp>
        <p:nvSpPr>
          <p:cNvPr id="24" name="Round Diagonal Corner Rectangle 23"/>
          <p:cNvSpPr/>
          <p:nvPr/>
        </p:nvSpPr>
        <p:spPr>
          <a:xfrm>
            <a:off x="7562088" y="1828800"/>
            <a:ext cx="1353312" cy="1143000"/>
          </a:xfrm>
          <a:prstGeom prst="round2DiagRect">
            <a:avLst>
              <a:gd name="adj1" fmla="val 20468"/>
              <a:gd name="adj2" fmla="val 0"/>
            </a:avLst>
          </a:prstGeom>
          <a:solidFill>
            <a:srgbClr val="1E9D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84958298"/>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p:cSld name="TitleLowInk_Blue">
    <p:spTree>
      <p:nvGrpSpPr>
        <p:cNvPr id="1" name=""/>
        <p:cNvGrpSpPr/>
        <p:nvPr/>
      </p:nvGrpSpPr>
      <p:grpSpPr>
        <a:xfrm>
          <a:off x="0" y="0"/>
          <a:ext cx="0" cy="0"/>
          <a:chOff x="0" y="0"/>
          <a:chExt cx="0" cy="0"/>
        </a:xfrm>
      </p:grpSpPr>
      <p:sp>
        <p:nvSpPr>
          <p:cNvPr id="15" name="Rectangle 14"/>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ound Diagonal Corner Rectangle 15"/>
          <p:cNvSpPr/>
          <p:nvPr/>
        </p:nvSpPr>
        <p:spPr>
          <a:xfrm>
            <a:off x="758952" y="228600"/>
            <a:ext cx="978408" cy="603504"/>
          </a:xfrm>
          <a:prstGeom prst="round2DiagRect">
            <a:avLst>
              <a:gd name="adj1" fmla="val 0"/>
              <a:gd name="adj2" fmla="val 20819"/>
            </a:avLst>
          </a:prstGeom>
          <a:solidFill>
            <a:srgbClr val="005C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ubtitle 2"/>
          <p:cNvSpPr>
            <a:spLocks noGrp="1"/>
          </p:cNvSpPr>
          <p:nvPr>
            <p:ph type="subTitle" idx="1" hasCustomPrompt="1"/>
          </p:nvPr>
        </p:nvSpPr>
        <p:spPr>
          <a:xfrm>
            <a:off x="740664" y="2258568"/>
            <a:ext cx="7040880" cy="2057400"/>
          </a:xfrm>
          <a:noFill/>
        </p:spPr>
        <p:txBody>
          <a:bodyPr lIns="0" tIns="0" rIns="0" bIns="0" anchor="t" anchorCtr="0">
            <a:noAutofit/>
          </a:bodyPr>
          <a:lstStyle>
            <a:lvl1pPr marL="0" indent="0" algn="l">
              <a:lnSpc>
                <a:spcPts val="7900"/>
              </a:lnSpc>
              <a:spcBef>
                <a:spcPts val="0"/>
              </a:spcBef>
              <a:buNone/>
              <a:defRPr sz="6900" b="1">
                <a:solidFill>
                  <a:srgbClr val="005C84"/>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Cover Slide Primary</a:t>
            </a:r>
          </a:p>
        </p:txBody>
      </p:sp>
      <p:sp>
        <p:nvSpPr>
          <p:cNvPr id="14" name="Text Placeholder 13"/>
          <p:cNvSpPr>
            <a:spLocks noGrp="1"/>
          </p:cNvSpPr>
          <p:nvPr>
            <p:ph type="body" sz="quarter" idx="13"/>
          </p:nvPr>
        </p:nvSpPr>
        <p:spPr>
          <a:xfrm>
            <a:off x="230188" y="6354053"/>
            <a:ext cx="2151062" cy="293688"/>
          </a:xfrm>
        </p:spPr>
        <p:txBody>
          <a:bodyPr lIns="0" tIns="0" rIns="0" bIns="0" anchor="b">
            <a:noAutofit/>
          </a:bodyPr>
          <a:lstStyle>
            <a:lvl1pPr marL="0" indent="0">
              <a:spcBef>
                <a:spcPts val="0"/>
              </a:spcBef>
              <a:buNone/>
              <a:defRPr sz="1000" b="1"/>
            </a:lvl1pPr>
            <a:lvl2pPr>
              <a:defRPr sz="1100" b="1"/>
            </a:lvl2pPr>
            <a:lvl3pPr>
              <a:defRPr sz="1100" b="1"/>
            </a:lvl3pPr>
            <a:lvl4pPr>
              <a:defRPr sz="1100" b="1"/>
            </a:lvl4pPr>
            <a:lvl5pPr>
              <a:defRPr sz="1100" b="1"/>
            </a:lvl5pPr>
          </a:lstStyle>
          <a:p>
            <a:pPr lvl="0"/>
            <a:r>
              <a:rPr lang="en-US"/>
              <a:t>Click to edit Master text styles</a:t>
            </a:r>
          </a:p>
        </p:txBody>
      </p:sp>
      <p:pic>
        <p:nvPicPr>
          <p:cNvPr id="18" name="Picture 17" descr="Cargill_graphics-02.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829661" y="6187350"/>
            <a:ext cx="1145953" cy="512022"/>
          </a:xfrm>
          <a:prstGeom prst="rect">
            <a:avLst/>
          </a:prstGeom>
        </p:spPr>
      </p:pic>
      <p:sp>
        <p:nvSpPr>
          <p:cNvPr id="22" name="TextBox 21"/>
          <p:cNvSpPr txBox="1"/>
          <p:nvPr/>
        </p:nvSpPr>
        <p:spPr>
          <a:xfrm>
            <a:off x="2541319" y="6510642"/>
            <a:ext cx="3331030" cy="143629"/>
          </a:xfrm>
          <a:prstGeom prst="rect">
            <a:avLst/>
          </a:prstGeom>
          <a:noFill/>
        </p:spPr>
        <p:txBody>
          <a:bodyPr wrap="square" lIns="0" tIns="0" rIns="0" bIns="0" rtlCol="0">
            <a:no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700" kern="1200" baseline="30000" dirty="0">
                <a:solidFill>
                  <a:srgbClr val="959595"/>
                </a:solidFill>
                <a:latin typeface="+mn-lt"/>
                <a:ea typeface="+mn-ea"/>
                <a:cs typeface="+mn-cs"/>
              </a:rPr>
              <a:t>CONFIDENTIAL. This document contains trade secret information. Disclosure, use or reproduction outside Cargill or inside Cargill, to or by those employees who do not have a need to know is prohibited except as authorized by Cargill in writing.</a:t>
            </a:r>
          </a:p>
        </p:txBody>
      </p:sp>
      <p:sp>
        <p:nvSpPr>
          <p:cNvPr id="21" name="Text Placeholder 20"/>
          <p:cNvSpPr>
            <a:spLocks noGrp="1"/>
          </p:cNvSpPr>
          <p:nvPr>
            <p:ph type="body" sz="quarter" idx="16" hasCustomPrompt="1"/>
          </p:nvPr>
        </p:nvSpPr>
        <p:spPr>
          <a:xfrm>
            <a:off x="740664" y="4791456"/>
            <a:ext cx="5486400" cy="1271016"/>
          </a:xfrm>
          <a:noFill/>
        </p:spPr>
        <p:txBody>
          <a:bodyPr tIns="0" bIns="0">
            <a:noAutofit/>
          </a:bodyPr>
          <a:lstStyle>
            <a:lvl1pPr>
              <a:lnSpc>
                <a:spcPts val="3000"/>
              </a:lnSpc>
              <a:buFontTx/>
              <a:buNone/>
              <a:defRPr sz="2400" b="1" baseline="0">
                <a:solidFill>
                  <a:srgbClr val="007A87"/>
                </a:solidFill>
                <a:latin typeface="+mn-lt"/>
              </a:defRPr>
            </a:lvl1pPr>
            <a:lvl5pPr>
              <a:defRPr/>
            </a:lvl5pPr>
          </a:lstStyle>
          <a:p>
            <a:pPr lvl="0"/>
            <a:r>
              <a:rPr lang="en-US" dirty="0"/>
              <a:t>Secondary Information</a:t>
            </a:r>
          </a:p>
        </p:txBody>
      </p:sp>
      <p:sp>
        <p:nvSpPr>
          <p:cNvPr id="24" name="Round Diagonal Corner Rectangle 23"/>
          <p:cNvSpPr/>
          <p:nvPr/>
        </p:nvSpPr>
        <p:spPr>
          <a:xfrm>
            <a:off x="758952" y="914400"/>
            <a:ext cx="530352" cy="292608"/>
          </a:xfrm>
          <a:prstGeom prst="round2DiagRect">
            <a:avLst>
              <a:gd name="adj1" fmla="val 36979"/>
              <a:gd name="adj2" fmla="val 0"/>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58952" y="4562856"/>
            <a:ext cx="630936" cy="153987"/>
          </a:xfrm>
          <a:prstGeom prst="rect">
            <a:avLst/>
          </a:prstGeom>
          <a:solidFill>
            <a:srgbClr val="1E9D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028412887"/>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p:cSld name="BreakerLarge_Blue">
    <p:spTree>
      <p:nvGrpSpPr>
        <p:cNvPr id="1" name=""/>
        <p:cNvGrpSpPr/>
        <p:nvPr/>
      </p:nvGrpSpPr>
      <p:grpSpPr>
        <a:xfrm>
          <a:off x="0" y="0"/>
          <a:ext cx="0" cy="0"/>
          <a:chOff x="0" y="0"/>
          <a:chExt cx="0" cy="0"/>
        </a:xfrm>
      </p:grpSpPr>
      <p:sp>
        <p:nvSpPr>
          <p:cNvPr id="6" name="Round Diagonal Corner Rectangle 5"/>
          <p:cNvSpPr/>
          <p:nvPr/>
        </p:nvSpPr>
        <p:spPr>
          <a:xfrm>
            <a:off x="230188" y="228599"/>
            <a:ext cx="8686800" cy="5711825"/>
          </a:xfrm>
          <a:prstGeom prst="round2DiagRect">
            <a:avLst>
              <a:gd name="adj1" fmla="val 0"/>
              <a:gd name="adj2" fmla="val 3917"/>
            </a:avLst>
          </a:prstGeom>
          <a:solidFill>
            <a:srgbClr val="005C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schemeClr val="bg1"/>
              </a:solidFill>
              <a:latin typeface="+mj-lt"/>
            </a:endParaRPr>
          </a:p>
        </p:txBody>
      </p:sp>
      <p:sp>
        <p:nvSpPr>
          <p:cNvPr id="2" name="Title 1"/>
          <p:cNvSpPr>
            <a:spLocks noGrp="1"/>
          </p:cNvSpPr>
          <p:nvPr>
            <p:ph type="title"/>
          </p:nvPr>
        </p:nvSpPr>
        <p:spPr bwMode="gray">
          <a:xfrm>
            <a:off x="740664" y="1847088"/>
            <a:ext cx="7424928" cy="2340864"/>
          </a:xfrm>
        </p:spPr>
        <p:txBody>
          <a:bodyPr/>
          <a:lstStyle>
            <a:lvl1pPr>
              <a:lnSpc>
                <a:spcPts val="6300"/>
              </a:lnSpc>
              <a:defRPr sz="6000">
                <a:solidFill>
                  <a:schemeClr val="bg1"/>
                </a:solidFill>
              </a:defRPr>
            </a:lvl1pPr>
          </a:lstStyle>
          <a:p>
            <a:r>
              <a:rPr lang="en-US"/>
              <a:t>Click to edit Master title style</a:t>
            </a:r>
            <a:endParaRPr lang="en-US" dirty="0"/>
          </a:p>
        </p:txBody>
      </p:sp>
      <p:sp>
        <p:nvSpPr>
          <p:cNvPr id="9"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pPr>
              <a:defRPr/>
            </a:pPr>
            <a:fld id="{A5F6CFCA-077D-4F5D-92A8-FCC832BE61EB}" type="slidenum">
              <a:rPr lang="en-US" smtClean="0"/>
              <a:pPr>
                <a:defRPr/>
              </a:pPr>
              <a:t>‹#›</a:t>
            </a:fld>
            <a:endParaRPr lang="en-US"/>
          </a:p>
        </p:txBody>
      </p:sp>
    </p:spTree>
    <p:extLst>
      <p:ext uri="{BB962C8B-B14F-4D97-AF65-F5344CB8AC3E}">
        <p14:creationId xmlns:p14="http://schemas.microsoft.com/office/powerpoint/2010/main" val="803493855"/>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p:cSld name="BreakerLarge_LightBlue">
    <p:spTree>
      <p:nvGrpSpPr>
        <p:cNvPr id="1" name=""/>
        <p:cNvGrpSpPr/>
        <p:nvPr/>
      </p:nvGrpSpPr>
      <p:grpSpPr>
        <a:xfrm>
          <a:off x="0" y="0"/>
          <a:ext cx="0" cy="0"/>
          <a:chOff x="0" y="0"/>
          <a:chExt cx="0" cy="0"/>
        </a:xfrm>
      </p:grpSpPr>
      <p:sp>
        <p:nvSpPr>
          <p:cNvPr id="6" name="Round Diagonal Corner Rectangle 5"/>
          <p:cNvSpPr/>
          <p:nvPr/>
        </p:nvSpPr>
        <p:spPr>
          <a:xfrm>
            <a:off x="230188" y="228599"/>
            <a:ext cx="8686800" cy="5711825"/>
          </a:xfrm>
          <a:prstGeom prst="round2DiagRect">
            <a:avLst>
              <a:gd name="adj1" fmla="val 0"/>
              <a:gd name="adj2" fmla="val 3917"/>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schemeClr val="bg1"/>
              </a:solidFill>
              <a:latin typeface="+mj-lt"/>
            </a:endParaRPr>
          </a:p>
        </p:txBody>
      </p:sp>
      <p:sp>
        <p:nvSpPr>
          <p:cNvPr id="2" name="Title 1"/>
          <p:cNvSpPr>
            <a:spLocks noGrp="1"/>
          </p:cNvSpPr>
          <p:nvPr>
            <p:ph type="title"/>
          </p:nvPr>
        </p:nvSpPr>
        <p:spPr bwMode="gray">
          <a:xfrm>
            <a:off x="740664" y="1847088"/>
            <a:ext cx="7424928" cy="2340864"/>
          </a:xfrm>
        </p:spPr>
        <p:txBody>
          <a:bodyPr/>
          <a:lstStyle>
            <a:lvl1pPr>
              <a:lnSpc>
                <a:spcPts val="6300"/>
              </a:lnSpc>
              <a:defRPr sz="6000">
                <a:solidFill>
                  <a:schemeClr val="bg1"/>
                </a:solidFill>
              </a:defRPr>
            </a:lvl1pPr>
          </a:lstStyle>
          <a:p>
            <a:r>
              <a:rPr lang="en-US"/>
              <a:t>Click to edit Master title style</a:t>
            </a:r>
            <a:endParaRPr lang="en-US" dirty="0"/>
          </a:p>
        </p:txBody>
      </p:sp>
      <p:sp>
        <p:nvSpPr>
          <p:cNvPr id="9"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pPr>
              <a:defRPr/>
            </a:pPr>
            <a:fld id="{A5F6CFCA-077D-4F5D-92A8-FCC832BE61EB}" type="slidenum">
              <a:rPr lang="en-US" smtClean="0"/>
              <a:pPr>
                <a:defRPr/>
              </a:pPr>
              <a:t>‹#›</a:t>
            </a:fld>
            <a:endParaRPr lang="en-US"/>
          </a:p>
        </p:txBody>
      </p:sp>
    </p:spTree>
    <p:extLst>
      <p:ext uri="{BB962C8B-B14F-4D97-AF65-F5344CB8AC3E}">
        <p14:creationId xmlns:p14="http://schemas.microsoft.com/office/powerpoint/2010/main" val="4285735663"/>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p:cSld name="BreakerLarge_Aqua">
    <p:bg bwMode="gray">
      <p:bgRef idx="1001">
        <a:schemeClr val="bg1"/>
      </p:bgRef>
    </p:bg>
    <p:spTree>
      <p:nvGrpSpPr>
        <p:cNvPr id="1" name=""/>
        <p:cNvGrpSpPr/>
        <p:nvPr/>
      </p:nvGrpSpPr>
      <p:grpSpPr>
        <a:xfrm>
          <a:off x="0" y="0"/>
          <a:ext cx="0" cy="0"/>
          <a:chOff x="0" y="0"/>
          <a:chExt cx="0" cy="0"/>
        </a:xfrm>
      </p:grpSpPr>
      <p:sp>
        <p:nvSpPr>
          <p:cNvPr id="6" name="Round Diagonal Corner Rectangle 5"/>
          <p:cNvSpPr/>
          <p:nvPr/>
        </p:nvSpPr>
        <p:spPr>
          <a:xfrm>
            <a:off x="230188" y="228599"/>
            <a:ext cx="8686800" cy="5711825"/>
          </a:xfrm>
          <a:prstGeom prst="round2DiagRect">
            <a:avLst>
              <a:gd name="adj1" fmla="val 0"/>
              <a:gd name="adj2" fmla="val 3917"/>
            </a:avLst>
          </a:prstGeom>
          <a:solidFill>
            <a:srgbClr val="1E9D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schemeClr val="bg1"/>
              </a:solidFill>
              <a:latin typeface="+mj-lt"/>
            </a:endParaRPr>
          </a:p>
        </p:txBody>
      </p:sp>
      <p:sp>
        <p:nvSpPr>
          <p:cNvPr id="2" name="Title 1"/>
          <p:cNvSpPr>
            <a:spLocks noGrp="1"/>
          </p:cNvSpPr>
          <p:nvPr>
            <p:ph type="title"/>
          </p:nvPr>
        </p:nvSpPr>
        <p:spPr bwMode="gray">
          <a:xfrm>
            <a:off x="740664" y="1847088"/>
            <a:ext cx="7424928" cy="2340864"/>
          </a:xfrm>
        </p:spPr>
        <p:txBody>
          <a:bodyPr/>
          <a:lstStyle>
            <a:lvl1pPr>
              <a:lnSpc>
                <a:spcPts val="6300"/>
              </a:lnSpc>
              <a:defRPr sz="6000">
                <a:solidFill>
                  <a:schemeClr val="bg1"/>
                </a:solidFill>
              </a:defRPr>
            </a:lvl1pPr>
          </a:lstStyle>
          <a:p>
            <a:r>
              <a:rPr lang="en-US"/>
              <a:t>Click to edit Master title style</a:t>
            </a:r>
            <a:endParaRPr lang="en-US" dirty="0"/>
          </a:p>
        </p:txBody>
      </p:sp>
      <p:sp>
        <p:nvSpPr>
          <p:cNvPr id="8" name="Footer Placeholder 9"/>
          <p:cNvSpPr>
            <a:spLocks noGrp="1"/>
          </p:cNvSpPr>
          <p:nvPr>
            <p:ph type="ftr" sz="quarter" idx="3"/>
          </p:nvPr>
        </p:nvSpPr>
        <p:spPr>
          <a:xfrm>
            <a:off x="744538" y="6281477"/>
            <a:ext cx="4572000" cy="365125"/>
          </a:xfrm>
          <a:prstGeom prst="rect">
            <a:avLst/>
          </a:prstGeom>
        </p:spPr>
        <p:txBody>
          <a:bodyPr vert="horz" lIns="91440" tIns="45720" rIns="91440" bIns="45720" rtlCol="0" anchor="ctr"/>
          <a:lstStyle>
            <a:lvl1pPr algn="l">
              <a:defRPr sz="1200" b="1">
                <a:solidFill>
                  <a:srgbClr val="97999B"/>
                </a:solidFill>
              </a:defRPr>
            </a:lvl1pPr>
          </a:lstStyle>
          <a:p>
            <a:pPr>
              <a:defRPr/>
            </a:pPr>
            <a:endParaRPr lang="en-US"/>
          </a:p>
        </p:txBody>
      </p:sp>
      <p:sp>
        <p:nvSpPr>
          <p:cNvPr id="9"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pPr>
              <a:defRPr/>
            </a:pPr>
            <a:fld id="{A5F6CFCA-077D-4F5D-92A8-FCC832BE61EB}" type="slidenum">
              <a:rPr lang="en-US" smtClean="0"/>
              <a:pPr>
                <a:defRPr/>
              </a:pPr>
              <a:t>‹#›</a:t>
            </a:fld>
            <a:endParaRPr lang="en-US"/>
          </a:p>
        </p:txBody>
      </p:sp>
    </p:spTree>
    <p:extLst>
      <p:ext uri="{BB962C8B-B14F-4D97-AF65-F5344CB8AC3E}">
        <p14:creationId xmlns:p14="http://schemas.microsoft.com/office/powerpoint/2010/main" val="513942536"/>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p:cSld name="BreakerBullet_Blue">
    <p:spTree>
      <p:nvGrpSpPr>
        <p:cNvPr id="1" name=""/>
        <p:cNvGrpSpPr/>
        <p:nvPr/>
      </p:nvGrpSpPr>
      <p:grpSpPr>
        <a:xfrm>
          <a:off x="0" y="0"/>
          <a:ext cx="0" cy="0"/>
          <a:chOff x="0" y="0"/>
          <a:chExt cx="0" cy="0"/>
        </a:xfrm>
      </p:grpSpPr>
      <p:sp>
        <p:nvSpPr>
          <p:cNvPr id="6" name="Round Diagonal Corner Rectangle 5"/>
          <p:cNvSpPr/>
          <p:nvPr/>
        </p:nvSpPr>
        <p:spPr>
          <a:xfrm>
            <a:off x="230188" y="228599"/>
            <a:ext cx="8686800" cy="5711825"/>
          </a:xfrm>
          <a:prstGeom prst="round2DiagRect">
            <a:avLst>
              <a:gd name="adj1" fmla="val 0"/>
              <a:gd name="adj2" fmla="val 3917"/>
            </a:avLst>
          </a:prstGeom>
          <a:solidFill>
            <a:srgbClr val="005C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schemeClr val="bg1"/>
              </a:solidFill>
              <a:latin typeface="+mj-lt"/>
            </a:endParaRPr>
          </a:p>
        </p:txBody>
      </p:sp>
      <p:sp>
        <p:nvSpPr>
          <p:cNvPr id="2" name="Title 1"/>
          <p:cNvSpPr>
            <a:spLocks noGrp="1"/>
          </p:cNvSpPr>
          <p:nvPr>
            <p:ph type="title"/>
          </p:nvPr>
        </p:nvSpPr>
        <p:spPr bwMode="gray">
          <a:xfrm>
            <a:off x="744538" y="1691640"/>
            <a:ext cx="7589520" cy="594360"/>
          </a:xfrm>
        </p:spPr>
        <p:txBody>
          <a:bodyPr/>
          <a:lstStyle>
            <a:lvl1pPr>
              <a:lnSpc>
                <a:spcPts val="5500"/>
              </a:lnSpc>
              <a:defRPr sz="4800">
                <a:solidFill>
                  <a:schemeClr val="bg1"/>
                </a:solidFill>
              </a:defRPr>
            </a:lvl1pPr>
          </a:lstStyle>
          <a:p>
            <a:r>
              <a:rPr lang="en-US"/>
              <a:t>Click to edit Master title style</a:t>
            </a:r>
            <a:endParaRPr lang="en-US" dirty="0"/>
          </a:p>
        </p:txBody>
      </p:sp>
      <p:sp>
        <p:nvSpPr>
          <p:cNvPr id="9" name="Text Placeholder 8"/>
          <p:cNvSpPr>
            <a:spLocks noGrp="1"/>
          </p:cNvSpPr>
          <p:nvPr>
            <p:ph type="body" sz="quarter" idx="12"/>
          </p:nvPr>
        </p:nvSpPr>
        <p:spPr bwMode="gray">
          <a:xfrm>
            <a:off x="744538" y="2606040"/>
            <a:ext cx="8166100" cy="1691640"/>
          </a:xfrm>
        </p:spPr>
        <p:txBody>
          <a:bodyPr numCol="2">
            <a:noAutofit/>
          </a:bodyPr>
          <a:lstStyle>
            <a:lvl1pPr marL="173736" indent="-173736">
              <a:lnSpc>
                <a:spcPts val="3200"/>
              </a:lnSpc>
              <a:spcBef>
                <a:spcPts val="0"/>
              </a:spcBef>
              <a:buFont typeface="Arial" pitchFamily="34" charset="0"/>
              <a:buChar char="•"/>
              <a:defRPr sz="2400" b="1">
                <a:solidFill>
                  <a:schemeClr val="bg1"/>
                </a:solidFill>
              </a:defRPr>
            </a:lvl1pPr>
            <a:lvl2pPr marL="173736" indent="-173736">
              <a:lnSpc>
                <a:spcPts val="3200"/>
              </a:lnSpc>
              <a:spcBef>
                <a:spcPts val="0"/>
              </a:spcBef>
              <a:buFont typeface="Arial" pitchFamily="34" charset="0"/>
              <a:buChar char="•"/>
              <a:defRPr sz="2400" b="1">
                <a:solidFill>
                  <a:schemeClr val="bg1"/>
                </a:solidFill>
              </a:defRPr>
            </a:lvl2pPr>
            <a:lvl3pPr marL="173736" indent="-173736">
              <a:lnSpc>
                <a:spcPts val="3200"/>
              </a:lnSpc>
              <a:spcBef>
                <a:spcPts val="0"/>
              </a:spcBef>
              <a:buFont typeface="Arial" pitchFamily="34" charset="0"/>
              <a:buChar char="•"/>
              <a:defRPr sz="2400" b="1">
                <a:solidFill>
                  <a:schemeClr val="bg1"/>
                </a:solidFill>
              </a:defRPr>
            </a:lvl3pPr>
            <a:lvl4pPr marL="173736" indent="-173736">
              <a:lnSpc>
                <a:spcPts val="3200"/>
              </a:lnSpc>
              <a:spcBef>
                <a:spcPts val="0"/>
              </a:spcBef>
              <a:buFont typeface="Arial" pitchFamily="34" charset="0"/>
              <a:buChar char="•"/>
              <a:defRPr sz="2400" b="1">
                <a:solidFill>
                  <a:schemeClr val="bg1"/>
                </a:solidFill>
              </a:defRPr>
            </a:lvl4pPr>
            <a:lvl5pPr marL="173736" indent="-173736">
              <a:lnSpc>
                <a:spcPts val="3200"/>
              </a:lnSpc>
              <a:spcBef>
                <a:spcPts val="0"/>
              </a:spcBef>
              <a:buFont typeface="Arial" pitchFamily="34" charset="0"/>
              <a:buChar char="•"/>
              <a:defRPr sz="2400" b="1">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9"/>
          <p:cNvSpPr>
            <a:spLocks noGrp="1"/>
          </p:cNvSpPr>
          <p:nvPr>
            <p:ph type="ftr" sz="quarter" idx="3"/>
          </p:nvPr>
        </p:nvSpPr>
        <p:spPr>
          <a:xfrm>
            <a:off x="744538" y="6281477"/>
            <a:ext cx="4572000" cy="365125"/>
          </a:xfrm>
          <a:prstGeom prst="rect">
            <a:avLst/>
          </a:prstGeom>
        </p:spPr>
        <p:txBody>
          <a:bodyPr vert="horz" lIns="91440" tIns="45720" rIns="91440" bIns="45720" rtlCol="0" anchor="ctr"/>
          <a:lstStyle>
            <a:lvl1pPr algn="l">
              <a:defRPr sz="1200" b="1">
                <a:solidFill>
                  <a:srgbClr val="97999B"/>
                </a:solidFill>
              </a:defRPr>
            </a:lvl1pPr>
          </a:lstStyle>
          <a:p>
            <a:pPr>
              <a:defRPr/>
            </a:pPr>
            <a:endParaRPr lang="en-US"/>
          </a:p>
        </p:txBody>
      </p:sp>
      <p:sp>
        <p:nvSpPr>
          <p:cNvPr id="10"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pPr>
              <a:defRPr/>
            </a:pPr>
            <a:fld id="{A5F6CFCA-077D-4F5D-92A8-FCC832BE61EB}" type="slidenum">
              <a:rPr lang="en-US" smtClean="0"/>
              <a:pPr>
                <a:defRPr/>
              </a:pPr>
              <a:t>‹#›</a:t>
            </a:fld>
            <a:endParaRPr lang="en-US"/>
          </a:p>
        </p:txBody>
      </p:sp>
    </p:spTree>
    <p:extLst>
      <p:ext uri="{BB962C8B-B14F-4D97-AF65-F5344CB8AC3E}">
        <p14:creationId xmlns:p14="http://schemas.microsoft.com/office/powerpoint/2010/main" val="2142470352"/>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p:cSld name="BreakerBullet_LightBlue">
    <p:spTree>
      <p:nvGrpSpPr>
        <p:cNvPr id="1" name=""/>
        <p:cNvGrpSpPr/>
        <p:nvPr/>
      </p:nvGrpSpPr>
      <p:grpSpPr>
        <a:xfrm>
          <a:off x="0" y="0"/>
          <a:ext cx="0" cy="0"/>
          <a:chOff x="0" y="0"/>
          <a:chExt cx="0" cy="0"/>
        </a:xfrm>
      </p:grpSpPr>
      <p:sp>
        <p:nvSpPr>
          <p:cNvPr id="6" name="Round Diagonal Corner Rectangle 5"/>
          <p:cNvSpPr/>
          <p:nvPr/>
        </p:nvSpPr>
        <p:spPr>
          <a:xfrm>
            <a:off x="230188" y="228599"/>
            <a:ext cx="8686800" cy="5711825"/>
          </a:xfrm>
          <a:prstGeom prst="round2DiagRect">
            <a:avLst>
              <a:gd name="adj1" fmla="val 0"/>
              <a:gd name="adj2" fmla="val 3917"/>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schemeClr val="bg1"/>
              </a:solidFill>
              <a:latin typeface="+mj-lt"/>
            </a:endParaRPr>
          </a:p>
        </p:txBody>
      </p:sp>
      <p:sp>
        <p:nvSpPr>
          <p:cNvPr id="2" name="Title 1"/>
          <p:cNvSpPr>
            <a:spLocks noGrp="1"/>
          </p:cNvSpPr>
          <p:nvPr>
            <p:ph type="title"/>
          </p:nvPr>
        </p:nvSpPr>
        <p:spPr bwMode="gray">
          <a:xfrm>
            <a:off x="744538" y="1691640"/>
            <a:ext cx="7589520" cy="594360"/>
          </a:xfrm>
        </p:spPr>
        <p:txBody>
          <a:bodyPr/>
          <a:lstStyle>
            <a:lvl1pPr>
              <a:lnSpc>
                <a:spcPts val="5500"/>
              </a:lnSpc>
              <a:defRPr sz="4800">
                <a:solidFill>
                  <a:schemeClr val="bg1"/>
                </a:solidFill>
              </a:defRPr>
            </a:lvl1pPr>
          </a:lstStyle>
          <a:p>
            <a:r>
              <a:rPr lang="en-US"/>
              <a:t>Click to edit Master title style</a:t>
            </a:r>
            <a:endParaRPr lang="en-US" dirty="0"/>
          </a:p>
        </p:txBody>
      </p:sp>
      <p:sp>
        <p:nvSpPr>
          <p:cNvPr id="9" name="Text Placeholder 8"/>
          <p:cNvSpPr>
            <a:spLocks noGrp="1"/>
          </p:cNvSpPr>
          <p:nvPr>
            <p:ph type="body" sz="quarter" idx="12"/>
          </p:nvPr>
        </p:nvSpPr>
        <p:spPr bwMode="gray">
          <a:xfrm>
            <a:off x="744538" y="2606040"/>
            <a:ext cx="8166100" cy="1691640"/>
          </a:xfrm>
        </p:spPr>
        <p:txBody>
          <a:bodyPr numCol="2">
            <a:noAutofit/>
          </a:bodyPr>
          <a:lstStyle>
            <a:lvl1pPr marL="173736" indent="-173736">
              <a:lnSpc>
                <a:spcPts val="3200"/>
              </a:lnSpc>
              <a:spcBef>
                <a:spcPts val="0"/>
              </a:spcBef>
              <a:buFont typeface="Arial" pitchFamily="34" charset="0"/>
              <a:buChar char="•"/>
              <a:defRPr sz="2400" b="1">
                <a:solidFill>
                  <a:schemeClr val="bg1"/>
                </a:solidFill>
              </a:defRPr>
            </a:lvl1pPr>
            <a:lvl2pPr marL="173736" indent="-173736">
              <a:lnSpc>
                <a:spcPts val="3200"/>
              </a:lnSpc>
              <a:spcBef>
                <a:spcPts val="0"/>
              </a:spcBef>
              <a:buFont typeface="Arial" pitchFamily="34" charset="0"/>
              <a:buChar char="•"/>
              <a:defRPr sz="2400" b="1">
                <a:solidFill>
                  <a:schemeClr val="bg1"/>
                </a:solidFill>
              </a:defRPr>
            </a:lvl2pPr>
            <a:lvl3pPr marL="173736" indent="-173736">
              <a:lnSpc>
                <a:spcPts val="3200"/>
              </a:lnSpc>
              <a:spcBef>
                <a:spcPts val="0"/>
              </a:spcBef>
              <a:buFont typeface="Arial" pitchFamily="34" charset="0"/>
              <a:buChar char="•"/>
              <a:defRPr sz="2400" b="1">
                <a:solidFill>
                  <a:schemeClr val="bg1"/>
                </a:solidFill>
              </a:defRPr>
            </a:lvl3pPr>
            <a:lvl4pPr marL="173736" indent="-173736">
              <a:lnSpc>
                <a:spcPts val="3200"/>
              </a:lnSpc>
              <a:spcBef>
                <a:spcPts val="0"/>
              </a:spcBef>
              <a:buFont typeface="Arial" pitchFamily="34" charset="0"/>
              <a:buChar char="•"/>
              <a:defRPr sz="2400" b="1">
                <a:solidFill>
                  <a:schemeClr val="bg1"/>
                </a:solidFill>
              </a:defRPr>
            </a:lvl4pPr>
            <a:lvl5pPr marL="173736" indent="-173736">
              <a:lnSpc>
                <a:spcPts val="3200"/>
              </a:lnSpc>
              <a:spcBef>
                <a:spcPts val="0"/>
              </a:spcBef>
              <a:buFont typeface="Arial" pitchFamily="34" charset="0"/>
              <a:buChar char="•"/>
              <a:defRPr sz="2400" b="1">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pPr>
              <a:defRPr/>
            </a:pPr>
            <a:fld id="{A5F6CFCA-077D-4F5D-92A8-FCC832BE61EB}" type="slidenum">
              <a:rPr lang="en-US" smtClean="0"/>
              <a:pPr>
                <a:defRPr/>
              </a:pPr>
              <a:t>‹#›</a:t>
            </a:fld>
            <a:endParaRPr lang="en-US"/>
          </a:p>
        </p:txBody>
      </p:sp>
    </p:spTree>
    <p:extLst>
      <p:ext uri="{BB962C8B-B14F-4D97-AF65-F5344CB8AC3E}">
        <p14:creationId xmlns:p14="http://schemas.microsoft.com/office/powerpoint/2010/main" val="614478579"/>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p:cSld name="BreakerBullet_Aqua">
    <p:spTree>
      <p:nvGrpSpPr>
        <p:cNvPr id="1" name=""/>
        <p:cNvGrpSpPr/>
        <p:nvPr/>
      </p:nvGrpSpPr>
      <p:grpSpPr>
        <a:xfrm>
          <a:off x="0" y="0"/>
          <a:ext cx="0" cy="0"/>
          <a:chOff x="0" y="0"/>
          <a:chExt cx="0" cy="0"/>
        </a:xfrm>
      </p:grpSpPr>
      <p:sp>
        <p:nvSpPr>
          <p:cNvPr id="6" name="Round Diagonal Corner Rectangle 5"/>
          <p:cNvSpPr/>
          <p:nvPr/>
        </p:nvSpPr>
        <p:spPr>
          <a:xfrm>
            <a:off x="230188" y="228599"/>
            <a:ext cx="8686800" cy="5711825"/>
          </a:xfrm>
          <a:prstGeom prst="round2DiagRect">
            <a:avLst>
              <a:gd name="adj1" fmla="val 0"/>
              <a:gd name="adj2" fmla="val 3917"/>
            </a:avLst>
          </a:prstGeom>
          <a:solidFill>
            <a:srgbClr val="1E9D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schemeClr val="bg1"/>
              </a:solidFill>
              <a:latin typeface="+mj-lt"/>
            </a:endParaRPr>
          </a:p>
        </p:txBody>
      </p:sp>
      <p:sp>
        <p:nvSpPr>
          <p:cNvPr id="2" name="Title 1"/>
          <p:cNvSpPr>
            <a:spLocks noGrp="1"/>
          </p:cNvSpPr>
          <p:nvPr>
            <p:ph type="title"/>
          </p:nvPr>
        </p:nvSpPr>
        <p:spPr bwMode="gray">
          <a:xfrm>
            <a:off x="744538" y="1691640"/>
            <a:ext cx="7589520" cy="594360"/>
          </a:xfrm>
        </p:spPr>
        <p:txBody>
          <a:bodyPr/>
          <a:lstStyle>
            <a:lvl1pPr>
              <a:lnSpc>
                <a:spcPts val="5500"/>
              </a:lnSpc>
              <a:defRPr sz="4800">
                <a:solidFill>
                  <a:schemeClr val="bg1"/>
                </a:solidFill>
              </a:defRPr>
            </a:lvl1pPr>
          </a:lstStyle>
          <a:p>
            <a:r>
              <a:rPr lang="en-US"/>
              <a:t>Click to edit Master title style</a:t>
            </a:r>
            <a:endParaRPr lang="en-US" dirty="0"/>
          </a:p>
        </p:txBody>
      </p:sp>
      <p:sp>
        <p:nvSpPr>
          <p:cNvPr id="9" name="Text Placeholder 8"/>
          <p:cNvSpPr>
            <a:spLocks noGrp="1"/>
          </p:cNvSpPr>
          <p:nvPr>
            <p:ph type="body" sz="quarter" idx="12"/>
          </p:nvPr>
        </p:nvSpPr>
        <p:spPr bwMode="gray">
          <a:xfrm>
            <a:off x="744538" y="2606040"/>
            <a:ext cx="8166100" cy="1691640"/>
          </a:xfrm>
        </p:spPr>
        <p:txBody>
          <a:bodyPr numCol="2">
            <a:noAutofit/>
          </a:bodyPr>
          <a:lstStyle>
            <a:lvl1pPr marL="173736" indent="-173736">
              <a:lnSpc>
                <a:spcPts val="3200"/>
              </a:lnSpc>
              <a:spcBef>
                <a:spcPts val="0"/>
              </a:spcBef>
              <a:buFont typeface="Arial" pitchFamily="34" charset="0"/>
              <a:buChar char="•"/>
              <a:defRPr sz="2400" b="1">
                <a:solidFill>
                  <a:schemeClr val="bg1"/>
                </a:solidFill>
              </a:defRPr>
            </a:lvl1pPr>
            <a:lvl2pPr marL="173736" indent="-173736">
              <a:lnSpc>
                <a:spcPts val="3200"/>
              </a:lnSpc>
              <a:spcBef>
                <a:spcPts val="0"/>
              </a:spcBef>
              <a:buFont typeface="Arial" pitchFamily="34" charset="0"/>
              <a:buChar char="•"/>
              <a:defRPr sz="2400" b="1">
                <a:solidFill>
                  <a:schemeClr val="bg1"/>
                </a:solidFill>
              </a:defRPr>
            </a:lvl2pPr>
            <a:lvl3pPr marL="173736" indent="-173736">
              <a:lnSpc>
                <a:spcPts val="3200"/>
              </a:lnSpc>
              <a:spcBef>
                <a:spcPts val="0"/>
              </a:spcBef>
              <a:buFont typeface="Arial" pitchFamily="34" charset="0"/>
              <a:buChar char="•"/>
              <a:defRPr sz="2400" b="1">
                <a:solidFill>
                  <a:schemeClr val="bg1"/>
                </a:solidFill>
              </a:defRPr>
            </a:lvl3pPr>
            <a:lvl4pPr marL="173736" indent="-173736">
              <a:lnSpc>
                <a:spcPts val="3200"/>
              </a:lnSpc>
              <a:spcBef>
                <a:spcPts val="0"/>
              </a:spcBef>
              <a:buFont typeface="Arial" pitchFamily="34" charset="0"/>
              <a:buChar char="•"/>
              <a:defRPr sz="2400" b="1">
                <a:solidFill>
                  <a:schemeClr val="bg1"/>
                </a:solidFill>
              </a:defRPr>
            </a:lvl4pPr>
            <a:lvl5pPr marL="173736" indent="-173736">
              <a:lnSpc>
                <a:spcPts val="3200"/>
              </a:lnSpc>
              <a:spcBef>
                <a:spcPts val="0"/>
              </a:spcBef>
              <a:buFont typeface="Arial" pitchFamily="34" charset="0"/>
              <a:buChar char="•"/>
              <a:defRPr sz="2400" b="1">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9"/>
          <p:cNvSpPr>
            <a:spLocks noGrp="1"/>
          </p:cNvSpPr>
          <p:nvPr>
            <p:ph type="ftr" sz="quarter" idx="3"/>
          </p:nvPr>
        </p:nvSpPr>
        <p:spPr>
          <a:xfrm>
            <a:off x="744538" y="6281477"/>
            <a:ext cx="4572000" cy="365125"/>
          </a:xfrm>
          <a:prstGeom prst="rect">
            <a:avLst/>
          </a:prstGeom>
        </p:spPr>
        <p:txBody>
          <a:bodyPr vert="horz" lIns="91440" tIns="45720" rIns="91440" bIns="45720" rtlCol="0" anchor="ctr"/>
          <a:lstStyle>
            <a:lvl1pPr algn="l">
              <a:defRPr sz="1200" b="1">
                <a:solidFill>
                  <a:srgbClr val="97999B"/>
                </a:solidFill>
              </a:defRPr>
            </a:lvl1pPr>
          </a:lstStyle>
          <a:p>
            <a:pPr>
              <a:defRPr/>
            </a:pPr>
            <a:endParaRPr lang="en-US"/>
          </a:p>
        </p:txBody>
      </p:sp>
      <p:sp>
        <p:nvSpPr>
          <p:cNvPr id="10"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pPr>
              <a:defRPr/>
            </a:pPr>
            <a:fld id="{A5F6CFCA-077D-4F5D-92A8-FCC832BE61EB}" type="slidenum">
              <a:rPr lang="en-US" smtClean="0"/>
              <a:pPr>
                <a:defRPr/>
              </a:pPr>
              <a:t>‹#›</a:t>
            </a:fld>
            <a:endParaRPr lang="en-US"/>
          </a:p>
        </p:txBody>
      </p:sp>
    </p:spTree>
    <p:extLst>
      <p:ext uri="{BB962C8B-B14F-4D97-AF65-F5344CB8AC3E}">
        <p14:creationId xmlns:p14="http://schemas.microsoft.com/office/powerpoint/2010/main" val="34013663"/>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p:cSld name="Breaker_Photo">
    <p:spTree>
      <p:nvGrpSpPr>
        <p:cNvPr id="1" name=""/>
        <p:cNvGrpSpPr/>
        <p:nvPr/>
      </p:nvGrpSpPr>
      <p:grpSpPr>
        <a:xfrm>
          <a:off x="0" y="0"/>
          <a:ext cx="0" cy="0"/>
          <a:chOff x="0" y="0"/>
          <a:chExt cx="0" cy="0"/>
        </a:xfrm>
      </p:grpSpPr>
      <p:sp>
        <p:nvSpPr>
          <p:cNvPr id="9" name="Picture Placeholder 7"/>
          <p:cNvSpPr>
            <a:spLocks noGrp="1"/>
          </p:cNvSpPr>
          <p:nvPr>
            <p:ph type="pic" sz="quarter" idx="13"/>
          </p:nvPr>
        </p:nvSpPr>
        <p:spPr>
          <a:xfrm>
            <a:off x="0" y="0"/>
            <a:ext cx="9144000" cy="6858000"/>
          </a:xfrm>
          <a:solidFill>
            <a:srgbClr val="959595"/>
          </a:solidFill>
        </p:spPr>
        <p:txBody>
          <a:bodyPr/>
          <a:lstStyle/>
          <a:p>
            <a:r>
              <a:rPr lang="en-US"/>
              <a:t>Click icon to add picture</a:t>
            </a:r>
            <a:endParaRPr lang="en-US" dirty="0"/>
          </a:p>
        </p:txBody>
      </p:sp>
      <p:sp>
        <p:nvSpPr>
          <p:cNvPr id="10" name="Title 1"/>
          <p:cNvSpPr>
            <a:spLocks noGrp="1"/>
          </p:cNvSpPr>
          <p:nvPr>
            <p:ph type="title"/>
          </p:nvPr>
        </p:nvSpPr>
        <p:spPr bwMode="gray">
          <a:xfrm>
            <a:off x="740664" y="1005840"/>
            <a:ext cx="7772400" cy="1993392"/>
          </a:xfrm>
        </p:spPr>
        <p:txBody>
          <a:bodyPr/>
          <a:lstStyle>
            <a:lvl1pPr>
              <a:lnSpc>
                <a:spcPts val="5000"/>
              </a:lnSpc>
              <a:defRPr sz="4600">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468531083"/>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p:cSld name="BreakerMosaicBullet_Blue">
    <p:spTree>
      <p:nvGrpSpPr>
        <p:cNvPr id="1" name=""/>
        <p:cNvGrpSpPr/>
        <p:nvPr/>
      </p:nvGrpSpPr>
      <p:grpSpPr>
        <a:xfrm>
          <a:off x="0" y="0"/>
          <a:ext cx="0" cy="0"/>
          <a:chOff x="0" y="0"/>
          <a:chExt cx="0" cy="0"/>
        </a:xfrm>
      </p:grpSpPr>
      <p:sp>
        <p:nvSpPr>
          <p:cNvPr id="8" name="Round Diagonal Corner Rectangle 7"/>
          <p:cNvSpPr/>
          <p:nvPr/>
        </p:nvSpPr>
        <p:spPr>
          <a:xfrm>
            <a:off x="228600" y="228600"/>
            <a:ext cx="6949440" cy="2487168"/>
          </a:xfrm>
          <a:prstGeom prst="round2DiagRect">
            <a:avLst>
              <a:gd name="adj1" fmla="val 8670"/>
              <a:gd name="adj2" fmla="val 0"/>
            </a:avLst>
          </a:prstGeom>
          <a:solidFill>
            <a:srgbClr val="005C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Footer Placeholder 3"/>
          <p:cNvSpPr>
            <a:spLocks noGrp="1"/>
          </p:cNvSpPr>
          <p:nvPr>
            <p:ph type="ftr" sz="quarter" idx="11"/>
          </p:nvPr>
        </p:nvSpPr>
        <p:spPr>
          <a:xfrm>
            <a:off x="744538" y="6281477"/>
            <a:ext cx="4572000" cy="365125"/>
          </a:xfrm>
          <a:prstGeom prst="rect">
            <a:avLst/>
          </a:prstGeom>
        </p:spPr>
        <p:txBody>
          <a:bodyPr/>
          <a:lstStyle/>
          <a:p>
            <a:pPr>
              <a:defRPr/>
            </a:pPr>
            <a:endParaRPr lang="en-US" dirty="0"/>
          </a:p>
        </p:txBody>
      </p:sp>
      <p:sp>
        <p:nvSpPr>
          <p:cNvPr id="2" name="Title 1"/>
          <p:cNvSpPr>
            <a:spLocks noGrp="1"/>
          </p:cNvSpPr>
          <p:nvPr>
            <p:ph type="title"/>
          </p:nvPr>
        </p:nvSpPr>
        <p:spPr bwMode="gray">
          <a:xfrm>
            <a:off x="740664" y="694944"/>
            <a:ext cx="5029200" cy="1371600"/>
          </a:xfrm>
        </p:spPr>
        <p:txBody>
          <a:bodyPr/>
          <a:lstStyle>
            <a:lvl1pPr>
              <a:lnSpc>
                <a:spcPts val="5500"/>
              </a:lnSpc>
              <a:defRPr sz="4800">
                <a:solidFill>
                  <a:schemeClr val="bg1"/>
                </a:solidFill>
              </a:defRPr>
            </a:lvl1pPr>
          </a:lstStyle>
          <a:p>
            <a:r>
              <a:rPr lang="en-US"/>
              <a:t>Click to edit Master title style</a:t>
            </a:r>
            <a:endParaRPr lang="en-US" dirty="0"/>
          </a:p>
        </p:txBody>
      </p:sp>
      <p:sp>
        <p:nvSpPr>
          <p:cNvPr id="9" name="Text Placeholder 8"/>
          <p:cNvSpPr>
            <a:spLocks noGrp="1"/>
          </p:cNvSpPr>
          <p:nvPr>
            <p:ph type="body" sz="quarter" idx="12"/>
          </p:nvPr>
        </p:nvSpPr>
        <p:spPr>
          <a:xfrm>
            <a:off x="744538" y="3026664"/>
            <a:ext cx="7567612" cy="3142404"/>
          </a:xfrm>
        </p:spPr>
        <p:txBody>
          <a:bodyPr numCol="1">
            <a:noAutofit/>
          </a:bodyPr>
          <a:lstStyle>
            <a:lvl1pPr marL="173736" indent="-173736">
              <a:lnSpc>
                <a:spcPts val="3200"/>
              </a:lnSpc>
              <a:spcBef>
                <a:spcPts val="0"/>
              </a:spcBef>
              <a:buFont typeface="Arial" pitchFamily="34" charset="0"/>
              <a:buChar char="•"/>
              <a:defRPr sz="2400" b="1">
                <a:solidFill>
                  <a:schemeClr val="tx1"/>
                </a:solidFill>
              </a:defRPr>
            </a:lvl1pPr>
            <a:lvl2pPr marL="173736" indent="-173736">
              <a:lnSpc>
                <a:spcPts val="3200"/>
              </a:lnSpc>
              <a:spcBef>
                <a:spcPts val="0"/>
              </a:spcBef>
              <a:buFont typeface="Arial" pitchFamily="34" charset="0"/>
              <a:buChar char="•"/>
              <a:defRPr sz="2400" b="1">
                <a:solidFill>
                  <a:schemeClr val="tx1"/>
                </a:solidFill>
              </a:defRPr>
            </a:lvl2pPr>
            <a:lvl3pPr marL="173736" indent="-173736">
              <a:lnSpc>
                <a:spcPts val="3200"/>
              </a:lnSpc>
              <a:spcBef>
                <a:spcPts val="0"/>
              </a:spcBef>
              <a:buFont typeface="Arial" pitchFamily="34" charset="0"/>
              <a:buChar char="•"/>
              <a:defRPr sz="2400" b="1">
                <a:solidFill>
                  <a:schemeClr val="tx1"/>
                </a:solidFill>
              </a:defRPr>
            </a:lvl3pPr>
            <a:lvl4pPr marL="173736" indent="-173736">
              <a:lnSpc>
                <a:spcPts val="3200"/>
              </a:lnSpc>
              <a:spcBef>
                <a:spcPts val="0"/>
              </a:spcBef>
              <a:buFont typeface="Arial" pitchFamily="34" charset="0"/>
              <a:buChar char="•"/>
              <a:defRPr sz="2400" b="1">
                <a:solidFill>
                  <a:schemeClr val="tx1"/>
                </a:solidFill>
              </a:defRPr>
            </a:lvl4pPr>
            <a:lvl5pPr marL="173736" indent="-173736">
              <a:lnSpc>
                <a:spcPts val="3200"/>
              </a:lnSpc>
              <a:spcBef>
                <a:spcPts val="0"/>
              </a:spcBef>
              <a:buFont typeface="Arial" pitchFamily="34" charset="0"/>
              <a:buChar char="•"/>
              <a:defRPr sz="2400" b="1">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Round Diagonal Corner Rectangle 9"/>
          <p:cNvSpPr/>
          <p:nvPr/>
        </p:nvSpPr>
        <p:spPr>
          <a:xfrm>
            <a:off x="7296912" y="1115568"/>
            <a:ext cx="877824" cy="493776"/>
          </a:xfrm>
          <a:prstGeom prst="round2DiagRect">
            <a:avLst>
              <a:gd name="adj1" fmla="val 38584"/>
              <a:gd name="adj2" fmla="val 0"/>
            </a:avLst>
          </a:prstGeom>
          <a:solidFill>
            <a:srgbClr val="1E9D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 Diagonal Corner Rectangle 10"/>
          <p:cNvSpPr/>
          <p:nvPr/>
        </p:nvSpPr>
        <p:spPr>
          <a:xfrm>
            <a:off x="7296912" y="1719072"/>
            <a:ext cx="1627632" cy="996696"/>
          </a:xfrm>
          <a:prstGeom prst="round2DiagRect">
            <a:avLst>
              <a:gd name="adj1" fmla="val 612"/>
              <a:gd name="adj2" fmla="val 21637"/>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pPr>
              <a:defRPr/>
            </a:pPr>
            <a:fld id="{A5F6CFCA-077D-4F5D-92A8-FCC832BE61EB}" type="slidenum">
              <a:rPr lang="en-US" smtClean="0"/>
              <a:pPr>
                <a:defRPr/>
              </a:pPr>
              <a:t>‹#›</a:t>
            </a:fld>
            <a:endParaRPr lang="en-US"/>
          </a:p>
        </p:txBody>
      </p:sp>
    </p:spTree>
    <p:extLst>
      <p:ext uri="{BB962C8B-B14F-4D97-AF65-F5344CB8AC3E}">
        <p14:creationId xmlns:p14="http://schemas.microsoft.com/office/powerpoint/2010/main" val="3971326797"/>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p:cSld name="ContentBullet_Blue">
    <p:spTree>
      <p:nvGrpSpPr>
        <p:cNvPr id="1" name=""/>
        <p:cNvGrpSpPr/>
        <p:nvPr/>
      </p:nvGrpSpPr>
      <p:grpSpPr>
        <a:xfrm>
          <a:off x="0" y="0"/>
          <a:ext cx="0" cy="0"/>
          <a:chOff x="0" y="0"/>
          <a:chExt cx="0" cy="0"/>
        </a:xfrm>
      </p:grpSpPr>
      <p:sp>
        <p:nvSpPr>
          <p:cNvPr id="7" name="Title 1"/>
          <p:cNvSpPr>
            <a:spLocks noGrp="1"/>
          </p:cNvSpPr>
          <p:nvPr>
            <p:ph type="title"/>
          </p:nvPr>
        </p:nvSpPr>
        <p:spPr>
          <a:xfrm>
            <a:off x="744538" y="502920"/>
            <a:ext cx="7567612" cy="1154927"/>
          </a:xfrm>
        </p:spPr>
        <p:txBody>
          <a:bodyPr/>
          <a:lstStyle>
            <a:lvl1pPr>
              <a:lnSpc>
                <a:spcPts val="4000"/>
              </a:lnSpc>
              <a:defRPr sz="3600">
                <a:solidFill>
                  <a:srgbClr val="005C84"/>
                </a:solidFill>
              </a:defRPr>
            </a:lvl1pPr>
          </a:lstStyle>
          <a:p>
            <a:r>
              <a:rPr lang="en-US"/>
              <a:t>Click to edit Master title style</a:t>
            </a:r>
            <a:endParaRPr lang="en-US" dirty="0"/>
          </a:p>
        </p:txBody>
      </p:sp>
      <p:sp>
        <p:nvSpPr>
          <p:cNvPr id="11" name="Text Placeholder 5"/>
          <p:cNvSpPr>
            <a:spLocks noGrp="1"/>
          </p:cNvSpPr>
          <p:nvPr>
            <p:ph type="body" sz="quarter" idx="12" hasCustomPrompt="1"/>
          </p:nvPr>
        </p:nvSpPr>
        <p:spPr>
          <a:xfrm>
            <a:off x="740662" y="1945300"/>
            <a:ext cx="7571488" cy="397952"/>
          </a:xfrm>
        </p:spPr>
        <p:txBody>
          <a:bodyPr/>
          <a:lstStyle>
            <a:lvl1pPr marL="0" indent="0">
              <a:lnSpc>
                <a:spcPts val="2100"/>
              </a:lnSpc>
              <a:spcBef>
                <a:spcPts val="0"/>
              </a:spcBef>
              <a:buFontTx/>
              <a:buNone/>
              <a:defRPr b="1" cap="all" baseline="0">
                <a:solidFill>
                  <a:srgbClr val="1E9D8B"/>
                </a:solidFill>
              </a:defRPr>
            </a:lvl1pPr>
          </a:lstStyle>
          <a:p>
            <a:pPr lvl="0"/>
            <a:r>
              <a:rPr lang="en-US" dirty="0"/>
              <a:t>CLICK TO EDIT MASTER TEXT STYLES</a:t>
            </a:r>
          </a:p>
        </p:txBody>
      </p:sp>
      <p:sp>
        <p:nvSpPr>
          <p:cNvPr id="12" name="Text Placeholder 8"/>
          <p:cNvSpPr>
            <a:spLocks noGrp="1"/>
          </p:cNvSpPr>
          <p:nvPr>
            <p:ph type="body" sz="quarter" idx="13"/>
          </p:nvPr>
        </p:nvSpPr>
        <p:spPr>
          <a:xfrm>
            <a:off x="744538" y="2347635"/>
            <a:ext cx="7567612" cy="3592789"/>
          </a:xfrm>
        </p:spPr>
        <p:txBody>
          <a:bodyPr numCol="1">
            <a:noAutofit/>
          </a:bodyPr>
          <a:lstStyle>
            <a:lvl1pPr marL="173736" indent="-173736">
              <a:lnSpc>
                <a:spcPts val="1900"/>
              </a:lnSpc>
              <a:spcBef>
                <a:spcPts val="0"/>
              </a:spcBef>
              <a:spcAft>
                <a:spcPts val="900"/>
              </a:spcAft>
              <a:buFont typeface="Arial" pitchFamily="34" charset="0"/>
              <a:buChar char="•"/>
              <a:defRPr sz="1400" b="0">
                <a:solidFill>
                  <a:schemeClr val="tx1"/>
                </a:solidFill>
              </a:defRPr>
            </a:lvl1pPr>
            <a:lvl2pPr marL="173736" indent="-173736">
              <a:lnSpc>
                <a:spcPts val="1900"/>
              </a:lnSpc>
              <a:spcBef>
                <a:spcPts val="0"/>
              </a:spcBef>
              <a:spcAft>
                <a:spcPts val="900"/>
              </a:spcAft>
              <a:buFont typeface="Arial" pitchFamily="34" charset="0"/>
              <a:buChar char="•"/>
              <a:defRPr sz="1400" b="0">
                <a:solidFill>
                  <a:schemeClr val="tx1"/>
                </a:solidFill>
              </a:defRPr>
            </a:lvl2pPr>
            <a:lvl3pPr marL="173736" indent="-173736">
              <a:lnSpc>
                <a:spcPts val="1900"/>
              </a:lnSpc>
              <a:spcBef>
                <a:spcPts val="0"/>
              </a:spcBef>
              <a:spcAft>
                <a:spcPts val="900"/>
              </a:spcAft>
              <a:buFont typeface="Arial" pitchFamily="34" charset="0"/>
              <a:buChar char="•"/>
              <a:defRPr sz="1400" b="0">
                <a:solidFill>
                  <a:schemeClr val="tx1"/>
                </a:solidFill>
              </a:defRPr>
            </a:lvl3pPr>
            <a:lvl4pPr marL="173736" indent="-173736">
              <a:lnSpc>
                <a:spcPts val="1900"/>
              </a:lnSpc>
              <a:spcBef>
                <a:spcPts val="0"/>
              </a:spcBef>
              <a:spcAft>
                <a:spcPts val="900"/>
              </a:spcAft>
              <a:buFont typeface="Arial" pitchFamily="34" charset="0"/>
              <a:buChar char="•"/>
              <a:defRPr sz="1400" b="0">
                <a:solidFill>
                  <a:schemeClr val="tx1"/>
                </a:solidFill>
              </a:defRPr>
            </a:lvl4pPr>
            <a:lvl5pPr marL="173736" indent="-173736">
              <a:lnSpc>
                <a:spcPts val="1900"/>
              </a:lnSpc>
              <a:spcBef>
                <a:spcPts val="0"/>
              </a:spcBef>
              <a:spcAft>
                <a:spcPts val="900"/>
              </a:spcAft>
              <a:buFont typeface="Arial" pitchFamily="34" charset="0"/>
              <a:buChar char="•"/>
              <a:defRPr sz="1400" b="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pPr>
              <a:defRPr/>
            </a:pPr>
            <a:fld id="{A5F6CFCA-077D-4F5D-92A8-FCC832BE61EB}" type="slidenum">
              <a:rPr lang="en-US" smtClean="0"/>
              <a:pPr>
                <a:defRPr/>
              </a:pPr>
              <a:t>‹#›</a:t>
            </a:fld>
            <a:endParaRPr lang="en-US"/>
          </a:p>
        </p:txBody>
      </p:sp>
    </p:spTree>
    <p:extLst>
      <p:ext uri="{BB962C8B-B14F-4D97-AF65-F5344CB8AC3E}">
        <p14:creationId xmlns:p14="http://schemas.microsoft.com/office/powerpoint/2010/main" val="2351893775"/>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p:cSld name="ContentOneColumn_Blue">
    <p:spTree>
      <p:nvGrpSpPr>
        <p:cNvPr id="1" name=""/>
        <p:cNvGrpSpPr/>
        <p:nvPr/>
      </p:nvGrpSpPr>
      <p:grpSpPr>
        <a:xfrm>
          <a:off x="0" y="0"/>
          <a:ext cx="0" cy="0"/>
          <a:chOff x="0" y="0"/>
          <a:chExt cx="0" cy="0"/>
        </a:xfrm>
      </p:grpSpPr>
      <p:sp>
        <p:nvSpPr>
          <p:cNvPr id="7" name="Title 1"/>
          <p:cNvSpPr>
            <a:spLocks noGrp="1"/>
          </p:cNvSpPr>
          <p:nvPr>
            <p:ph type="title"/>
          </p:nvPr>
        </p:nvSpPr>
        <p:spPr>
          <a:xfrm>
            <a:off x="744539" y="502920"/>
            <a:ext cx="7567612" cy="859028"/>
          </a:xfrm>
        </p:spPr>
        <p:txBody>
          <a:bodyPr/>
          <a:lstStyle>
            <a:lvl1pPr>
              <a:lnSpc>
                <a:spcPts val="4000"/>
              </a:lnSpc>
              <a:defRPr sz="3600">
                <a:solidFill>
                  <a:srgbClr val="005C84"/>
                </a:solidFill>
              </a:defRPr>
            </a:lvl1pPr>
          </a:lstStyle>
          <a:p>
            <a:r>
              <a:rPr lang="en-US"/>
              <a:t>Click to edit Master title style</a:t>
            </a:r>
            <a:endParaRPr lang="en-US" dirty="0"/>
          </a:p>
        </p:txBody>
      </p:sp>
      <p:sp>
        <p:nvSpPr>
          <p:cNvPr id="11" name="Text Placeholder 5"/>
          <p:cNvSpPr>
            <a:spLocks noGrp="1"/>
          </p:cNvSpPr>
          <p:nvPr>
            <p:ph type="body" sz="quarter" idx="12" hasCustomPrompt="1"/>
          </p:nvPr>
        </p:nvSpPr>
        <p:spPr>
          <a:xfrm>
            <a:off x="740661" y="1368513"/>
            <a:ext cx="7571489" cy="685800"/>
          </a:xfrm>
        </p:spPr>
        <p:txBody>
          <a:bodyPr>
            <a:noAutofit/>
          </a:bodyPr>
          <a:lstStyle>
            <a:lvl1pPr marL="0" indent="0">
              <a:lnSpc>
                <a:spcPts val="2900"/>
              </a:lnSpc>
              <a:spcBef>
                <a:spcPts val="0"/>
              </a:spcBef>
              <a:buFontTx/>
              <a:buNone/>
              <a:defRPr sz="2400" b="1">
                <a:solidFill>
                  <a:srgbClr val="1E9D8B"/>
                </a:solidFill>
              </a:defRPr>
            </a:lvl1pPr>
          </a:lstStyle>
          <a:p>
            <a:pPr lvl="0"/>
            <a:r>
              <a:rPr lang="en-US" dirty="0"/>
              <a:t>Click to edit master text styles</a:t>
            </a:r>
          </a:p>
        </p:txBody>
      </p:sp>
      <p:sp>
        <p:nvSpPr>
          <p:cNvPr id="12" name="Text Placeholder 8"/>
          <p:cNvSpPr>
            <a:spLocks noGrp="1"/>
          </p:cNvSpPr>
          <p:nvPr>
            <p:ph type="body" sz="quarter" idx="13" hasCustomPrompt="1"/>
          </p:nvPr>
        </p:nvSpPr>
        <p:spPr>
          <a:xfrm>
            <a:off x="744538" y="2410930"/>
            <a:ext cx="7567612" cy="1425258"/>
          </a:xfrm>
        </p:spPr>
        <p:txBody>
          <a:bodyPr numCol="1">
            <a:noAutofit/>
          </a:bodyPr>
          <a:lstStyle>
            <a:lvl1pPr marL="0" indent="0">
              <a:lnSpc>
                <a:spcPts val="1800"/>
              </a:lnSpc>
              <a:spcBef>
                <a:spcPts val="0"/>
              </a:spcBef>
              <a:spcAft>
                <a:spcPts val="900"/>
              </a:spcAft>
              <a:buFontTx/>
              <a:buNone/>
              <a:defRPr sz="1400" b="1" cap="all" baseline="0">
                <a:solidFill>
                  <a:srgbClr val="007A87"/>
                </a:solidFill>
              </a:defRPr>
            </a:lvl1pPr>
            <a:lvl2pPr marL="0" indent="0">
              <a:lnSpc>
                <a:spcPts val="1800"/>
              </a:lnSpc>
              <a:spcBef>
                <a:spcPts val="0"/>
              </a:spcBef>
              <a:buFontTx/>
              <a:buNone/>
              <a:defRPr sz="1400" b="0">
                <a:solidFill>
                  <a:schemeClr val="tx1"/>
                </a:solidFill>
              </a:defRPr>
            </a:lvl2pPr>
            <a:lvl3pPr marL="0" indent="0">
              <a:lnSpc>
                <a:spcPts val="1800"/>
              </a:lnSpc>
              <a:spcBef>
                <a:spcPts val="0"/>
              </a:spcBef>
              <a:buFontTx/>
              <a:buNone/>
              <a:defRPr sz="1400" b="0">
                <a:solidFill>
                  <a:schemeClr val="tx1"/>
                </a:solidFill>
              </a:defRPr>
            </a:lvl3pPr>
            <a:lvl4pPr marL="0" indent="0">
              <a:lnSpc>
                <a:spcPts val="1800"/>
              </a:lnSpc>
              <a:spcBef>
                <a:spcPts val="0"/>
              </a:spcBef>
              <a:buFontTx/>
              <a:buNone/>
              <a:defRPr sz="1400" b="0">
                <a:solidFill>
                  <a:schemeClr val="tx1"/>
                </a:solidFill>
              </a:defRPr>
            </a:lvl4pPr>
            <a:lvl5pPr marL="0" indent="0">
              <a:lnSpc>
                <a:spcPts val="1800"/>
              </a:lnSpc>
              <a:spcBef>
                <a:spcPts val="0"/>
              </a:spcBef>
              <a:buFontTx/>
              <a:buNone/>
              <a:defRPr sz="1400" b="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12"/>
          <p:cNvSpPr>
            <a:spLocks noGrp="1"/>
          </p:cNvSpPr>
          <p:nvPr>
            <p:ph type="body" sz="quarter" idx="14" hasCustomPrompt="1"/>
          </p:nvPr>
        </p:nvSpPr>
        <p:spPr>
          <a:xfrm>
            <a:off x="744539" y="3937977"/>
            <a:ext cx="7567611" cy="1426464"/>
          </a:xfrm>
        </p:spPr>
        <p:txBody>
          <a:bodyPr>
            <a:noAutofit/>
          </a:bodyPr>
          <a:lstStyle>
            <a:lvl1pPr marL="0" indent="0">
              <a:lnSpc>
                <a:spcPts val="1800"/>
              </a:lnSpc>
              <a:spcBef>
                <a:spcPts val="0"/>
              </a:spcBef>
              <a:spcAft>
                <a:spcPts val="900"/>
              </a:spcAft>
              <a:buFontTx/>
              <a:buNone/>
              <a:tabLst/>
              <a:defRPr sz="1400" b="1" cap="all" baseline="0">
                <a:solidFill>
                  <a:srgbClr val="007A87"/>
                </a:solidFill>
              </a:defRPr>
            </a:lvl1pPr>
            <a:lvl2pPr marL="0" indent="0">
              <a:lnSpc>
                <a:spcPts val="1800"/>
              </a:lnSpc>
              <a:spcBef>
                <a:spcPts val="0"/>
              </a:spcBef>
              <a:buFontTx/>
              <a:buNone/>
              <a:tabLst/>
              <a:defRPr sz="1400"/>
            </a:lvl2pPr>
            <a:lvl3pPr marL="0" indent="0">
              <a:lnSpc>
                <a:spcPts val="1800"/>
              </a:lnSpc>
              <a:spcBef>
                <a:spcPts val="0"/>
              </a:spcBef>
              <a:buFontTx/>
              <a:buNone/>
              <a:tabLst/>
              <a:defRPr sz="1400"/>
            </a:lvl3pPr>
            <a:lvl4pPr marL="0" indent="0">
              <a:lnSpc>
                <a:spcPts val="1800"/>
              </a:lnSpc>
              <a:spcBef>
                <a:spcPts val="0"/>
              </a:spcBef>
              <a:buFontTx/>
              <a:buNone/>
              <a:tabLst/>
              <a:defRPr sz="1400"/>
            </a:lvl4pPr>
            <a:lvl5pPr marL="0" indent="0">
              <a:lnSpc>
                <a:spcPts val="1800"/>
              </a:lnSpc>
              <a:spcBef>
                <a:spcPts val="0"/>
              </a:spcBef>
              <a:buFontTx/>
              <a:buNone/>
              <a:tabLst/>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pPr>
              <a:defRPr/>
            </a:pPr>
            <a:fld id="{A5F6CFCA-077D-4F5D-92A8-FCC832BE61EB}" type="slidenum">
              <a:rPr lang="en-US" smtClean="0"/>
              <a:pPr>
                <a:defRPr/>
              </a:pPr>
              <a:t>‹#›</a:t>
            </a:fld>
            <a:endParaRPr lang="en-US"/>
          </a:p>
        </p:txBody>
      </p:sp>
    </p:spTree>
    <p:extLst>
      <p:ext uri="{BB962C8B-B14F-4D97-AF65-F5344CB8AC3E}">
        <p14:creationId xmlns:p14="http://schemas.microsoft.com/office/powerpoint/2010/main" val="56142106"/>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p:cSld name="ContentTwoColumn_Blue">
    <p:spTree>
      <p:nvGrpSpPr>
        <p:cNvPr id="1" name=""/>
        <p:cNvGrpSpPr/>
        <p:nvPr/>
      </p:nvGrpSpPr>
      <p:grpSpPr>
        <a:xfrm>
          <a:off x="0" y="0"/>
          <a:ext cx="0" cy="0"/>
          <a:chOff x="0" y="0"/>
          <a:chExt cx="0" cy="0"/>
        </a:xfrm>
      </p:grpSpPr>
      <p:sp>
        <p:nvSpPr>
          <p:cNvPr id="7" name="Title 1"/>
          <p:cNvSpPr>
            <a:spLocks noGrp="1"/>
          </p:cNvSpPr>
          <p:nvPr>
            <p:ph type="title"/>
          </p:nvPr>
        </p:nvSpPr>
        <p:spPr>
          <a:xfrm>
            <a:off x="744538" y="502920"/>
            <a:ext cx="7567612" cy="859028"/>
          </a:xfrm>
        </p:spPr>
        <p:txBody>
          <a:bodyPr/>
          <a:lstStyle>
            <a:lvl1pPr>
              <a:lnSpc>
                <a:spcPts val="4000"/>
              </a:lnSpc>
              <a:defRPr sz="3600">
                <a:solidFill>
                  <a:srgbClr val="005C84"/>
                </a:solidFill>
              </a:defRPr>
            </a:lvl1pPr>
          </a:lstStyle>
          <a:p>
            <a:r>
              <a:rPr lang="en-US"/>
              <a:t>Click to edit Master title style</a:t>
            </a:r>
            <a:endParaRPr lang="en-US" dirty="0"/>
          </a:p>
        </p:txBody>
      </p:sp>
      <p:sp>
        <p:nvSpPr>
          <p:cNvPr id="11" name="Text Placeholder 5"/>
          <p:cNvSpPr>
            <a:spLocks noGrp="1"/>
          </p:cNvSpPr>
          <p:nvPr>
            <p:ph type="body" sz="quarter" idx="12" hasCustomPrompt="1"/>
          </p:nvPr>
        </p:nvSpPr>
        <p:spPr>
          <a:xfrm>
            <a:off x="740660" y="1368513"/>
            <a:ext cx="7571489" cy="685800"/>
          </a:xfrm>
        </p:spPr>
        <p:txBody>
          <a:bodyPr>
            <a:noAutofit/>
          </a:bodyPr>
          <a:lstStyle>
            <a:lvl1pPr marL="0" indent="0">
              <a:lnSpc>
                <a:spcPts val="2900"/>
              </a:lnSpc>
              <a:spcBef>
                <a:spcPts val="0"/>
              </a:spcBef>
              <a:buFontTx/>
              <a:buNone/>
              <a:defRPr sz="2400" b="1">
                <a:solidFill>
                  <a:srgbClr val="1E9D8B"/>
                </a:solidFill>
              </a:defRPr>
            </a:lvl1pPr>
          </a:lstStyle>
          <a:p>
            <a:pPr lvl="0"/>
            <a:r>
              <a:rPr lang="en-US" dirty="0"/>
              <a:t>Click to edit master text styles</a:t>
            </a:r>
          </a:p>
        </p:txBody>
      </p:sp>
      <p:sp>
        <p:nvSpPr>
          <p:cNvPr id="12" name="Text Placeholder 8"/>
          <p:cNvSpPr>
            <a:spLocks noGrp="1"/>
          </p:cNvSpPr>
          <p:nvPr>
            <p:ph type="body" sz="quarter" idx="13" hasCustomPrompt="1"/>
          </p:nvPr>
        </p:nvSpPr>
        <p:spPr>
          <a:xfrm>
            <a:off x="744538" y="2410929"/>
            <a:ext cx="3639312" cy="3529495"/>
          </a:xfrm>
        </p:spPr>
        <p:txBody>
          <a:bodyPr numCol="1">
            <a:noAutofit/>
          </a:bodyPr>
          <a:lstStyle>
            <a:lvl1pPr marL="0" indent="0">
              <a:lnSpc>
                <a:spcPts val="1800"/>
              </a:lnSpc>
              <a:spcBef>
                <a:spcPts val="0"/>
              </a:spcBef>
              <a:spcAft>
                <a:spcPts val="900"/>
              </a:spcAft>
              <a:buFontTx/>
              <a:buNone/>
              <a:tabLst/>
              <a:defRPr sz="1400" b="1" cap="all" baseline="0">
                <a:solidFill>
                  <a:srgbClr val="007A87"/>
                </a:solidFill>
              </a:defRPr>
            </a:lvl1pPr>
            <a:lvl2pPr marL="0" indent="0">
              <a:lnSpc>
                <a:spcPts val="1800"/>
              </a:lnSpc>
              <a:spcBef>
                <a:spcPts val="0"/>
              </a:spcBef>
              <a:buFontTx/>
              <a:buNone/>
              <a:tabLst/>
              <a:defRPr sz="1400" b="0">
                <a:solidFill>
                  <a:schemeClr val="tx1"/>
                </a:solidFill>
              </a:defRPr>
            </a:lvl2pPr>
            <a:lvl3pPr marL="0" indent="0">
              <a:lnSpc>
                <a:spcPts val="1800"/>
              </a:lnSpc>
              <a:spcBef>
                <a:spcPts val="0"/>
              </a:spcBef>
              <a:buFontTx/>
              <a:buNone/>
              <a:tabLst/>
              <a:defRPr sz="1400" b="0">
                <a:solidFill>
                  <a:schemeClr val="tx1"/>
                </a:solidFill>
              </a:defRPr>
            </a:lvl3pPr>
            <a:lvl4pPr marL="0" indent="0">
              <a:lnSpc>
                <a:spcPts val="1800"/>
              </a:lnSpc>
              <a:spcBef>
                <a:spcPts val="0"/>
              </a:spcBef>
              <a:buFontTx/>
              <a:buNone/>
              <a:tabLst/>
              <a:defRPr sz="1400" b="0">
                <a:solidFill>
                  <a:schemeClr val="tx1"/>
                </a:solidFill>
              </a:defRPr>
            </a:lvl4pPr>
            <a:lvl5pPr marL="0" indent="0">
              <a:lnSpc>
                <a:spcPts val="1800"/>
              </a:lnSpc>
              <a:spcBef>
                <a:spcPts val="0"/>
              </a:spcBef>
              <a:buFontTx/>
              <a:buNone/>
              <a:tabLst/>
              <a:defRPr sz="1400" b="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12"/>
          <p:cNvSpPr>
            <a:spLocks noGrp="1"/>
          </p:cNvSpPr>
          <p:nvPr>
            <p:ph type="body" sz="quarter" idx="14" hasCustomPrompt="1"/>
          </p:nvPr>
        </p:nvSpPr>
        <p:spPr>
          <a:xfrm>
            <a:off x="4671884" y="2409722"/>
            <a:ext cx="3640265" cy="3530703"/>
          </a:xfrm>
        </p:spPr>
        <p:txBody>
          <a:bodyPr>
            <a:noAutofit/>
          </a:bodyPr>
          <a:lstStyle>
            <a:lvl1pPr marL="0" indent="0">
              <a:lnSpc>
                <a:spcPts val="1800"/>
              </a:lnSpc>
              <a:spcBef>
                <a:spcPts val="0"/>
              </a:spcBef>
              <a:spcAft>
                <a:spcPts val="900"/>
              </a:spcAft>
              <a:buFontTx/>
              <a:buNone/>
              <a:defRPr sz="1400" b="1" cap="all" baseline="0">
                <a:solidFill>
                  <a:srgbClr val="007A87"/>
                </a:solidFill>
              </a:defRPr>
            </a:lvl1pPr>
            <a:lvl2pPr marL="0" indent="0">
              <a:lnSpc>
                <a:spcPts val="1800"/>
              </a:lnSpc>
              <a:spcBef>
                <a:spcPts val="0"/>
              </a:spcBef>
              <a:buFontTx/>
              <a:buNone/>
              <a:defRPr sz="1400"/>
            </a:lvl2pPr>
            <a:lvl3pPr marL="0" indent="0">
              <a:lnSpc>
                <a:spcPts val="1800"/>
              </a:lnSpc>
              <a:spcBef>
                <a:spcPts val="0"/>
              </a:spcBef>
              <a:buFontTx/>
              <a:buNone/>
              <a:defRPr sz="1400"/>
            </a:lvl3pPr>
            <a:lvl4pPr marL="0" indent="0">
              <a:lnSpc>
                <a:spcPts val="1800"/>
              </a:lnSpc>
              <a:spcBef>
                <a:spcPts val="0"/>
              </a:spcBef>
              <a:buFontTx/>
              <a:buNone/>
              <a:defRPr sz="1400"/>
            </a:lvl4pPr>
            <a:lvl5pPr marL="0" indent="0">
              <a:lnSpc>
                <a:spcPts val="1800"/>
              </a:lnSpc>
              <a:spcBef>
                <a:spcPts val="0"/>
              </a:spcBef>
              <a:buFontTx/>
              <a:buNone/>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pPr>
              <a:defRPr/>
            </a:pPr>
            <a:fld id="{A5F6CFCA-077D-4F5D-92A8-FCC832BE61EB}" type="slidenum">
              <a:rPr lang="en-US" smtClean="0"/>
              <a:pPr>
                <a:defRPr/>
              </a:pPr>
              <a:t>‹#›</a:t>
            </a:fld>
            <a:endParaRPr lang="en-US"/>
          </a:p>
        </p:txBody>
      </p:sp>
    </p:spTree>
    <p:extLst>
      <p:ext uri="{BB962C8B-B14F-4D97-AF65-F5344CB8AC3E}">
        <p14:creationId xmlns:p14="http://schemas.microsoft.com/office/powerpoint/2010/main" val="1344972046"/>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p:cSld name="ContentTwoColumnPhoto_Blue">
    <p:spTree>
      <p:nvGrpSpPr>
        <p:cNvPr id="1" name=""/>
        <p:cNvGrpSpPr/>
        <p:nvPr/>
      </p:nvGrpSpPr>
      <p:grpSpPr>
        <a:xfrm>
          <a:off x="0" y="0"/>
          <a:ext cx="0" cy="0"/>
          <a:chOff x="0" y="0"/>
          <a:chExt cx="0" cy="0"/>
        </a:xfrm>
      </p:grpSpPr>
      <p:sp>
        <p:nvSpPr>
          <p:cNvPr id="7" name="Title 1"/>
          <p:cNvSpPr>
            <a:spLocks noGrp="1"/>
          </p:cNvSpPr>
          <p:nvPr>
            <p:ph type="title"/>
          </p:nvPr>
        </p:nvSpPr>
        <p:spPr>
          <a:xfrm>
            <a:off x="744539" y="502920"/>
            <a:ext cx="7567612" cy="859028"/>
          </a:xfrm>
        </p:spPr>
        <p:txBody>
          <a:bodyPr/>
          <a:lstStyle>
            <a:lvl1pPr>
              <a:lnSpc>
                <a:spcPts val="4000"/>
              </a:lnSpc>
              <a:defRPr sz="3600">
                <a:solidFill>
                  <a:srgbClr val="005C84"/>
                </a:solidFill>
              </a:defRPr>
            </a:lvl1pPr>
          </a:lstStyle>
          <a:p>
            <a:r>
              <a:rPr lang="en-US"/>
              <a:t>Click to edit Master title style</a:t>
            </a:r>
            <a:endParaRPr lang="en-US" dirty="0"/>
          </a:p>
        </p:txBody>
      </p:sp>
      <p:sp>
        <p:nvSpPr>
          <p:cNvPr id="11" name="Text Placeholder 5"/>
          <p:cNvSpPr>
            <a:spLocks noGrp="1"/>
          </p:cNvSpPr>
          <p:nvPr>
            <p:ph type="body" sz="quarter" idx="12" hasCustomPrompt="1"/>
          </p:nvPr>
        </p:nvSpPr>
        <p:spPr>
          <a:xfrm>
            <a:off x="740661" y="1368513"/>
            <a:ext cx="7571489" cy="685800"/>
          </a:xfrm>
        </p:spPr>
        <p:txBody>
          <a:bodyPr>
            <a:noAutofit/>
          </a:bodyPr>
          <a:lstStyle>
            <a:lvl1pPr marL="0" indent="0">
              <a:lnSpc>
                <a:spcPts val="2900"/>
              </a:lnSpc>
              <a:spcBef>
                <a:spcPts val="0"/>
              </a:spcBef>
              <a:buFontTx/>
              <a:buNone/>
              <a:defRPr sz="2400" b="1">
                <a:solidFill>
                  <a:srgbClr val="1E9D8B"/>
                </a:solidFill>
              </a:defRPr>
            </a:lvl1pPr>
          </a:lstStyle>
          <a:p>
            <a:pPr lvl="0"/>
            <a:r>
              <a:rPr lang="en-US" dirty="0"/>
              <a:t>Click to edit master text styles</a:t>
            </a:r>
          </a:p>
        </p:txBody>
      </p:sp>
      <p:sp>
        <p:nvSpPr>
          <p:cNvPr id="12" name="Text Placeholder 8"/>
          <p:cNvSpPr>
            <a:spLocks noGrp="1"/>
          </p:cNvSpPr>
          <p:nvPr>
            <p:ph type="body" sz="quarter" idx="13" hasCustomPrompt="1"/>
          </p:nvPr>
        </p:nvSpPr>
        <p:spPr>
          <a:xfrm>
            <a:off x="744538" y="2419611"/>
            <a:ext cx="3639312" cy="3520814"/>
          </a:xfrm>
        </p:spPr>
        <p:txBody>
          <a:bodyPr numCol="1">
            <a:noAutofit/>
          </a:bodyPr>
          <a:lstStyle>
            <a:lvl1pPr marL="0" indent="0">
              <a:lnSpc>
                <a:spcPts val="1800"/>
              </a:lnSpc>
              <a:spcBef>
                <a:spcPts val="0"/>
              </a:spcBef>
              <a:spcAft>
                <a:spcPts val="0"/>
              </a:spcAft>
              <a:buFontTx/>
              <a:buNone/>
              <a:defRPr sz="1400" b="1">
                <a:solidFill>
                  <a:schemeClr val="tx1"/>
                </a:solidFill>
              </a:defRPr>
            </a:lvl1pPr>
            <a:lvl2pPr marL="0" indent="0">
              <a:lnSpc>
                <a:spcPts val="1800"/>
              </a:lnSpc>
              <a:spcBef>
                <a:spcPts val="0"/>
              </a:spcBef>
              <a:buFontTx/>
              <a:buNone/>
              <a:defRPr sz="1400" b="0">
                <a:solidFill>
                  <a:schemeClr val="tx1"/>
                </a:solidFill>
              </a:defRPr>
            </a:lvl2pPr>
            <a:lvl3pPr marL="0" indent="0">
              <a:lnSpc>
                <a:spcPts val="1800"/>
              </a:lnSpc>
              <a:spcBef>
                <a:spcPts val="0"/>
              </a:spcBef>
              <a:buFontTx/>
              <a:buNone/>
              <a:defRPr sz="1400" b="0">
                <a:solidFill>
                  <a:schemeClr val="tx1"/>
                </a:solidFill>
              </a:defRPr>
            </a:lvl3pPr>
            <a:lvl4pPr marL="0" indent="0">
              <a:lnSpc>
                <a:spcPts val="1800"/>
              </a:lnSpc>
              <a:spcBef>
                <a:spcPts val="0"/>
              </a:spcBef>
              <a:buFontTx/>
              <a:buNone/>
              <a:defRPr sz="1400" b="0">
                <a:solidFill>
                  <a:schemeClr val="tx1"/>
                </a:solidFill>
              </a:defRPr>
            </a:lvl4pPr>
            <a:lvl5pPr marL="0" indent="0">
              <a:lnSpc>
                <a:spcPts val="1800"/>
              </a:lnSpc>
              <a:spcBef>
                <a:spcPts val="0"/>
              </a:spcBef>
              <a:buFontTx/>
              <a:buNone/>
              <a:defRPr sz="1400" b="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Picture Placeholder 13"/>
          <p:cNvSpPr>
            <a:spLocks noGrp="1"/>
          </p:cNvSpPr>
          <p:nvPr>
            <p:ph type="pic" sz="quarter" idx="14"/>
          </p:nvPr>
        </p:nvSpPr>
        <p:spPr>
          <a:xfrm>
            <a:off x="4671886" y="2494883"/>
            <a:ext cx="3640264" cy="3445541"/>
          </a:xfrm>
        </p:spPr>
        <p:txBody>
          <a:bodyPr/>
          <a:lstStyle/>
          <a:p>
            <a:r>
              <a:rPr lang="en-US"/>
              <a:t>Click icon to add picture</a:t>
            </a:r>
          </a:p>
        </p:txBody>
      </p:sp>
      <p:sp>
        <p:nvSpPr>
          <p:cNvPr id="8"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pPr>
              <a:defRPr/>
            </a:pPr>
            <a:fld id="{A5F6CFCA-077D-4F5D-92A8-FCC832BE61EB}" type="slidenum">
              <a:rPr lang="en-US" smtClean="0"/>
              <a:pPr>
                <a:defRPr/>
              </a:pPr>
              <a:t>‹#›</a:t>
            </a:fld>
            <a:endParaRPr lang="en-US"/>
          </a:p>
        </p:txBody>
      </p:sp>
    </p:spTree>
    <p:extLst>
      <p:ext uri="{BB962C8B-B14F-4D97-AF65-F5344CB8AC3E}">
        <p14:creationId xmlns:p14="http://schemas.microsoft.com/office/powerpoint/2010/main" val="379108303"/>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p:cSld name="ContentThreeColumn_Photos">
    <p:spTree>
      <p:nvGrpSpPr>
        <p:cNvPr id="1" name=""/>
        <p:cNvGrpSpPr/>
        <p:nvPr/>
      </p:nvGrpSpPr>
      <p:grpSpPr>
        <a:xfrm>
          <a:off x="0" y="0"/>
          <a:ext cx="0" cy="0"/>
          <a:chOff x="0" y="0"/>
          <a:chExt cx="0" cy="0"/>
        </a:xfrm>
      </p:grpSpPr>
      <p:sp>
        <p:nvSpPr>
          <p:cNvPr id="12" name="Text Placeholder 8"/>
          <p:cNvSpPr>
            <a:spLocks noGrp="1"/>
          </p:cNvSpPr>
          <p:nvPr>
            <p:ph type="body" sz="quarter" idx="13" hasCustomPrompt="1"/>
          </p:nvPr>
        </p:nvSpPr>
        <p:spPr>
          <a:xfrm>
            <a:off x="230188" y="3946728"/>
            <a:ext cx="2743200" cy="1993697"/>
          </a:xfrm>
        </p:spPr>
        <p:txBody>
          <a:bodyPr numCol="1">
            <a:noAutofit/>
          </a:bodyPr>
          <a:lstStyle>
            <a:lvl1pPr marL="0" indent="0">
              <a:lnSpc>
                <a:spcPts val="1800"/>
              </a:lnSpc>
              <a:spcBef>
                <a:spcPts val="0"/>
              </a:spcBef>
              <a:spcAft>
                <a:spcPts val="0"/>
              </a:spcAft>
              <a:buFontTx/>
              <a:buNone/>
              <a:defRPr sz="1400" b="1" baseline="0">
                <a:solidFill>
                  <a:schemeClr val="tx1"/>
                </a:solidFill>
              </a:defRPr>
            </a:lvl1pPr>
            <a:lvl2pPr marL="0" indent="0">
              <a:lnSpc>
                <a:spcPts val="1800"/>
              </a:lnSpc>
              <a:spcBef>
                <a:spcPts val="0"/>
              </a:spcBef>
              <a:buFontTx/>
              <a:buNone/>
              <a:defRPr sz="1400" b="0" baseline="0">
                <a:solidFill>
                  <a:schemeClr val="tx1"/>
                </a:solidFill>
              </a:defRPr>
            </a:lvl2pPr>
            <a:lvl3pPr marL="0" indent="0">
              <a:lnSpc>
                <a:spcPts val="1800"/>
              </a:lnSpc>
              <a:spcBef>
                <a:spcPts val="0"/>
              </a:spcBef>
              <a:buFontTx/>
              <a:buNone/>
              <a:defRPr sz="1400" b="0" baseline="0">
                <a:solidFill>
                  <a:schemeClr val="tx1"/>
                </a:solidFill>
              </a:defRPr>
            </a:lvl3pPr>
            <a:lvl4pPr marL="0" indent="0">
              <a:lnSpc>
                <a:spcPts val="1800"/>
              </a:lnSpc>
              <a:spcBef>
                <a:spcPts val="0"/>
              </a:spcBef>
              <a:buFontTx/>
              <a:buNone/>
              <a:defRPr sz="1400" b="0" baseline="0">
                <a:solidFill>
                  <a:schemeClr val="tx1"/>
                </a:solidFill>
              </a:defRPr>
            </a:lvl4pPr>
            <a:lvl5pPr marL="0" indent="0">
              <a:lnSpc>
                <a:spcPts val="1800"/>
              </a:lnSpc>
              <a:spcBef>
                <a:spcPts val="0"/>
              </a:spcBef>
              <a:buFontTx/>
              <a:buNone/>
              <a:defRPr sz="1400" b="0" baseline="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Picture Placeholder 13"/>
          <p:cNvSpPr>
            <a:spLocks noGrp="1"/>
          </p:cNvSpPr>
          <p:nvPr>
            <p:ph type="pic" sz="quarter" idx="14"/>
          </p:nvPr>
        </p:nvSpPr>
        <p:spPr>
          <a:xfrm>
            <a:off x="228600" y="1200354"/>
            <a:ext cx="2898648" cy="2587752"/>
          </a:xfrm>
        </p:spPr>
        <p:txBody>
          <a:bodyPr/>
          <a:lstStyle/>
          <a:p>
            <a:r>
              <a:rPr lang="en-US"/>
              <a:t>Click icon to add picture</a:t>
            </a:r>
          </a:p>
        </p:txBody>
      </p:sp>
      <p:sp>
        <p:nvSpPr>
          <p:cNvPr id="8" name="Picture Placeholder 13"/>
          <p:cNvSpPr>
            <a:spLocks noGrp="1"/>
          </p:cNvSpPr>
          <p:nvPr>
            <p:ph type="pic" sz="quarter" idx="15"/>
          </p:nvPr>
        </p:nvSpPr>
        <p:spPr>
          <a:xfrm>
            <a:off x="6002754" y="1200354"/>
            <a:ext cx="2898648" cy="2587752"/>
          </a:xfrm>
        </p:spPr>
        <p:txBody>
          <a:bodyPr/>
          <a:lstStyle/>
          <a:p>
            <a:r>
              <a:rPr lang="en-US"/>
              <a:t>Click icon to add picture</a:t>
            </a:r>
          </a:p>
        </p:txBody>
      </p:sp>
      <p:sp>
        <p:nvSpPr>
          <p:cNvPr id="15" name="Picture Placeholder 13"/>
          <p:cNvSpPr>
            <a:spLocks noGrp="1"/>
          </p:cNvSpPr>
          <p:nvPr>
            <p:ph type="pic" sz="quarter" idx="16"/>
          </p:nvPr>
        </p:nvSpPr>
        <p:spPr>
          <a:xfrm>
            <a:off x="3118196" y="1200354"/>
            <a:ext cx="2898648" cy="2587752"/>
          </a:xfrm>
        </p:spPr>
        <p:txBody>
          <a:bodyPr/>
          <a:lstStyle/>
          <a:p>
            <a:r>
              <a:rPr lang="en-US"/>
              <a:t>Click icon to add picture</a:t>
            </a:r>
          </a:p>
        </p:txBody>
      </p:sp>
      <p:sp>
        <p:nvSpPr>
          <p:cNvPr id="16" name="Text Placeholder 8"/>
          <p:cNvSpPr>
            <a:spLocks noGrp="1"/>
          </p:cNvSpPr>
          <p:nvPr>
            <p:ph type="body" sz="quarter" idx="17" hasCustomPrompt="1"/>
          </p:nvPr>
        </p:nvSpPr>
        <p:spPr>
          <a:xfrm>
            <a:off x="3108960" y="3946728"/>
            <a:ext cx="2743200" cy="1993697"/>
          </a:xfrm>
        </p:spPr>
        <p:txBody>
          <a:bodyPr numCol="1">
            <a:noAutofit/>
          </a:bodyPr>
          <a:lstStyle>
            <a:lvl1pPr marL="0" indent="0">
              <a:lnSpc>
                <a:spcPts val="1800"/>
              </a:lnSpc>
              <a:spcBef>
                <a:spcPts val="0"/>
              </a:spcBef>
              <a:spcAft>
                <a:spcPts val="0"/>
              </a:spcAft>
              <a:buFontTx/>
              <a:buNone/>
              <a:defRPr sz="1400" b="1" baseline="0">
                <a:solidFill>
                  <a:schemeClr val="tx1"/>
                </a:solidFill>
              </a:defRPr>
            </a:lvl1pPr>
            <a:lvl2pPr marL="0" indent="0">
              <a:lnSpc>
                <a:spcPts val="1800"/>
              </a:lnSpc>
              <a:spcBef>
                <a:spcPts val="0"/>
              </a:spcBef>
              <a:buFontTx/>
              <a:buNone/>
              <a:defRPr sz="1400" b="0" baseline="0">
                <a:solidFill>
                  <a:schemeClr val="tx1"/>
                </a:solidFill>
              </a:defRPr>
            </a:lvl2pPr>
            <a:lvl3pPr marL="0" indent="0">
              <a:lnSpc>
                <a:spcPts val="1800"/>
              </a:lnSpc>
              <a:spcBef>
                <a:spcPts val="0"/>
              </a:spcBef>
              <a:buFontTx/>
              <a:buNone/>
              <a:defRPr sz="1400" b="0" baseline="0">
                <a:solidFill>
                  <a:schemeClr val="tx1"/>
                </a:solidFill>
              </a:defRPr>
            </a:lvl3pPr>
            <a:lvl4pPr marL="0" indent="0">
              <a:lnSpc>
                <a:spcPts val="1800"/>
              </a:lnSpc>
              <a:spcBef>
                <a:spcPts val="0"/>
              </a:spcBef>
              <a:buFontTx/>
              <a:buNone/>
              <a:defRPr sz="1400" b="0" baseline="0">
                <a:solidFill>
                  <a:schemeClr val="tx1"/>
                </a:solidFill>
              </a:defRPr>
            </a:lvl4pPr>
            <a:lvl5pPr marL="0" indent="0">
              <a:lnSpc>
                <a:spcPts val="1800"/>
              </a:lnSpc>
              <a:spcBef>
                <a:spcPts val="0"/>
              </a:spcBef>
              <a:buFontTx/>
              <a:buNone/>
              <a:defRPr sz="1400" b="0" baseline="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ext Placeholder 8"/>
          <p:cNvSpPr>
            <a:spLocks noGrp="1"/>
          </p:cNvSpPr>
          <p:nvPr>
            <p:ph type="body" sz="quarter" idx="18" hasCustomPrompt="1"/>
          </p:nvPr>
        </p:nvSpPr>
        <p:spPr>
          <a:xfrm>
            <a:off x="6003725" y="3946728"/>
            <a:ext cx="2743200" cy="1993697"/>
          </a:xfrm>
        </p:spPr>
        <p:txBody>
          <a:bodyPr numCol="1">
            <a:noAutofit/>
          </a:bodyPr>
          <a:lstStyle>
            <a:lvl1pPr marL="0" indent="0">
              <a:lnSpc>
                <a:spcPts val="1800"/>
              </a:lnSpc>
              <a:spcBef>
                <a:spcPts val="0"/>
              </a:spcBef>
              <a:spcAft>
                <a:spcPts val="0"/>
              </a:spcAft>
              <a:buFontTx/>
              <a:buNone/>
              <a:defRPr sz="1400" b="1" baseline="0">
                <a:solidFill>
                  <a:schemeClr val="tx1"/>
                </a:solidFill>
              </a:defRPr>
            </a:lvl1pPr>
            <a:lvl2pPr marL="0" indent="0">
              <a:lnSpc>
                <a:spcPts val="1800"/>
              </a:lnSpc>
              <a:spcBef>
                <a:spcPts val="0"/>
              </a:spcBef>
              <a:buFontTx/>
              <a:buNone/>
              <a:defRPr sz="1400" b="0" baseline="0">
                <a:solidFill>
                  <a:schemeClr val="tx1"/>
                </a:solidFill>
              </a:defRPr>
            </a:lvl2pPr>
            <a:lvl3pPr marL="0" indent="0">
              <a:lnSpc>
                <a:spcPts val="1800"/>
              </a:lnSpc>
              <a:spcBef>
                <a:spcPts val="0"/>
              </a:spcBef>
              <a:buFontTx/>
              <a:buNone/>
              <a:defRPr sz="1400" b="0" baseline="0">
                <a:solidFill>
                  <a:schemeClr val="tx1"/>
                </a:solidFill>
              </a:defRPr>
            </a:lvl3pPr>
            <a:lvl4pPr marL="0" indent="0">
              <a:lnSpc>
                <a:spcPts val="1800"/>
              </a:lnSpc>
              <a:spcBef>
                <a:spcPts val="0"/>
              </a:spcBef>
              <a:buFontTx/>
              <a:buNone/>
              <a:defRPr sz="1400" b="0" baseline="0">
                <a:solidFill>
                  <a:schemeClr val="tx1"/>
                </a:solidFill>
              </a:defRPr>
            </a:lvl4pPr>
            <a:lvl5pPr marL="0" indent="0">
              <a:lnSpc>
                <a:spcPts val="1800"/>
              </a:lnSpc>
              <a:spcBef>
                <a:spcPts val="0"/>
              </a:spcBef>
              <a:buFontTx/>
              <a:buNone/>
              <a:defRPr sz="1400" b="0" baseline="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pPr>
              <a:defRPr/>
            </a:pPr>
            <a:fld id="{A5F6CFCA-077D-4F5D-92A8-FCC832BE61EB}" type="slidenum">
              <a:rPr lang="en-US" smtClean="0"/>
              <a:pPr>
                <a:defRPr/>
              </a:pPr>
              <a:t>‹#›</a:t>
            </a:fld>
            <a:endParaRPr lang="en-US"/>
          </a:p>
        </p:txBody>
      </p:sp>
    </p:spTree>
    <p:extLst>
      <p:ext uri="{BB962C8B-B14F-4D97-AF65-F5344CB8AC3E}">
        <p14:creationId xmlns:p14="http://schemas.microsoft.com/office/powerpoint/2010/main" val="1855669724"/>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p:cSld name="Table_Blue">
    <p:spTree>
      <p:nvGrpSpPr>
        <p:cNvPr id="1" name=""/>
        <p:cNvGrpSpPr/>
        <p:nvPr/>
      </p:nvGrpSpPr>
      <p:grpSpPr>
        <a:xfrm>
          <a:off x="0" y="0"/>
          <a:ext cx="0" cy="0"/>
          <a:chOff x="0" y="0"/>
          <a:chExt cx="0" cy="0"/>
        </a:xfrm>
      </p:grpSpPr>
      <p:sp>
        <p:nvSpPr>
          <p:cNvPr id="7" name="Title 1"/>
          <p:cNvSpPr>
            <a:spLocks noGrp="1"/>
          </p:cNvSpPr>
          <p:nvPr>
            <p:ph type="title"/>
          </p:nvPr>
        </p:nvSpPr>
        <p:spPr>
          <a:xfrm>
            <a:off x="744539" y="502920"/>
            <a:ext cx="7567612" cy="1154927"/>
          </a:xfrm>
        </p:spPr>
        <p:txBody>
          <a:bodyPr/>
          <a:lstStyle>
            <a:lvl1pPr>
              <a:lnSpc>
                <a:spcPts val="4000"/>
              </a:lnSpc>
              <a:defRPr sz="3600">
                <a:solidFill>
                  <a:srgbClr val="005C84"/>
                </a:solidFill>
              </a:defRPr>
            </a:lvl1pPr>
          </a:lstStyle>
          <a:p>
            <a:r>
              <a:rPr lang="en-US"/>
              <a:t>Click to edit Master title style</a:t>
            </a:r>
            <a:endParaRPr lang="en-US" dirty="0"/>
          </a:p>
        </p:txBody>
      </p:sp>
      <p:sp>
        <p:nvSpPr>
          <p:cNvPr id="11" name="Text Placeholder 5"/>
          <p:cNvSpPr>
            <a:spLocks noGrp="1"/>
          </p:cNvSpPr>
          <p:nvPr>
            <p:ph type="body" sz="quarter" idx="12" hasCustomPrompt="1"/>
          </p:nvPr>
        </p:nvSpPr>
        <p:spPr>
          <a:xfrm>
            <a:off x="740663" y="1839320"/>
            <a:ext cx="7571488" cy="397952"/>
          </a:xfrm>
        </p:spPr>
        <p:txBody>
          <a:bodyPr>
            <a:noAutofit/>
          </a:bodyPr>
          <a:lstStyle>
            <a:lvl1pPr marL="0" indent="0">
              <a:lnSpc>
                <a:spcPts val="1800"/>
              </a:lnSpc>
              <a:spcBef>
                <a:spcPts val="0"/>
              </a:spcBef>
              <a:buFontTx/>
              <a:buNone/>
              <a:defRPr b="0">
                <a:solidFill>
                  <a:schemeClr val="tx1"/>
                </a:solidFill>
              </a:defRPr>
            </a:lvl1pPr>
          </a:lstStyle>
          <a:p>
            <a:pPr lvl="0"/>
            <a:r>
              <a:rPr lang="en-US" dirty="0"/>
              <a:t>Click to edit master text styles</a:t>
            </a:r>
          </a:p>
        </p:txBody>
      </p:sp>
      <p:sp>
        <p:nvSpPr>
          <p:cNvPr id="6"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pPr>
              <a:defRPr/>
            </a:pPr>
            <a:fld id="{A5F6CFCA-077D-4F5D-92A8-FCC832BE61EB}" type="slidenum">
              <a:rPr lang="en-US" smtClean="0"/>
              <a:pPr>
                <a:defRPr/>
              </a:pPr>
              <a:t>‹#›</a:t>
            </a:fld>
            <a:endParaRPr lang="en-US"/>
          </a:p>
        </p:txBody>
      </p:sp>
    </p:spTree>
    <p:extLst>
      <p:ext uri="{BB962C8B-B14F-4D97-AF65-F5344CB8AC3E}">
        <p14:creationId xmlns:p14="http://schemas.microsoft.com/office/powerpoint/2010/main" val="1274382579"/>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p:cSld name="List_Blue">
    <p:spTree>
      <p:nvGrpSpPr>
        <p:cNvPr id="1" name=""/>
        <p:cNvGrpSpPr/>
        <p:nvPr/>
      </p:nvGrpSpPr>
      <p:grpSpPr>
        <a:xfrm>
          <a:off x="0" y="0"/>
          <a:ext cx="0" cy="0"/>
          <a:chOff x="0" y="0"/>
          <a:chExt cx="0" cy="0"/>
        </a:xfrm>
      </p:grpSpPr>
      <p:sp>
        <p:nvSpPr>
          <p:cNvPr id="7" name="Title 1"/>
          <p:cNvSpPr>
            <a:spLocks noGrp="1"/>
          </p:cNvSpPr>
          <p:nvPr>
            <p:ph type="title"/>
          </p:nvPr>
        </p:nvSpPr>
        <p:spPr>
          <a:xfrm>
            <a:off x="744538" y="502920"/>
            <a:ext cx="7658101" cy="1154927"/>
          </a:xfrm>
        </p:spPr>
        <p:txBody>
          <a:bodyPr/>
          <a:lstStyle>
            <a:lvl1pPr>
              <a:lnSpc>
                <a:spcPts val="4000"/>
              </a:lnSpc>
              <a:defRPr sz="3600">
                <a:solidFill>
                  <a:srgbClr val="005C84"/>
                </a:solidFill>
              </a:defRPr>
            </a:lvl1pPr>
          </a:lstStyle>
          <a:p>
            <a:r>
              <a:rPr lang="en-US"/>
              <a:t>Click to edit Master title style</a:t>
            </a:r>
            <a:endParaRPr lang="en-US" dirty="0"/>
          </a:p>
        </p:txBody>
      </p:sp>
      <p:sp>
        <p:nvSpPr>
          <p:cNvPr id="5"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pPr>
              <a:defRPr/>
            </a:pPr>
            <a:fld id="{A5F6CFCA-077D-4F5D-92A8-FCC832BE61EB}" type="slidenum">
              <a:rPr lang="en-US" smtClean="0"/>
              <a:pPr>
                <a:defRPr/>
              </a:pPr>
              <a:t>‹#›</a:t>
            </a:fld>
            <a:endParaRPr lang="en-US"/>
          </a:p>
        </p:txBody>
      </p:sp>
    </p:spTree>
    <p:extLst>
      <p:ext uri="{BB962C8B-B14F-4D97-AF65-F5344CB8AC3E}">
        <p14:creationId xmlns:p14="http://schemas.microsoft.com/office/powerpoint/2010/main" val="3358038778"/>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p:cSld name="Blank_wFooter">
    <p:spTree>
      <p:nvGrpSpPr>
        <p:cNvPr id="1" name=""/>
        <p:cNvGrpSpPr/>
        <p:nvPr/>
      </p:nvGrpSpPr>
      <p:grpSpPr>
        <a:xfrm>
          <a:off x="0" y="0"/>
          <a:ext cx="0" cy="0"/>
          <a:chOff x="0" y="0"/>
          <a:chExt cx="0" cy="0"/>
        </a:xfrm>
      </p:grpSpPr>
      <p:sp>
        <p:nvSpPr>
          <p:cNvPr id="4"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pPr>
              <a:defRPr/>
            </a:pPr>
            <a:fld id="{A5F6CFCA-077D-4F5D-92A8-FCC832BE61EB}" type="slidenum">
              <a:rPr lang="en-US" smtClean="0"/>
              <a:pPr>
                <a:defRPr/>
              </a:pPr>
              <a:t>‹#›</a:t>
            </a:fld>
            <a:endParaRPr lang="en-US"/>
          </a:p>
        </p:txBody>
      </p:sp>
    </p:spTree>
    <p:extLst>
      <p:ext uri="{BB962C8B-B14F-4D97-AF65-F5344CB8AC3E}">
        <p14:creationId xmlns:p14="http://schemas.microsoft.com/office/powerpoint/2010/main" val="204552156"/>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p:cSld name="MosaicFourColumn_Blue">
    <p:spTree>
      <p:nvGrpSpPr>
        <p:cNvPr id="1" name=""/>
        <p:cNvGrpSpPr/>
        <p:nvPr/>
      </p:nvGrpSpPr>
      <p:grpSpPr>
        <a:xfrm>
          <a:off x="0" y="0"/>
          <a:ext cx="0" cy="0"/>
          <a:chOff x="0" y="0"/>
          <a:chExt cx="0" cy="0"/>
        </a:xfrm>
      </p:grpSpPr>
      <p:sp>
        <p:nvSpPr>
          <p:cNvPr id="36" name="Round Diagonal Corner Rectangle 35"/>
          <p:cNvSpPr/>
          <p:nvPr/>
        </p:nvSpPr>
        <p:spPr>
          <a:xfrm>
            <a:off x="2459736" y="2862072"/>
            <a:ext cx="2057400" cy="2862072"/>
          </a:xfrm>
          <a:prstGeom prst="round2DiagRect">
            <a:avLst>
              <a:gd name="adj1" fmla="val 10971"/>
              <a:gd name="adj2" fmla="val 0"/>
            </a:avLst>
          </a:prstGeom>
          <a:solidFill>
            <a:srgbClr val="005C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ound Diagonal Corner Rectangle 39"/>
          <p:cNvSpPr/>
          <p:nvPr/>
        </p:nvSpPr>
        <p:spPr>
          <a:xfrm>
            <a:off x="4626864" y="914400"/>
            <a:ext cx="2057400" cy="2862072"/>
          </a:xfrm>
          <a:prstGeom prst="round2DiagRect">
            <a:avLst>
              <a:gd name="adj1" fmla="val 10362"/>
              <a:gd name="adj2" fmla="val 0"/>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7A87"/>
              </a:solidFill>
            </a:endParaRPr>
          </a:p>
        </p:txBody>
      </p:sp>
      <p:sp>
        <p:nvSpPr>
          <p:cNvPr id="37" name="Round Diagonal Corner Rectangle 36"/>
          <p:cNvSpPr/>
          <p:nvPr/>
        </p:nvSpPr>
        <p:spPr>
          <a:xfrm>
            <a:off x="6803136" y="2862072"/>
            <a:ext cx="2112264" cy="2862072"/>
          </a:xfrm>
          <a:prstGeom prst="round2DiagRect">
            <a:avLst>
              <a:gd name="adj1" fmla="val 0"/>
              <a:gd name="adj2" fmla="val 10818"/>
            </a:avLst>
          </a:prstGeom>
          <a:solidFill>
            <a:srgbClr val="005C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Round Diagonal Corner Rectangle 37"/>
          <p:cNvSpPr/>
          <p:nvPr/>
        </p:nvSpPr>
        <p:spPr>
          <a:xfrm>
            <a:off x="230188" y="914400"/>
            <a:ext cx="2112264" cy="2862072"/>
          </a:xfrm>
          <a:prstGeom prst="round2DiagRect">
            <a:avLst>
              <a:gd name="adj1" fmla="val 0"/>
              <a:gd name="adj2" fmla="val 10818"/>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7A87"/>
              </a:solidFill>
            </a:endParaRPr>
          </a:p>
        </p:txBody>
      </p:sp>
      <p:sp>
        <p:nvSpPr>
          <p:cNvPr id="22" name="Picture Placeholder 21"/>
          <p:cNvSpPr>
            <a:spLocks noGrp="1"/>
          </p:cNvSpPr>
          <p:nvPr>
            <p:ph type="pic" sz="quarter" idx="14"/>
          </p:nvPr>
        </p:nvSpPr>
        <p:spPr>
          <a:xfrm>
            <a:off x="6803136" y="914400"/>
            <a:ext cx="2112264" cy="1828800"/>
          </a:xfrm>
          <a:prstGeom prst="round2DiagRect">
            <a:avLst>
              <a:gd name="adj1" fmla="val 10996"/>
              <a:gd name="adj2" fmla="val 0"/>
            </a:avLst>
          </a:prstGeom>
        </p:spPr>
        <p:txBody>
          <a:bodyPr/>
          <a:lstStyle/>
          <a:p>
            <a:r>
              <a:rPr lang="en-US"/>
              <a:t>Click icon to add picture</a:t>
            </a:r>
            <a:endParaRPr lang="en-US" dirty="0"/>
          </a:p>
        </p:txBody>
      </p:sp>
      <p:sp>
        <p:nvSpPr>
          <p:cNvPr id="20" name="Picture Placeholder 19"/>
          <p:cNvSpPr>
            <a:spLocks noGrp="1"/>
          </p:cNvSpPr>
          <p:nvPr>
            <p:ph type="pic" sz="quarter" idx="13"/>
          </p:nvPr>
        </p:nvSpPr>
        <p:spPr>
          <a:xfrm>
            <a:off x="2459736" y="914400"/>
            <a:ext cx="2057400" cy="1828800"/>
          </a:xfrm>
          <a:prstGeom prst="round2DiagRect">
            <a:avLst>
              <a:gd name="adj1" fmla="val 0"/>
              <a:gd name="adj2" fmla="val 14555"/>
            </a:avLst>
          </a:prstGeom>
        </p:spPr>
        <p:txBody>
          <a:bodyPr/>
          <a:lstStyle/>
          <a:p>
            <a:r>
              <a:rPr lang="en-US"/>
              <a:t>Click icon to add picture</a:t>
            </a:r>
          </a:p>
        </p:txBody>
      </p:sp>
      <p:sp>
        <p:nvSpPr>
          <p:cNvPr id="16" name="Picture Placeholder 15"/>
          <p:cNvSpPr>
            <a:spLocks noGrp="1"/>
          </p:cNvSpPr>
          <p:nvPr>
            <p:ph type="pic" sz="quarter" idx="12"/>
          </p:nvPr>
        </p:nvSpPr>
        <p:spPr>
          <a:xfrm>
            <a:off x="4626864" y="3886200"/>
            <a:ext cx="2057400" cy="1828800"/>
          </a:xfrm>
          <a:prstGeom prst="round2DiagRect">
            <a:avLst>
              <a:gd name="adj1" fmla="val 0"/>
              <a:gd name="adj2" fmla="val 12589"/>
            </a:avLst>
          </a:prstGeom>
        </p:spPr>
        <p:txBody>
          <a:bodyPr/>
          <a:lstStyle/>
          <a:p>
            <a:r>
              <a:rPr lang="en-US"/>
              <a:t>Click icon to add picture</a:t>
            </a:r>
          </a:p>
        </p:txBody>
      </p:sp>
      <p:sp>
        <p:nvSpPr>
          <p:cNvPr id="14" name="Picture Placeholder 13"/>
          <p:cNvSpPr>
            <a:spLocks noGrp="1"/>
          </p:cNvSpPr>
          <p:nvPr>
            <p:ph type="pic" sz="quarter" idx="11"/>
          </p:nvPr>
        </p:nvSpPr>
        <p:spPr>
          <a:xfrm>
            <a:off x="228600" y="3886200"/>
            <a:ext cx="2112264" cy="1828800"/>
          </a:xfrm>
          <a:prstGeom prst="round2DiagRect">
            <a:avLst>
              <a:gd name="adj1" fmla="val 12993"/>
              <a:gd name="adj2" fmla="val 0"/>
            </a:avLst>
          </a:prstGeom>
        </p:spPr>
        <p:txBody>
          <a:bodyPr/>
          <a:lstStyle/>
          <a:p>
            <a:r>
              <a:rPr lang="en-US"/>
              <a:t>Click icon to add picture</a:t>
            </a:r>
          </a:p>
        </p:txBody>
      </p:sp>
      <p:sp>
        <p:nvSpPr>
          <p:cNvPr id="24" name="Text Placeholder 23"/>
          <p:cNvSpPr>
            <a:spLocks noGrp="1"/>
          </p:cNvSpPr>
          <p:nvPr>
            <p:ph type="body" sz="quarter" idx="15"/>
          </p:nvPr>
        </p:nvSpPr>
        <p:spPr bwMode="gray">
          <a:xfrm>
            <a:off x="4855464" y="1010984"/>
            <a:ext cx="1600200" cy="1783080"/>
          </a:xfrm>
        </p:spPr>
        <p:txBody>
          <a:bodyPr tIns="0" bIns="0" anchor="b">
            <a:noAutofit/>
          </a:bodyPr>
          <a:lstStyle>
            <a:lvl1pPr marL="0" indent="0">
              <a:lnSpc>
                <a:spcPts val="2900"/>
              </a:lnSpc>
              <a:spcBef>
                <a:spcPts val="0"/>
              </a:spcBef>
              <a:buNone/>
              <a:defRPr sz="2400" b="1">
                <a:solidFill>
                  <a:schemeClr val="bg1"/>
                </a:solidFill>
              </a:defRPr>
            </a:lvl1pPr>
          </a:lstStyle>
          <a:p>
            <a:pPr lvl="0"/>
            <a:r>
              <a:rPr lang="en-US"/>
              <a:t>Click to edit Master text styles</a:t>
            </a:r>
          </a:p>
        </p:txBody>
      </p:sp>
      <p:sp>
        <p:nvSpPr>
          <p:cNvPr id="26" name="Text Placeholder 25"/>
          <p:cNvSpPr>
            <a:spLocks noGrp="1"/>
          </p:cNvSpPr>
          <p:nvPr>
            <p:ph type="body" sz="quarter" idx="16"/>
          </p:nvPr>
        </p:nvSpPr>
        <p:spPr bwMode="gray">
          <a:xfrm>
            <a:off x="4855464" y="2930461"/>
            <a:ext cx="1600200" cy="804672"/>
          </a:xfrm>
        </p:spPr>
        <p:txBody>
          <a:bodyPr tIns="0" bIns="0">
            <a:normAutofit/>
          </a:bodyPr>
          <a:lstStyle>
            <a:lvl1pPr marL="0" indent="0">
              <a:lnSpc>
                <a:spcPts val="1600"/>
              </a:lnSpc>
              <a:spcBef>
                <a:spcPts val="0"/>
              </a:spcBef>
              <a:buNone/>
              <a:defRPr sz="1400">
                <a:solidFill>
                  <a:schemeClr val="bg1"/>
                </a:solidFill>
              </a:defRPr>
            </a:lvl1pPr>
          </a:lstStyle>
          <a:p>
            <a:pPr lvl="0"/>
            <a:r>
              <a:rPr lang="en-US"/>
              <a:t>Click to edit Master text styles</a:t>
            </a:r>
          </a:p>
        </p:txBody>
      </p:sp>
      <p:sp>
        <p:nvSpPr>
          <p:cNvPr id="21" name="Text Placeholder 23"/>
          <p:cNvSpPr>
            <a:spLocks noGrp="1"/>
          </p:cNvSpPr>
          <p:nvPr>
            <p:ph type="body" sz="quarter" idx="23"/>
          </p:nvPr>
        </p:nvSpPr>
        <p:spPr bwMode="gray">
          <a:xfrm>
            <a:off x="7031736" y="2952519"/>
            <a:ext cx="1600200" cy="1747381"/>
          </a:xfrm>
        </p:spPr>
        <p:txBody>
          <a:bodyPr tIns="0" bIns="0" anchor="b">
            <a:noAutofit/>
          </a:bodyPr>
          <a:lstStyle>
            <a:lvl1pPr marL="0" indent="0">
              <a:lnSpc>
                <a:spcPts val="5900"/>
              </a:lnSpc>
              <a:spcBef>
                <a:spcPts val="0"/>
              </a:spcBef>
              <a:buNone/>
              <a:defRPr sz="7200" b="1">
                <a:solidFill>
                  <a:schemeClr val="bg1"/>
                </a:solidFill>
              </a:defRPr>
            </a:lvl1pPr>
          </a:lstStyle>
          <a:p>
            <a:pPr lvl="0"/>
            <a:r>
              <a:rPr lang="en-US"/>
              <a:t>Click to edit Master text styles</a:t>
            </a:r>
          </a:p>
        </p:txBody>
      </p:sp>
      <p:sp>
        <p:nvSpPr>
          <p:cNvPr id="23" name="Text Placeholder 25"/>
          <p:cNvSpPr>
            <a:spLocks noGrp="1"/>
          </p:cNvSpPr>
          <p:nvPr>
            <p:ph type="body" sz="quarter" idx="24"/>
          </p:nvPr>
        </p:nvSpPr>
        <p:spPr bwMode="gray">
          <a:xfrm>
            <a:off x="7031736" y="4814125"/>
            <a:ext cx="1600200" cy="801415"/>
          </a:xfrm>
        </p:spPr>
        <p:txBody>
          <a:bodyPr tIns="0" bIns="0">
            <a:normAutofit/>
          </a:bodyPr>
          <a:lstStyle>
            <a:lvl1pPr marL="0" indent="0">
              <a:lnSpc>
                <a:spcPts val="1600"/>
              </a:lnSpc>
              <a:spcBef>
                <a:spcPts val="0"/>
              </a:spcBef>
              <a:buNone/>
              <a:defRPr sz="1400">
                <a:solidFill>
                  <a:schemeClr val="bg1"/>
                </a:solidFill>
              </a:defRPr>
            </a:lvl1pPr>
          </a:lstStyle>
          <a:p>
            <a:pPr lvl="0"/>
            <a:r>
              <a:rPr lang="en-US"/>
              <a:t>Click to edit Master text styles</a:t>
            </a:r>
          </a:p>
        </p:txBody>
      </p:sp>
      <p:sp>
        <p:nvSpPr>
          <p:cNvPr id="25" name="Text Placeholder 23"/>
          <p:cNvSpPr>
            <a:spLocks noGrp="1"/>
          </p:cNvSpPr>
          <p:nvPr>
            <p:ph type="body" sz="quarter" idx="25"/>
          </p:nvPr>
        </p:nvSpPr>
        <p:spPr bwMode="gray">
          <a:xfrm>
            <a:off x="457200" y="1010984"/>
            <a:ext cx="1600200" cy="1783080"/>
          </a:xfrm>
        </p:spPr>
        <p:txBody>
          <a:bodyPr tIns="0" bIns="0" anchor="b">
            <a:noAutofit/>
          </a:bodyPr>
          <a:lstStyle>
            <a:lvl1pPr marL="0" indent="0">
              <a:lnSpc>
                <a:spcPts val="3900"/>
              </a:lnSpc>
              <a:spcBef>
                <a:spcPts val="0"/>
              </a:spcBef>
              <a:buNone/>
              <a:defRPr sz="3600" b="1">
                <a:solidFill>
                  <a:schemeClr val="bg1"/>
                </a:solidFill>
              </a:defRPr>
            </a:lvl1pPr>
          </a:lstStyle>
          <a:p>
            <a:pPr lvl="0"/>
            <a:r>
              <a:rPr lang="en-US"/>
              <a:t>Click to edit Master text styles</a:t>
            </a:r>
          </a:p>
        </p:txBody>
      </p:sp>
      <p:sp>
        <p:nvSpPr>
          <p:cNvPr id="33" name="Text Placeholder 25"/>
          <p:cNvSpPr>
            <a:spLocks noGrp="1"/>
          </p:cNvSpPr>
          <p:nvPr>
            <p:ph type="body" sz="quarter" idx="26"/>
          </p:nvPr>
        </p:nvSpPr>
        <p:spPr bwMode="gray">
          <a:xfrm>
            <a:off x="457200" y="2930461"/>
            <a:ext cx="1600200" cy="801415"/>
          </a:xfrm>
        </p:spPr>
        <p:txBody>
          <a:bodyPr tIns="0" bIns="0">
            <a:normAutofit/>
          </a:bodyPr>
          <a:lstStyle>
            <a:lvl1pPr marL="0" indent="0">
              <a:lnSpc>
                <a:spcPts val="1600"/>
              </a:lnSpc>
              <a:spcBef>
                <a:spcPts val="0"/>
              </a:spcBef>
              <a:buNone/>
              <a:defRPr sz="1400">
                <a:solidFill>
                  <a:schemeClr val="bg1"/>
                </a:solidFill>
              </a:defRPr>
            </a:lvl1pPr>
          </a:lstStyle>
          <a:p>
            <a:pPr lvl="0"/>
            <a:r>
              <a:rPr lang="en-US"/>
              <a:t>Click to edit Master text styles</a:t>
            </a:r>
          </a:p>
        </p:txBody>
      </p:sp>
      <p:sp>
        <p:nvSpPr>
          <p:cNvPr id="34" name="Text Placeholder 23"/>
          <p:cNvSpPr>
            <a:spLocks noGrp="1"/>
          </p:cNvSpPr>
          <p:nvPr>
            <p:ph type="body" sz="quarter" idx="27"/>
          </p:nvPr>
        </p:nvSpPr>
        <p:spPr bwMode="gray">
          <a:xfrm>
            <a:off x="2679192" y="2952519"/>
            <a:ext cx="1600200" cy="1747381"/>
          </a:xfrm>
        </p:spPr>
        <p:txBody>
          <a:bodyPr tIns="0" bIns="0" anchor="b">
            <a:noAutofit/>
          </a:bodyPr>
          <a:lstStyle>
            <a:lvl1pPr marL="0" indent="0">
              <a:lnSpc>
                <a:spcPts val="3900"/>
              </a:lnSpc>
              <a:spcBef>
                <a:spcPts val="0"/>
              </a:spcBef>
              <a:buNone/>
              <a:defRPr sz="4800" b="1">
                <a:solidFill>
                  <a:schemeClr val="bg1"/>
                </a:solidFill>
              </a:defRPr>
            </a:lvl1pPr>
          </a:lstStyle>
          <a:p>
            <a:pPr lvl="0"/>
            <a:r>
              <a:rPr lang="en-US"/>
              <a:t>Click to edit Master text styles</a:t>
            </a:r>
          </a:p>
        </p:txBody>
      </p:sp>
      <p:sp>
        <p:nvSpPr>
          <p:cNvPr id="35" name="Text Placeholder 25"/>
          <p:cNvSpPr>
            <a:spLocks noGrp="1"/>
          </p:cNvSpPr>
          <p:nvPr>
            <p:ph type="body" sz="quarter" idx="28"/>
          </p:nvPr>
        </p:nvSpPr>
        <p:spPr bwMode="gray">
          <a:xfrm>
            <a:off x="2679192" y="4814125"/>
            <a:ext cx="1757580" cy="801415"/>
          </a:xfrm>
        </p:spPr>
        <p:txBody>
          <a:bodyPr tIns="0" bIns="0">
            <a:noAutofit/>
          </a:bodyPr>
          <a:lstStyle>
            <a:lvl1pPr marL="0" indent="0">
              <a:lnSpc>
                <a:spcPts val="1700"/>
              </a:lnSpc>
              <a:spcBef>
                <a:spcPts val="0"/>
              </a:spcBef>
              <a:buNone/>
              <a:defRPr lang="en-US" sz="1600" kern="1200" dirty="0" smtClean="0">
                <a:solidFill>
                  <a:schemeClr val="bg1"/>
                </a:solidFill>
                <a:latin typeface="+mn-lt"/>
                <a:ea typeface="+mn-ea"/>
                <a:cs typeface="+mn-cs"/>
              </a:defRPr>
            </a:lvl1pPr>
          </a:lstStyle>
          <a:p>
            <a:pPr lvl="0"/>
            <a:r>
              <a:rPr lang="en-US"/>
              <a:t>Click to edit Master text styles</a:t>
            </a:r>
          </a:p>
        </p:txBody>
      </p:sp>
      <p:sp>
        <p:nvSpPr>
          <p:cNvPr id="27"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pPr>
              <a:defRPr/>
            </a:pPr>
            <a:fld id="{A5F6CFCA-077D-4F5D-92A8-FCC832BE61EB}" type="slidenum">
              <a:rPr lang="en-US" smtClean="0"/>
              <a:pPr>
                <a:defRPr/>
              </a:pPr>
              <a:t>‹#›</a:t>
            </a:fld>
            <a:endParaRPr lang="en-US"/>
          </a:p>
        </p:txBody>
      </p:sp>
    </p:spTree>
    <p:extLst>
      <p:ext uri="{BB962C8B-B14F-4D97-AF65-F5344CB8AC3E}">
        <p14:creationId xmlns:p14="http://schemas.microsoft.com/office/powerpoint/2010/main" val="1435970626"/>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p:cSld name="MosaicThreeColumn_Blue">
    <p:spTree>
      <p:nvGrpSpPr>
        <p:cNvPr id="1" name=""/>
        <p:cNvGrpSpPr/>
        <p:nvPr/>
      </p:nvGrpSpPr>
      <p:grpSpPr>
        <a:xfrm>
          <a:off x="0" y="0"/>
          <a:ext cx="0" cy="0"/>
          <a:chOff x="0" y="0"/>
          <a:chExt cx="0" cy="0"/>
        </a:xfrm>
      </p:grpSpPr>
      <p:sp>
        <p:nvSpPr>
          <p:cNvPr id="36" name="Round Diagonal Corner Rectangle 35"/>
          <p:cNvSpPr/>
          <p:nvPr/>
        </p:nvSpPr>
        <p:spPr>
          <a:xfrm>
            <a:off x="3172968" y="3118104"/>
            <a:ext cx="2798064" cy="2596896"/>
          </a:xfrm>
          <a:prstGeom prst="round2DiagRect">
            <a:avLst>
              <a:gd name="adj1" fmla="val 9144"/>
              <a:gd name="adj2" fmla="val 0"/>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ound Diagonal Corner Rectangle 36"/>
          <p:cNvSpPr/>
          <p:nvPr/>
        </p:nvSpPr>
        <p:spPr>
          <a:xfrm>
            <a:off x="6117336" y="4069080"/>
            <a:ext cx="2798064" cy="1645920"/>
          </a:xfrm>
          <a:prstGeom prst="round2DiagRect">
            <a:avLst>
              <a:gd name="adj1" fmla="val 0"/>
              <a:gd name="adj2" fmla="val 14623"/>
            </a:avLst>
          </a:prstGeom>
          <a:solidFill>
            <a:srgbClr val="005C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Round Diagonal Corner Rectangle 37"/>
          <p:cNvSpPr/>
          <p:nvPr/>
        </p:nvSpPr>
        <p:spPr>
          <a:xfrm>
            <a:off x="230188" y="907961"/>
            <a:ext cx="2798064" cy="2816352"/>
          </a:xfrm>
          <a:prstGeom prst="round2DiagRect">
            <a:avLst>
              <a:gd name="adj1" fmla="val 0"/>
              <a:gd name="adj2" fmla="val 7684"/>
            </a:avLst>
          </a:prstGeom>
          <a:solidFill>
            <a:srgbClr val="005C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Picture Placeholder 21"/>
          <p:cNvSpPr>
            <a:spLocks noGrp="1"/>
          </p:cNvSpPr>
          <p:nvPr>
            <p:ph type="pic" sz="quarter" idx="14"/>
          </p:nvPr>
        </p:nvSpPr>
        <p:spPr>
          <a:xfrm>
            <a:off x="6117336" y="914400"/>
            <a:ext cx="2798064" cy="2999232"/>
          </a:xfrm>
          <a:prstGeom prst="round2DiagRect">
            <a:avLst>
              <a:gd name="adj1" fmla="val 7862"/>
              <a:gd name="adj2" fmla="val 0"/>
            </a:avLst>
          </a:prstGeom>
        </p:spPr>
        <p:txBody>
          <a:bodyPr/>
          <a:lstStyle/>
          <a:p>
            <a:r>
              <a:rPr lang="en-US"/>
              <a:t>Click icon to add picture</a:t>
            </a:r>
            <a:endParaRPr lang="en-US" dirty="0"/>
          </a:p>
        </p:txBody>
      </p:sp>
      <p:sp>
        <p:nvSpPr>
          <p:cNvPr id="20" name="Picture Placeholder 19"/>
          <p:cNvSpPr>
            <a:spLocks noGrp="1"/>
          </p:cNvSpPr>
          <p:nvPr>
            <p:ph type="pic" sz="quarter" idx="13"/>
          </p:nvPr>
        </p:nvSpPr>
        <p:spPr>
          <a:xfrm>
            <a:off x="3172968" y="914400"/>
            <a:ext cx="2798064" cy="2048256"/>
          </a:xfrm>
          <a:prstGeom prst="round2DiagRect">
            <a:avLst>
              <a:gd name="adj1" fmla="val 0"/>
              <a:gd name="adj2" fmla="val 10067"/>
            </a:avLst>
          </a:prstGeom>
        </p:spPr>
        <p:txBody>
          <a:bodyPr/>
          <a:lstStyle/>
          <a:p>
            <a:r>
              <a:rPr lang="en-US"/>
              <a:t>Click icon to add picture</a:t>
            </a:r>
          </a:p>
        </p:txBody>
      </p:sp>
      <p:sp>
        <p:nvSpPr>
          <p:cNvPr id="14" name="Picture Placeholder 13"/>
          <p:cNvSpPr>
            <a:spLocks noGrp="1"/>
          </p:cNvSpPr>
          <p:nvPr>
            <p:ph type="pic" sz="quarter" idx="11"/>
          </p:nvPr>
        </p:nvSpPr>
        <p:spPr>
          <a:xfrm>
            <a:off x="228600" y="3886200"/>
            <a:ext cx="2798064" cy="1828800"/>
          </a:xfrm>
          <a:prstGeom prst="round2DiagRect">
            <a:avLst>
              <a:gd name="adj1" fmla="val 14020"/>
              <a:gd name="adj2" fmla="val 0"/>
            </a:avLst>
          </a:prstGeom>
        </p:spPr>
        <p:txBody>
          <a:bodyPr/>
          <a:lstStyle/>
          <a:p>
            <a:r>
              <a:rPr lang="en-US"/>
              <a:t>Click icon to add picture</a:t>
            </a:r>
          </a:p>
        </p:txBody>
      </p:sp>
      <p:sp>
        <p:nvSpPr>
          <p:cNvPr id="21" name="Text Placeholder 23"/>
          <p:cNvSpPr>
            <a:spLocks noGrp="1"/>
          </p:cNvSpPr>
          <p:nvPr>
            <p:ph type="body" sz="quarter" idx="23"/>
          </p:nvPr>
        </p:nvSpPr>
        <p:spPr bwMode="gray">
          <a:xfrm>
            <a:off x="6355080" y="4161281"/>
            <a:ext cx="2286000" cy="563671"/>
          </a:xfrm>
        </p:spPr>
        <p:txBody>
          <a:bodyPr tIns="0" bIns="0" anchor="b">
            <a:noAutofit/>
          </a:bodyPr>
          <a:lstStyle>
            <a:lvl1pPr marL="0" indent="0">
              <a:lnSpc>
                <a:spcPts val="2900"/>
              </a:lnSpc>
              <a:spcBef>
                <a:spcPts val="0"/>
              </a:spcBef>
              <a:buNone/>
              <a:defRPr sz="2400" b="1">
                <a:solidFill>
                  <a:schemeClr val="bg1"/>
                </a:solidFill>
              </a:defRPr>
            </a:lvl1pPr>
          </a:lstStyle>
          <a:p>
            <a:pPr lvl="0"/>
            <a:r>
              <a:rPr lang="en-US"/>
              <a:t>Click to edit Master text styles</a:t>
            </a:r>
          </a:p>
        </p:txBody>
      </p:sp>
      <p:sp>
        <p:nvSpPr>
          <p:cNvPr id="23" name="Text Placeholder 25"/>
          <p:cNvSpPr>
            <a:spLocks noGrp="1"/>
          </p:cNvSpPr>
          <p:nvPr>
            <p:ph type="body" sz="quarter" idx="24"/>
          </p:nvPr>
        </p:nvSpPr>
        <p:spPr bwMode="gray">
          <a:xfrm>
            <a:off x="6355080" y="4846967"/>
            <a:ext cx="2286000" cy="801415"/>
          </a:xfrm>
        </p:spPr>
        <p:txBody>
          <a:bodyPr tIns="0" bIns="0">
            <a:normAutofit/>
          </a:bodyPr>
          <a:lstStyle>
            <a:lvl1pPr marL="0" indent="0">
              <a:lnSpc>
                <a:spcPts val="1600"/>
              </a:lnSpc>
              <a:spcBef>
                <a:spcPts val="0"/>
              </a:spcBef>
              <a:buNone/>
              <a:defRPr sz="1400">
                <a:solidFill>
                  <a:schemeClr val="bg1"/>
                </a:solidFill>
              </a:defRPr>
            </a:lvl1pPr>
          </a:lstStyle>
          <a:p>
            <a:pPr lvl="0"/>
            <a:r>
              <a:rPr lang="en-US"/>
              <a:t>Click to edit Master text styles</a:t>
            </a:r>
          </a:p>
        </p:txBody>
      </p:sp>
      <p:sp>
        <p:nvSpPr>
          <p:cNvPr id="25" name="Text Placeholder 23"/>
          <p:cNvSpPr>
            <a:spLocks noGrp="1"/>
          </p:cNvSpPr>
          <p:nvPr>
            <p:ph type="body" sz="quarter" idx="25"/>
          </p:nvPr>
        </p:nvSpPr>
        <p:spPr bwMode="gray">
          <a:xfrm>
            <a:off x="457200" y="1010984"/>
            <a:ext cx="2286000" cy="1283919"/>
          </a:xfrm>
        </p:spPr>
        <p:txBody>
          <a:bodyPr tIns="0" bIns="0" anchor="b">
            <a:noAutofit/>
          </a:bodyPr>
          <a:lstStyle>
            <a:lvl1pPr marL="0" indent="0">
              <a:lnSpc>
                <a:spcPts val="3900"/>
              </a:lnSpc>
              <a:spcBef>
                <a:spcPts val="0"/>
              </a:spcBef>
              <a:buNone/>
              <a:defRPr sz="3600" b="1">
                <a:solidFill>
                  <a:schemeClr val="bg1"/>
                </a:solidFill>
              </a:defRPr>
            </a:lvl1pPr>
          </a:lstStyle>
          <a:p>
            <a:pPr lvl="0"/>
            <a:r>
              <a:rPr lang="en-US"/>
              <a:t>Click to edit Master text styles</a:t>
            </a:r>
          </a:p>
        </p:txBody>
      </p:sp>
      <p:sp>
        <p:nvSpPr>
          <p:cNvPr id="33" name="Text Placeholder 25"/>
          <p:cNvSpPr>
            <a:spLocks noGrp="1"/>
          </p:cNvSpPr>
          <p:nvPr>
            <p:ph type="body" sz="quarter" idx="26"/>
          </p:nvPr>
        </p:nvSpPr>
        <p:spPr bwMode="gray">
          <a:xfrm>
            <a:off x="457200" y="2430246"/>
            <a:ext cx="2286000" cy="1069723"/>
          </a:xfrm>
        </p:spPr>
        <p:txBody>
          <a:bodyPr tIns="0" bIns="0">
            <a:normAutofit/>
          </a:bodyPr>
          <a:lstStyle>
            <a:lvl1pPr marL="0" indent="0">
              <a:lnSpc>
                <a:spcPts val="1600"/>
              </a:lnSpc>
              <a:spcBef>
                <a:spcPts val="0"/>
              </a:spcBef>
              <a:buNone/>
              <a:defRPr sz="1400">
                <a:solidFill>
                  <a:schemeClr val="bg1"/>
                </a:solidFill>
              </a:defRPr>
            </a:lvl1pPr>
          </a:lstStyle>
          <a:p>
            <a:pPr lvl="0"/>
            <a:r>
              <a:rPr lang="en-US"/>
              <a:t>Click to edit Master text styles</a:t>
            </a:r>
          </a:p>
        </p:txBody>
      </p:sp>
      <p:sp>
        <p:nvSpPr>
          <p:cNvPr id="34" name="Text Placeholder 23"/>
          <p:cNvSpPr>
            <a:spLocks noGrp="1"/>
          </p:cNvSpPr>
          <p:nvPr>
            <p:ph type="body" sz="quarter" idx="27"/>
          </p:nvPr>
        </p:nvSpPr>
        <p:spPr bwMode="gray">
          <a:xfrm>
            <a:off x="3410712" y="3221829"/>
            <a:ext cx="2286000" cy="870560"/>
          </a:xfrm>
        </p:spPr>
        <p:txBody>
          <a:bodyPr tIns="0" bIns="0" anchor="b">
            <a:noAutofit/>
          </a:bodyPr>
          <a:lstStyle>
            <a:lvl1pPr marL="0" indent="0">
              <a:lnSpc>
                <a:spcPts val="3900"/>
              </a:lnSpc>
              <a:spcBef>
                <a:spcPts val="0"/>
              </a:spcBef>
              <a:buNone/>
              <a:defRPr sz="4800" b="1">
                <a:solidFill>
                  <a:schemeClr val="bg1"/>
                </a:solidFill>
              </a:defRPr>
            </a:lvl1pPr>
          </a:lstStyle>
          <a:p>
            <a:pPr lvl="0"/>
            <a:r>
              <a:rPr lang="en-US"/>
              <a:t>Click to edit Master text styles</a:t>
            </a:r>
          </a:p>
        </p:txBody>
      </p:sp>
      <p:sp>
        <p:nvSpPr>
          <p:cNvPr id="35" name="Text Placeholder 25"/>
          <p:cNvSpPr>
            <a:spLocks noGrp="1"/>
          </p:cNvSpPr>
          <p:nvPr>
            <p:ph type="body" sz="quarter" idx="28"/>
          </p:nvPr>
        </p:nvSpPr>
        <p:spPr bwMode="gray">
          <a:xfrm>
            <a:off x="3410712" y="4206887"/>
            <a:ext cx="2286000" cy="1234440"/>
          </a:xfrm>
        </p:spPr>
        <p:txBody>
          <a:bodyPr tIns="0" bIns="0">
            <a:normAutofit/>
          </a:bodyPr>
          <a:lstStyle>
            <a:lvl1pPr marL="0" indent="0">
              <a:lnSpc>
                <a:spcPts val="2000"/>
              </a:lnSpc>
              <a:spcBef>
                <a:spcPts val="0"/>
              </a:spcBef>
              <a:buNone/>
              <a:defRPr sz="1800">
                <a:solidFill>
                  <a:schemeClr val="bg1"/>
                </a:solidFill>
              </a:defRPr>
            </a:lvl1pPr>
          </a:lstStyle>
          <a:p>
            <a:pPr lvl="0"/>
            <a:r>
              <a:rPr lang="en-US"/>
              <a:t>Click to edit Master text styles</a:t>
            </a:r>
          </a:p>
        </p:txBody>
      </p:sp>
      <p:sp>
        <p:nvSpPr>
          <p:cNvPr id="18"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pPr>
              <a:defRPr/>
            </a:pPr>
            <a:fld id="{A5F6CFCA-077D-4F5D-92A8-FCC832BE61EB}" type="slidenum">
              <a:rPr lang="en-US" smtClean="0"/>
              <a:pPr>
                <a:defRPr/>
              </a:pPr>
              <a:t>‹#›</a:t>
            </a:fld>
            <a:endParaRPr lang="en-US"/>
          </a:p>
        </p:txBody>
      </p:sp>
    </p:spTree>
    <p:extLst>
      <p:ext uri="{BB962C8B-B14F-4D97-AF65-F5344CB8AC3E}">
        <p14:creationId xmlns:p14="http://schemas.microsoft.com/office/powerpoint/2010/main" val="4158625271"/>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p:cSld name="MosaicTwoColumn_Blue">
    <p:spTree>
      <p:nvGrpSpPr>
        <p:cNvPr id="1" name=""/>
        <p:cNvGrpSpPr/>
        <p:nvPr/>
      </p:nvGrpSpPr>
      <p:grpSpPr>
        <a:xfrm>
          <a:off x="0" y="0"/>
          <a:ext cx="0" cy="0"/>
          <a:chOff x="0" y="0"/>
          <a:chExt cx="0" cy="0"/>
        </a:xfrm>
      </p:grpSpPr>
      <p:sp>
        <p:nvSpPr>
          <p:cNvPr id="37" name="Round Diagonal Corner Rectangle 36"/>
          <p:cNvSpPr/>
          <p:nvPr/>
        </p:nvSpPr>
        <p:spPr>
          <a:xfrm>
            <a:off x="4645152" y="4069080"/>
            <a:ext cx="4270248" cy="2057400"/>
          </a:xfrm>
          <a:prstGeom prst="round2DiagRect">
            <a:avLst>
              <a:gd name="adj1" fmla="val 10959"/>
              <a:gd name="adj2" fmla="val 0"/>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Round Diagonal Corner Rectangle 37"/>
          <p:cNvSpPr/>
          <p:nvPr/>
        </p:nvSpPr>
        <p:spPr>
          <a:xfrm>
            <a:off x="230188" y="914400"/>
            <a:ext cx="4270248" cy="1764792"/>
          </a:xfrm>
          <a:prstGeom prst="round2DiagRect">
            <a:avLst>
              <a:gd name="adj1" fmla="val 0"/>
              <a:gd name="adj2" fmla="val 11943"/>
            </a:avLst>
          </a:prstGeom>
          <a:solidFill>
            <a:srgbClr val="1E9D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Picture Placeholder 21"/>
          <p:cNvSpPr>
            <a:spLocks noGrp="1"/>
          </p:cNvSpPr>
          <p:nvPr>
            <p:ph type="pic" sz="quarter" idx="14"/>
          </p:nvPr>
        </p:nvSpPr>
        <p:spPr>
          <a:xfrm>
            <a:off x="4645152" y="914400"/>
            <a:ext cx="4270248" cy="3017520"/>
          </a:xfrm>
          <a:prstGeom prst="round2DiagRect">
            <a:avLst>
              <a:gd name="adj1" fmla="val 0"/>
              <a:gd name="adj2" fmla="val 7057"/>
            </a:avLst>
          </a:prstGeom>
        </p:spPr>
        <p:txBody>
          <a:bodyPr/>
          <a:lstStyle/>
          <a:p>
            <a:r>
              <a:rPr lang="en-US"/>
              <a:t>Click icon to add picture</a:t>
            </a:r>
            <a:endParaRPr lang="en-US" dirty="0"/>
          </a:p>
        </p:txBody>
      </p:sp>
      <p:sp>
        <p:nvSpPr>
          <p:cNvPr id="14" name="Picture Placeholder 13"/>
          <p:cNvSpPr>
            <a:spLocks noGrp="1"/>
          </p:cNvSpPr>
          <p:nvPr>
            <p:ph type="pic" sz="quarter" idx="11"/>
          </p:nvPr>
        </p:nvSpPr>
        <p:spPr>
          <a:xfrm>
            <a:off x="228600" y="2862072"/>
            <a:ext cx="4270248" cy="3264408"/>
          </a:xfrm>
          <a:prstGeom prst="round2DiagRect">
            <a:avLst>
              <a:gd name="adj1" fmla="val 7497"/>
              <a:gd name="adj2" fmla="val 0"/>
            </a:avLst>
          </a:prstGeom>
        </p:spPr>
        <p:txBody>
          <a:bodyPr/>
          <a:lstStyle/>
          <a:p>
            <a:r>
              <a:rPr lang="en-US"/>
              <a:t>Click icon to add picture</a:t>
            </a:r>
          </a:p>
        </p:txBody>
      </p:sp>
      <p:sp>
        <p:nvSpPr>
          <p:cNvPr id="21" name="Text Placeholder 23"/>
          <p:cNvSpPr>
            <a:spLocks noGrp="1"/>
          </p:cNvSpPr>
          <p:nvPr>
            <p:ph type="body" sz="quarter" idx="23"/>
          </p:nvPr>
        </p:nvSpPr>
        <p:spPr bwMode="gray">
          <a:xfrm>
            <a:off x="4882896" y="4161281"/>
            <a:ext cx="3840480" cy="1127342"/>
          </a:xfrm>
        </p:spPr>
        <p:txBody>
          <a:bodyPr tIns="0" bIns="0" anchor="b">
            <a:noAutofit/>
          </a:bodyPr>
          <a:lstStyle>
            <a:lvl1pPr marL="0" indent="0">
              <a:lnSpc>
                <a:spcPts val="3900"/>
              </a:lnSpc>
              <a:spcBef>
                <a:spcPts val="0"/>
              </a:spcBef>
              <a:buNone/>
              <a:defRPr sz="4800" b="1">
                <a:solidFill>
                  <a:schemeClr val="bg1"/>
                </a:solidFill>
              </a:defRPr>
            </a:lvl1pPr>
          </a:lstStyle>
          <a:p>
            <a:pPr lvl="0"/>
            <a:r>
              <a:rPr lang="en-US"/>
              <a:t>Click to edit Master text styles</a:t>
            </a:r>
          </a:p>
        </p:txBody>
      </p:sp>
      <p:sp>
        <p:nvSpPr>
          <p:cNvPr id="23" name="Text Placeholder 25"/>
          <p:cNvSpPr>
            <a:spLocks noGrp="1"/>
          </p:cNvSpPr>
          <p:nvPr>
            <p:ph type="body" sz="quarter" idx="24"/>
          </p:nvPr>
        </p:nvSpPr>
        <p:spPr bwMode="gray">
          <a:xfrm>
            <a:off x="4882895" y="5445061"/>
            <a:ext cx="3840480" cy="463169"/>
          </a:xfrm>
        </p:spPr>
        <p:txBody>
          <a:bodyPr tIns="0" bIns="0">
            <a:normAutofit/>
          </a:bodyPr>
          <a:lstStyle>
            <a:lvl1pPr marL="0" indent="0">
              <a:lnSpc>
                <a:spcPts val="1600"/>
              </a:lnSpc>
              <a:spcBef>
                <a:spcPts val="0"/>
              </a:spcBef>
              <a:buNone/>
              <a:defRPr sz="1400">
                <a:solidFill>
                  <a:schemeClr val="bg1"/>
                </a:solidFill>
              </a:defRPr>
            </a:lvl1pPr>
          </a:lstStyle>
          <a:p>
            <a:pPr lvl="0"/>
            <a:r>
              <a:rPr lang="en-US"/>
              <a:t>Click to edit Master text styles</a:t>
            </a:r>
          </a:p>
        </p:txBody>
      </p:sp>
      <p:sp>
        <p:nvSpPr>
          <p:cNvPr id="25" name="Text Placeholder 23"/>
          <p:cNvSpPr>
            <a:spLocks noGrp="1"/>
          </p:cNvSpPr>
          <p:nvPr>
            <p:ph type="body" sz="quarter" idx="25"/>
          </p:nvPr>
        </p:nvSpPr>
        <p:spPr>
          <a:xfrm>
            <a:off x="457200" y="1010984"/>
            <a:ext cx="3840480" cy="688933"/>
          </a:xfrm>
        </p:spPr>
        <p:txBody>
          <a:bodyPr tIns="0" bIns="0" anchor="b">
            <a:noAutofit/>
          </a:bodyPr>
          <a:lstStyle>
            <a:lvl1pPr marL="0" indent="0">
              <a:lnSpc>
                <a:spcPts val="3900"/>
              </a:lnSpc>
              <a:spcBef>
                <a:spcPts val="0"/>
              </a:spcBef>
              <a:buNone/>
              <a:defRPr sz="3600" b="1">
                <a:solidFill>
                  <a:schemeClr val="bg1"/>
                </a:solidFill>
              </a:defRPr>
            </a:lvl1pPr>
          </a:lstStyle>
          <a:p>
            <a:pPr lvl="0"/>
            <a:r>
              <a:rPr lang="en-US"/>
              <a:t>Click to edit Master text styles</a:t>
            </a:r>
          </a:p>
        </p:txBody>
      </p:sp>
      <p:sp>
        <p:nvSpPr>
          <p:cNvPr id="33" name="Text Placeholder 25"/>
          <p:cNvSpPr>
            <a:spLocks noGrp="1"/>
          </p:cNvSpPr>
          <p:nvPr>
            <p:ph type="body" sz="quarter" idx="26"/>
          </p:nvPr>
        </p:nvSpPr>
        <p:spPr>
          <a:xfrm>
            <a:off x="457200" y="1824038"/>
            <a:ext cx="3840480" cy="674025"/>
          </a:xfrm>
        </p:spPr>
        <p:txBody>
          <a:bodyPr tIns="0" bIns="0">
            <a:normAutofit/>
          </a:bodyPr>
          <a:lstStyle>
            <a:lvl1pPr marL="0" indent="0">
              <a:lnSpc>
                <a:spcPts val="1600"/>
              </a:lnSpc>
              <a:spcBef>
                <a:spcPts val="0"/>
              </a:spcBef>
              <a:buNone/>
              <a:defRPr sz="1400">
                <a:solidFill>
                  <a:schemeClr val="bg1"/>
                </a:solidFill>
              </a:defRPr>
            </a:lvl1pPr>
          </a:lstStyle>
          <a:p>
            <a:pPr lvl="0"/>
            <a:r>
              <a:rPr lang="en-US"/>
              <a:t>Click to edit Master text styles</a:t>
            </a:r>
          </a:p>
        </p:txBody>
      </p:sp>
      <p:sp>
        <p:nvSpPr>
          <p:cNvPr id="19" name="Footer Placeholder 9"/>
          <p:cNvSpPr>
            <a:spLocks noGrp="1"/>
          </p:cNvSpPr>
          <p:nvPr>
            <p:ph type="ftr" sz="quarter" idx="3"/>
          </p:nvPr>
        </p:nvSpPr>
        <p:spPr>
          <a:xfrm>
            <a:off x="744538" y="6281477"/>
            <a:ext cx="4572000" cy="365125"/>
          </a:xfrm>
          <a:prstGeom prst="rect">
            <a:avLst/>
          </a:prstGeom>
        </p:spPr>
        <p:txBody>
          <a:bodyPr vert="horz" lIns="91440" tIns="45720" rIns="91440" bIns="45720" rtlCol="0" anchor="ctr"/>
          <a:lstStyle>
            <a:lvl1pPr algn="l">
              <a:defRPr sz="1200" b="1">
                <a:solidFill>
                  <a:srgbClr val="97999B"/>
                </a:solidFill>
              </a:defRPr>
            </a:lvl1pPr>
          </a:lstStyle>
          <a:p>
            <a:pPr>
              <a:defRPr/>
            </a:pPr>
            <a:endParaRPr lang="en-US"/>
          </a:p>
        </p:txBody>
      </p:sp>
      <p:sp>
        <p:nvSpPr>
          <p:cNvPr id="12"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pPr>
              <a:defRPr/>
            </a:pPr>
            <a:fld id="{A5F6CFCA-077D-4F5D-92A8-FCC832BE61EB}" type="slidenum">
              <a:rPr lang="en-US" smtClean="0"/>
              <a:pPr>
                <a:defRPr/>
              </a:pPr>
              <a:t>‹#›</a:t>
            </a:fld>
            <a:endParaRPr lang="en-US"/>
          </a:p>
        </p:txBody>
      </p:sp>
    </p:spTree>
    <p:extLst>
      <p:ext uri="{BB962C8B-B14F-4D97-AF65-F5344CB8AC3E}">
        <p14:creationId xmlns:p14="http://schemas.microsoft.com/office/powerpoint/2010/main" val="868791942"/>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type="blank" preserve="1">
  <p:cSld name="Closer">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Cargill_Webinar_graphics-87.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200513" y="2816402"/>
            <a:ext cx="2742973" cy="1225195"/>
          </a:xfrm>
          <a:prstGeom prst="rect">
            <a:avLst/>
          </a:prstGeom>
        </p:spPr>
      </p:pic>
    </p:spTree>
    <p:extLst>
      <p:ext uri="{BB962C8B-B14F-4D97-AF65-F5344CB8AC3E}">
        <p14:creationId xmlns:p14="http://schemas.microsoft.com/office/powerpoint/2010/main" val="3145062082"/>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13" name="Subtitle 2"/>
          <p:cNvSpPr>
            <a:spLocks noGrp="1"/>
          </p:cNvSpPr>
          <p:nvPr userDrawn="1">
            <p:ph type="subTitle" idx="1"/>
          </p:nvPr>
        </p:nvSpPr>
        <p:spPr>
          <a:xfrm>
            <a:off x="1447800" y="3956364"/>
            <a:ext cx="6400800" cy="878186"/>
          </a:xfrm>
        </p:spPr>
        <p:txBody>
          <a:bodyPr>
            <a:normAutofit/>
          </a:bodyPr>
          <a:lstStyle>
            <a:lvl1pPr marL="0" indent="0" algn="ctr">
              <a:buNone/>
              <a:defRPr lang="en-GB" sz="2000" kern="1200" dirty="0">
                <a:solidFill>
                  <a:schemeClr val="tx2"/>
                </a:solidFill>
                <a:latin typeface="Arial" charset="0"/>
                <a:ea typeface="+mn-ea"/>
                <a:cs typeface="Arial"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endParaRPr lang="en-GB" dirty="0"/>
          </a:p>
        </p:txBody>
      </p:sp>
      <p:sp>
        <p:nvSpPr>
          <p:cNvPr id="15" name="Rectangle 22"/>
          <p:cNvSpPr>
            <a:spLocks noGrp="1" noChangeArrowheads="1"/>
          </p:cNvSpPr>
          <p:nvPr>
            <p:ph type="sldNum" sz="quarter" idx="11"/>
          </p:nvPr>
        </p:nvSpPr>
        <p:spPr>
          <a:xfrm>
            <a:off x="239714" y="6286104"/>
            <a:ext cx="378392" cy="365125"/>
          </a:xfrm>
          <a:ln/>
        </p:spPr>
        <p:txBody>
          <a:bodyPr/>
          <a:lstStyle>
            <a:lvl1pPr>
              <a:defRPr/>
            </a:lvl1pPr>
          </a:lstStyle>
          <a:p>
            <a:pPr>
              <a:defRPr/>
            </a:pPr>
            <a:fld id="{FFCB42F7-1BC5-4436-BA2F-AED078AF7CB5}" type="slidenum">
              <a:rPr lang="en-US"/>
              <a:pPr>
                <a:defRPr/>
              </a:pPr>
              <a:t>‹#›</a:t>
            </a:fld>
            <a:endParaRPr lang="en-US"/>
          </a:p>
        </p:txBody>
      </p:sp>
    </p:spTree>
    <p:extLst>
      <p:ext uri="{BB962C8B-B14F-4D97-AF65-F5344CB8AC3E}">
        <p14:creationId xmlns:p14="http://schemas.microsoft.com/office/powerpoint/2010/main" val="1760257300"/>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3" name="Rectangle 22"/>
          <p:cNvSpPr>
            <a:spLocks noGrp="1" noChangeArrowheads="1"/>
          </p:cNvSpPr>
          <p:nvPr>
            <p:ph type="sldNum" sz="quarter" idx="10"/>
          </p:nvPr>
        </p:nvSpPr>
        <p:spPr>
          <a:ln/>
        </p:spPr>
        <p:txBody>
          <a:bodyPr/>
          <a:lstStyle>
            <a:lvl1pPr>
              <a:defRPr/>
            </a:lvl1pPr>
          </a:lstStyle>
          <a:p>
            <a:pPr>
              <a:defRPr/>
            </a:pPr>
            <a:fld id="{FFCB42F7-1BC5-4436-BA2F-AED078AF7CB5}" type="slidenum">
              <a:rPr lang="en-US"/>
              <a:pPr>
                <a:defRPr/>
              </a:pPr>
              <a:t>‹#›</a:t>
            </a:fld>
            <a:endParaRPr lang="en-US"/>
          </a:p>
        </p:txBody>
      </p:sp>
      <p:sp>
        <p:nvSpPr>
          <p:cNvPr id="4" name="Rectangle 24"/>
          <p:cNvSpPr>
            <a:spLocks noGrp="1" noChangeArrowheads="1"/>
          </p:cNvSpPr>
          <p:nvPr>
            <p:ph type="dt" sz="half" idx="11"/>
          </p:nvPr>
        </p:nvSpPr>
        <p:spPr>
          <a:xfrm>
            <a:off x="7239000" y="6096000"/>
            <a:ext cx="1905000" cy="457200"/>
          </a:xfrm>
          <a:prstGeom prst="rect">
            <a:avLst/>
          </a:prstGeom>
          <a:ln/>
        </p:spPr>
        <p:txBody>
          <a:bodyPr/>
          <a:lstStyle>
            <a:lvl1pPr>
              <a:defRPr/>
            </a:lvl1pPr>
          </a:lstStyle>
          <a:p>
            <a:pPr>
              <a:defRPr/>
            </a:pPr>
            <a:endParaRPr lang="en-US"/>
          </a:p>
        </p:txBody>
      </p:sp>
    </p:spTree>
    <p:extLst>
      <p:ext uri="{BB962C8B-B14F-4D97-AF65-F5344CB8AC3E}">
        <p14:creationId xmlns:p14="http://schemas.microsoft.com/office/powerpoint/2010/main" val="4261758983"/>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lvl1pPr>
              <a:defRPr>
                <a:solidFill>
                  <a:schemeClr val="bg1"/>
                </a:solidFill>
              </a:defRPr>
            </a:lvl1pPr>
          </a:lstStyle>
          <a:p>
            <a:fld id="{56E0FF23-D086-4821-B275-7B151A753CC8}" type="slidenum">
              <a:rPr lang="en-US" smtClean="0"/>
              <a:pPr/>
              <a:t>‹#›</a:t>
            </a:fld>
            <a:endParaRPr lang="en-US" dirty="0"/>
          </a:p>
        </p:txBody>
      </p:sp>
      <p:sp>
        <p:nvSpPr>
          <p:cNvPr id="5" name="Text Placeholder 2"/>
          <p:cNvSpPr>
            <a:spLocks noGrp="1"/>
          </p:cNvSpPr>
          <p:nvPr>
            <p:ph idx="1"/>
          </p:nvPr>
        </p:nvSpPr>
        <p:spPr>
          <a:xfrm>
            <a:off x="473075" y="1928814"/>
            <a:ext cx="8188326" cy="400367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4159629749"/>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73075" y="976313"/>
            <a:ext cx="8188326" cy="819150"/>
          </a:xfrm>
        </p:spPr>
        <p:txBody>
          <a:bodyPr/>
          <a:lstStyle/>
          <a:p>
            <a:r>
              <a:rPr lang="en-US" dirty="0"/>
              <a:t>Click to edit Master title style</a:t>
            </a:r>
            <a:endParaRPr lang="en-GB" dirty="0"/>
          </a:p>
        </p:txBody>
      </p:sp>
      <p:sp>
        <p:nvSpPr>
          <p:cNvPr id="3" name="Content Placeholder 2"/>
          <p:cNvSpPr>
            <a:spLocks noGrp="1"/>
          </p:cNvSpPr>
          <p:nvPr>
            <p:ph idx="1"/>
          </p:nvPr>
        </p:nvSpPr>
        <p:spPr>
          <a:xfrm>
            <a:off x="473075" y="1928814"/>
            <a:ext cx="8188326" cy="400367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56E0FF23-D086-4821-B275-7B151A753CC8}" type="slidenum">
              <a:rPr lang="en-US" smtClean="0"/>
              <a:pPr/>
              <a:t>‹#›</a:t>
            </a:fld>
            <a:endParaRPr lang="en-US" dirty="0"/>
          </a:p>
        </p:txBody>
      </p:sp>
    </p:spTree>
    <p:extLst>
      <p:ext uri="{BB962C8B-B14F-4D97-AF65-F5344CB8AC3E}">
        <p14:creationId xmlns:p14="http://schemas.microsoft.com/office/powerpoint/2010/main" val="967520285"/>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userDrawn="1">
  <p:cSld name="20_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3" name="Rectangle 22"/>
          <p:cNvSpPr>
            <a:spLocks noGrp="1" noChangeArrowheads="1"/>
          </p:cNvSpPr>
          <p:nvPr>
            <p:ph type="sldNum" sz="quarter" idx="10"/>
          </p:nvPr>
        </p:nvSpPr>
        <p:spPr>
          <a:ln/>
        </p:spPr>
        <p:txBody>
          <a:bodyPr/>
          <a:lstStyle>
            <a:lvl1pPr>
              <a:defRPr>
                <a:solidFill>
                  <a:schemeClr val="bg1"/>
                </a:solidFill>
              </a:defRPr>
            </a:lvl1pPr>
          </a:lstStyle>
          <a:p>
            <a:pPr>
              <a:defRPr/>
            </a:pPr>
            <a:fld id="{8B5BC45E-9DE7-43C0-B9B2-A3A26EDD083E}" type="slidenum">
              <a:rPr lang="en-US" smtClean="0"/>
              <a:pPr>
                <a:defRPr/>
              </a:pPr>
              <a:t>‹#›</a:t>
            </a:fld>
            <a:endParaRPr lang="en-US" dirty="0"/>
          </a:p>
        </p:txBody>
      </p:sp>
      <p:sp>
        <p:nvSpPr>
          <p:cNvPr id="4" name="Rectangle 24"/>
          <p:cNvSpPr>
            <a:spLocks noGrp="1" noChangeArrowheads="1"/>
          </p:cNvSpPr>
          <p:nvPr>
            <p:ph type="dt" sz="half" idx="11"/>
          </p:nvPr>
        </p:nvSpPr>
        <p:spPr>
          <a:xfrm>
            <a:off x="7239000" y="6096000"/>
            <a:ext cx="1905000" cy="457200"/>
          </a:xfrm>
          <a:prstGeom prst="rect">
            <a:avLst/>
          </a:prstGeom>
          <a:ln/>
        </p:spPr>
        <p:txBody>
          <a:bodyPr/>
          <a:lstStyle>
            <a:lvl1pPr>
              <a:defRPr/>
            </a:lvl1pPr>
          </a:lstStyle>
          <a:p>
            <a:pPr algn="l" defTabSz="457200">
              <a:defRPr/>
            </a:pPr>
            <a:endParaRPr lang="en-US" sz="1800" dirty="0">
              <a:solidFill>
                <a:srgbClr val="392D28"/>
              </a:solidFill>
              <a:cs typeface="Arial" charset="0"/>
            </a:endParaRPr>
          </a:p>
        </p:txBody>
      </p:sp>
      <p:sp>
        <p:nvSpPr>
          <p:cNvPr id="5" name="Rectangle 25"/>
          <p:cNvSpPr>
            <a:spLocks noGrp="1" noChangeArrowheads="1"/>
          </p:cNvSpPr>
          <p:nvPr>
            <p:ph type="ftr" sz="quarter" idx="12"/>
          </p:nvPr>
        </p:nvSpPr>
        <p:spPr>
          <a:xfrm>
            <a:off x="3124200" y="6094413"/>
            <a:ext cx="2895600" cy="457200"/>
          </a:xfrm>
          <a:prstGeom prst="rect">
            <a:avLst/>
          </a:prstGeom>
          <a:ln/>
        </p:spPr>
        <p:txBody>
          <a:bodyPr/>
          <a:lstStyle>
            <a:lvl1pPr>
              <a:defRPr/>
            </a:lvl1pPr>
          </a:lstStyle>
          <a:p>
            <a:pPr algn="l" defTabSz="457200">
              <a:defRPr/>
            </a:pPr>
            <a:endParaRPr lang="en-US" sz="1800" dirty="0">
              <a:solidFill>
                <a:srgbClr val="392D28"/>
              </a:solidFill>
              <a:cs typeface="Arial" charset="0"/>
            </a:endParaRPr>
          </a:p>
        </p:txBody>
      </p:sp>
      <p:sp>
        <p:nvSpPr>
          <p:cNvPr id="7" name="Text Placeholder 2"/>
          <p:cNvSpPr>
            <a:spLocks noGrp="1"/>
          </p:cNvSpPr>
          <p:nvPr>
            <p:ph idx="1"/>
          </p:nvPr>
        </p:nvSpPr>
        <p:spPr>
          <a:xfrm>
            <a:off x="473075" y="1928814"/>
            <a:ext cx="8188326" cy="400367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540323865"/>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userDrawn="1">
  <p:cSld name="1_Objectives">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457200" y="1214422"/>
            <a:ext cx="7329510" cy="4911741"/>
          </a:xfrm>
          <a:prstGeom prst="rect">
            <a:avLst/>
          </a:prstGeom>
        </p:spPr>
        <p:txBody>
          <a:bodyPr/>
          <a:lstStyle>
            <a:lvl1pPr marL="363538" indent="-363538">
              <a:buFont typeface="Wingdings" pitchFamily="2" charset="2"/>
              <a:buChar char="q"/>
              <a:defRPr sz="2000">
                <a:latin typeface="Arial" pitchFamily="34" charset="0"/>
                <a:cs typeface="Arial" pitchFamily="34" charset="0"/>
              </a:defRPr>
            </a:lvl1pPr>
            <a:lvl2pPr marL="711200" indent="-347663">
              <a:buFont typeface="Courier New" pitchFamily="49" charset="0"/>
              <a:buChar char="o"/>
              <a:defRPr sz="1800">
                <a:latin typeface="Arial" pitchFamily="34" charset="0"/>
                <a:cs typeface="Arial" pitchFamily="34" charset="0"/>
              </a:defRPr>
            </a:lvl2pPr>
            <a:lvl3pPr marL="1074738" indent="-363538">
              <a:defRPr sz="1600">
                <a:latin typeface="Arial" pitchFamily="34" charset="0"/>
                <a:cs typeface="Arial" pitchFamily="34" charset="0"/>
              </a:defRPr>
            </a:lvl3pPr>
          </a:lstStyle>
          <a:p>
            <a:pPr lvl="0"/>
            <a:r>
              <a:rPr lang="en-US"/>
              <a:t>Click to edit Master text styles</a:t>
            </a:r>
          </a:p>
          <a:p>
            <a:pPr lvl="1"/>
            <a:r>
              <a:rPr lang="en-US"/>
              <a:t>Second level</a:t>
            </a:r>
          </a:p>
          <a:p>
            <a:pPr lvl="2"/>
            <a:r>
              <a:rPr lang="en-US"/>
              <a:t>Third level</a:t>
            </a:r>
          </a:p>
        </p:txBody>
      </p:sp>
      <p:sp>
        <p:nvSpPr>
          <p:cNvPr id="4" name="Slide Number Placeholder 5"/>
          <p:cNvSpPr>
            <a:spLocks noGrp="1"/>
          </p:cNvSpPr>
          <p:nvPr>
            <p:ph type="sldNum" sz="quarter" idx="12"/>
          </p:nvPr>
        </p:nvSpPr>
        <p:spPr>
          <a:xfrm>
            <a:off x="239714" y="6286104"/>
            <a:ext cx="378392" cy="365125"/>
          </a:xfrm>
        </p:spPr>
        <p:txBody>
          <a:bodyPr/>
          <a:lstStyle>
            <a:lvl1pPr>
              <a:defRPr>
                <a:solidFill>
                  <a:schemeClr val="bg1"/>
                </a:solidFill>
              </a:defRPr>
            </a:lvl1pPr>
          </a:lstStyle>
          <a:p>
            <a:fld id="{56E0FF23-D086-4821-B275-7B151A753CC8}" type="slidenum">
              <a:rPr lang="en-US" smtClean="0"/>
              <a:pPr/>
              <a:t>‹#›</a:t>
            </a:fld>
            <a:endParaRPr lang="en-US" dirty="0"/>
          </a:p>
        </p:txBody>
      </p:sp>
    </p:spTree>
    <p:extLst>
      <p:ext uri="{BB962C8B-B14F-4D97-AF65-F5344CB8AC3E}">
        <p14:creationId xmlns:p14="http://schemas.microsoft.com/office/powerpoint/2010/main" val="553552867"/>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preserve="1" userDrawn="1">
  <p:cSld name="TitleThrive_Blue">
    <p:spTree>
      <p:nvGrpSpPr>
        <p:cNvPr id="1" name=""/>
        <p:cNvGrpSpPr/>
        <p:nvPr/>
      </p:nvGrpSpPr>
      <p:grpSpPr>
        <a:xfrm>
          <a:off x="0" y="0"/>
          <a:ext cx="0" cy="0"/>
          <a:chOff x="0" y="0"/>
          <a:chExt cx="0" cy="0"/>
        </a:xfrm>
      </p:grpSpPr>
      <p:sp>
        <p:nvSpPr>
          <p:cNvPr id="15" name="Rectangle 14"/>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en-US" sz="1800">
              <a:solidFill>
                <a:prstClr val="white"/>
              </a:solidFill>
            </a:endParaRPr>
          </a:p>
        </p:txBody>
      </p:sp>
      <p:sp>
        <p:nvSpPr>
          <p:cNvPr id="20" name="Round Diagonal Corner Rectangle 19"/>
          <p:cNvSpPr/>
          <p:nvPr userDrawn="1"/>
        </p:nvSpPr>
        <p:spPr>
          <a:xfrm>
            <a:off x="6092679" y="457200"/>
            <a:ext cx="2359152" cy="1600200"/>
          </a:xfrm>
          <a:prstGeom prst="round2DiagRect">
            <a:avLst>
              <a:gd name="adj1" fmla="val 12797"/>
              <a:gd name="adj2" fmla="val 0"/>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en-US" sz="1800">
              <a:solidFill>
                <a:prstClr val="white"/>
              </a:solidFill>
            </a:endParaRPr>
          </a:p>
        </p:txBody>
      </p:sp>
      <p:sp>
        <p:nvSpPr>
          <p:cNvPr id="17" name="Picture Placeholder 16"/>
          <p:cNvSpPr>
            <a:spLocks noGrp="1"/>
          </p:cNvSpPr>
          <p:nvPr>
            <p:ph type="pic" sz="quarter" idx="14"/>
          </p:nvPr>
        </p:nvSpPr>
        <p:spPr>
          <a:xfrm>
            <a:off x="0" y="228600"/>
            <a:ext cx="5980176" cy="5715000"/>
          </a:xfrm>
          <a:prstGeom prst="rect">
            <a:avLst/>
          </a:prstGeom>
          <a:solidFill>
            <a:schemeClr val="bg1"/>
          </a:solidFill>
        </p:spPr>
        <p:txBody>
          <a:bodyPr/>
          <a:lstStyle/>
          <a:p>
            <a:r>
              <a:rPr lang="en-US"/>
              <a:t>Click icon to add picture</a:t>
            </a:r>
            <a:endParaRPr lang="en-US" dirty="0"/>
          </a:p>
        </p:txBody>
      </p:sp>
      <p:sp>
        <p:nvSpPr>
          <p:cNvPr id="16" name="Round Diagonal Corner Rectangle 15"/>
          <p:cNvSpPr/>
          <p:nvPr userDrawn="1"/>
        </p:nvSpPr>
        <p:spPr>
          <a:xfrm>
            <a:off x="6092679" y="2167128"/>
            <a:ext cx="2817960" cy="3775052"/>
          </a:xfrm>
          <a:prstGeom prst="round2DiagRect">
            <a:avLst>
              <a:gd name="adj1" fmla="val 0"/>
              <a:gd name="adj2" fmla="val 8742"/>
            </a:avLst>
          </a:prstGeom>
          <a:solidFill>
            <a:srgbClr val="005F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en-US" sz="1800" dirty="0">
              <a:solidFill>
                <a:prstClr val="white"/>
              </a:solidFill>
            </a:endParaRPr>
          </a:p>
        </p:txBody>
      </p:sp>
      <p:sp>
        <p:nvSpPr>
          <p:cNvPr id="3" name="Subtitle 2"/>
          <p:cNvSpPr>
            <a:spLocks noGrp="1"/>
          </p:cNvSpPr>
          <p:nvPr>
            <p:ph type="subTitle" idx="1"/>
          </p:nvPr>
        </p:nvSpPr>
        <p:spPr bwMode="gray">
          <a:xfrm>
            <a:off x="6382511" y="2697480"/>
            <a:ext cx="2249424" cy="1619459"/>
          </a:xfrm>
        </p:spPr>
        <p:txBody>
          <a:bodyPr lIns="0" tIns="0" rIns="0" bIns="0" anchor="t" anchorCtr="0">
            <a:noAutofit/>
          </a:bodyPr>
          <a:lstStyle>
            <a:lvl1pPr marL="0" indent="0" algn="l">
              <a:lnSpc>
                <a:spcPts val="3200"/>
              </a:lnSpc>
              <a:spcBef>
                <a:spcPts val="0"/>
              </a:spcBef>
              <a:buNone/>
              <a:defRPr sz="2400" b="1">
                <a:solidFill>
                  <a:schemeClr val="bg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4" name="Text Placeholder 13"/>
          <p:cNvSpPr>
            <a:spLocks noGrp="1"/>
          </p:cNvSpPr>
          <p:nvPr>
            <p:ph type="body" sz="quarter" idx="13"/>
          </p:nvPr>
        </p:nvSpPr>
        <p:spPr>
          <a:xfrm>
            <a:off x="230188" y="6354053"/>
            <a:ext cx="2151062" cy="293688"/>
          </a:xfrm>
        </p:spPr>
        <p:txBody>
          <a:bodyPr lIns="0" tIns="0" rIns="0" bIns="0" anchor="b">
            <a:noAutofit/>
          </a:bodyPr>
          <a:lstStyle>
            <a:lvl1pPr marL="0" indent="0">
              <a:spcBef>
                <a:spcPts val="0"/>
              </a:spcBef>
              <a:buNone/>
              <a:defRPr sz="1000" b="1"/>
            </a:lvl1pPr>
            <a:lvl2pPr>
              <a:defRPr sz="1100" b="1"/>
            </a:lvl2pPr>
            <a:lvl3pPr>
              <a:defRPr sz="1100" b="1"/>
            </a:lvl3pPr>
            <a:lvl4pPr>
              <a:defRPr sz="1100" b="1"/>
            </a:lvl4pPr>
            <a:lvl5pPr>
              <a:defRPr sz="1100" b="1"/>
            </a:lvl5pPr>
          </a:lstStyle>
          <a:p>
            <a:pPr lvl="0"/>
            <a:r>
              <a:rPr lang="en-US"/>
              <a:t>Click to edit Master text styles</a:t>
            </a:r>
          </a:p>
        </p:txBody>
      </p:sp>
      <p:pic>
        <p:nvPicPr>
          <p:cNvPr id="18" name="Picture 17" descr="Cargill_graphics-02.png"/>
          <p:cNvPicPr>
            <a:picLocks noChangeAspect="1"/>
          </p:cNvPicPr>
          <p:nvPr userDrawn="1"/>
        </p:nvPicPr>
        <p:blipFill>
          <a:blip r:embed="rId2" cstate="print"/>
          <a:stretch>
            <a:fillRect/>
          </a:stretch>
        </p:blipFill>
        <p:spPr>
          <a:xfrm>
            <a:off x="7829661" y="6187350"/>
            <a:ext cx="1145953" cy="512022"/>
          </a:xfrm>
          <a:prstGeom prst="rect">
            <a:avLst/>
          </a:prstGeom>
        </p:spPr>
      </p:pic>
      <p:sp>
        <p:nvSpPr>
          <p:cNvPr id="22" name="TextBox 21"/>
          <p:cNvSpPr txBox="1"/>
          <p:nvPr userDrawn="1"/>
        </p:nvSpPr>
        <p:spPr>
          <a:xfrm>
            <a:off x="2541319" y="6438827"/>
            <a:ext cx="3331030" cy="215444"/>
          </a:xfrm>
          <a:prstGeom prst="rect">
            <a:avLst/>
          </a:prstGeom>
          <a:noFill/>
        </p:spPr>
        <p:txBody>
          <a:bodyPr wrap="square" lIns="0" tIns="0" rIns="0" bIns="0" rtlCol="0" anchor="b">
            <a:spAutoFit/>
          </a:bodyPr>
          <a:lstStyle/>
          <a:p>
            <a:pPr algn="l" fontAlgn="auto">
              <a:spcBef>
                <a:spcPts val="0"/>
              </a:spcBef>
              <a:spcAft>
                <a:spcPts val="0"/>
              </a:spcAft>
              <a:defRPr/>
            </a:pPr>
            <a:r>
              <a:rPr lang="en-US" sz="700" baseline="30000" dirty="0">
                <a:solidFill>
                  <a:srgbClr val="959595"/>
                </a:solidFill>
                <a:latin typeface="Helvetica"/>
                <a:ea typeface="+mn-ea"/>
              </a:rPr>
              <a:t>CONFIDENTIAL. This document contains trade secret information. Disclosure, use or reproduction outside Cargill or inside Cargill, to or by those employees who do not have a need to know is prohibited except as authorized by Cargill in writing.</a:t>
            </a:r>
          </a:p>
          <a:p>
            <a:pPr algn="l" fontAlgn="auto">
              <a:spcBef>
                <a:spcPts val="0"/>
              </a:spcBef>
              <a:spcAft>
                <a:spcPts val="0"/>
              </a:spcAft>
              <a:defRPr/>
            </a:pPr>
            <a:r>
              <a:rPr lang="en-US" sz="700" baseline="30000" dirty="0">
                <a:solidFill>
                  <a:srgbClr val="959595"/>
                </a:solidFill>
                <a:latin typeface="Helvetica"/>
                <a:ea typeface="+mn-ea"/>
              </a:rPr>
              <a:t>© 2013 Cargill, Incorporated. All rights reserved.</a:t>
            </a:r>
          </a:p>
        </p:txBody>
      </p:sp>
      <p:sp>
        <p:nvSpPr>
          <p:cNvPr id="21" name="Text Placeholder 20"/>
          <p:cNvSpPr>
            <a:spLocks noGrp="1"/>
          </p:cNvSpPr>
          <p:nvPr>
            <p:ph type="body" sz="quarter" idx="16"/>
          </p:nvPr>
        </p:nvSpPr>
        <p:spPr bwMode="gray">
          <a:xfrm>
            <a:off x="6382511" y="4206240"/>
            <a:ext cx="2249424" cy="1317625"/>
          </a:xfrm>
        </p:spPr>
        <p:txBody>
          <a:bodyPr tIns="0" bIns="0">
            <a:noAutofit/>
          </a:bodyPr>
          <a:lstStyle>
            <a:lvl1pPr>
              <a:buFontTx/>
              <a:buNone/>
              <a:defRPr sz="1400" b="1" baseline="0">
                <a:solidFill>
                  <a:schemeClr val="bg1"/>
                </a:solidFill>
                <a:latin typeface="+mn-lt"/>
              </a:defRPr>
            </a:lvl1pPr>
            <a:lvl5pPr>
              <a:defRPr/>
            </a:lvl5pPr>
          </a:lstStyle>
          <a:p>
            <a:pPr lvl="0"/>
            <a:r>
              <a:rPr lang="en-US"/>
              <a:t>Click to edit Master text styles</a:t>
            </a:r>
          </a:p>
        </p:txBody>
      </p:sp>
    </p:spTree>
    <p:extLst>
      <p:ext uri="{BB962C8B-B14F-4D97-AF65-F5344CB8AC3E}">
        <p14:creationId xmlns:p14="http://schemas.microsoft.com/office/powerpoint/2010/main" val="2188042552"/>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preserve="1" userDrawn="1">
  <p:cSld name="TitleNoThrive_Blue">
    <p:spTree>
      <p:nvGrpSpPr>
        <p:cNvPr id="1" name=""/>
        <p:cNvGrpSpPr/>
        <p:nvPr/>
      </p:nvGrpSpPr>
      <p:grpSpPr>
        <a:xfrm>
          <a:off x="0" y="0"/>
          <a:ext cx="0" cy="0"/>
          <a:chOff x="0" y="0"/>
          <a:chExt cx="0" cy="0"/>
        </a:xfrm>
      </p:grpSpPr>
      <p:sp>
        <p:nvSpPr>
          <p:cNvPr id="15" name="Rectangle 14"/>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en-US" sz="1800">
              <a:solidFill>
                <a:prstClr val="white"/>
              </a:solidFill>
            </a:endParaRPr>
          </a:p>
        </p:txBody>
      </p:sp>
      <p:sp>
        <p:nvSpPr>
          <p:cNvPr id="17" name="Picture Placeholder 16"/>
          <p:cNvSpPr>
            <a:spLocks noGrp="1"/>
          </p:cNvSpPr>
          <p:nvPr>
            <p:ph type="pic" sz="quarter" idx="14"/>
          </p:nvPr>
        </p:nvSpPr>
        <p:spPr>
          <a:xfrm>
            <a:off x="230188" y="228600"/>
            <a:ext cx="5751576" cy="5715000"/>
          </a:xfrm>
          <a:prstGeom prst="round2DiagRect">
            <a:avLst>
              <a:gd name="adj1" fmla="val 3724"/>
              <a:gd name="adj2" fmla="val 0"/>
            </a:avLst>
          </a:prstGeom>
          <a:solidFill>
            <a:schemeClr val="bg1"/>
          </a:solidFill>
        </p:spPr>
        <p:txBody>
          <a:bodyPr/>
          <a:lstStyle/>
          <a:p>
            <a:r>
              <a:rPr lang="en-US"/>
              <a:t>Click icon to add picture</a:t>
            </a:r>
            <a:endParaRPr lang="en-US" dirty="0"/>
          </a:p>
        </p:txBody>
      </p:sp>
      <p:sp>
        <p:nvSpPr>
          <p:cNvPr id="16" name="Round Diagonal Corner Rectangle 15"/>
          <p:cNvSpPr/>
          <p:nvPr userDrawn="1"/>
        </p:nvSpPr>
        <p:spPr>
          <a:xfrm>
            <a:off x="6092679" y="2368296"/>
            <a:ext cx="2817960" cy="3575304"/>
          </a:xfrm>
          <a:prstGeom prst="round2DiagRect">
            <a:avLst>
              <a:gd name="adj1" fmla="val 0"/>
              <a:gd name="adj2" fmla="val 8742"/>
            </a:avLst>
          </a:prstGeom>
          <a:solidFill>
            <a:srgbClr val="005F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en-US" sz="1800" dirty="0">
              <a:solidFill>
                <a:prstClr val="white"/>
              </a:solidFill>
            </a:endParaRPr>
          </a:p>
        </p:txBody>
      </p:sp>
      <p:sp>
        <p:nvSpPr>
          <p:cNvPr id="3" name="Subtitle 2"/>
          <p:cNvSpPr>
            <a:spLocks noGrp="1"/>
          </p:cNvSpPr>
          <p:nvPr>
            <p:ph type="subTitle" idx="1"/>
          </p:nvPr>
        </p:nvSpPr>
        <p:spPr bwMode="gray">
          <a:xfrm>
            <a:off x="6382511" y="2697480"/>
            <a:ext cx="2249424" cy="1619459"/>
          </a:xfrm>
        </p:spPr>
        <p:txBody>
          <a:bodyPr lIns="0" tIns="0" rIns="0" bIns="0" anchor="t" anchorCtr="0">
            <a:noAutofit/>
          </a:bodyPr>
          <a:lstStyle>
            <a:lvl1pPr marL="0" indent="0" algn="l">
              <a:lnSpc>
                <a:spcPts val="3200"/>
              </a:lnSpc>
              <a:spcBef>
                <a:spcPts val="0"/>
              </a:spcBef>
              <a:buNone/>
              <a:defRPr sz="2400" b="1">
                <a:solidFill>
                  <a:schemeClr val="bg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4" name="Text Placeholder 13"/>
          <p:cNvSpPr>
            <a:spLocks noGrp="1"/>
          </p:cNvSpPr>
          <p:nvPr>
            <p:ph type="body" sz="quarter" idx="13"/>
          </p:nvPr>
        </p:nvSpPr>
        <p:spPr>
          <a:xfrm>
            <a:off x="230188" y="6354053"/>
            <a:ext cx="2151062" cy="293688"/>
          </a:xfrm>
        </p:spPr>
        <p:txBody>
          <a:bodyPr lIns="0" tIns="0" rIns="0" bIns="0" anchor="b">
            <a:noAutofit/>
          </a:bodyPr>
          <a:lstStyle>
            <a:lvl1pPr marL="0" indent="0">
              <a:spcBef>
                <a:spcPts val="0"/>
              </a:spcBef>
              <a:buNone/>
              <a:defRPr sz="1000" b="1"/>
            </a:lvl1pPr>
            <a:lvl2pPr>
              <a:defRPr sz="1100" b="1"/>
            </a:lvl2pPr>
            <a:lvl3pPr>
              <a:defRPr sz="1100" b="1"/>
            </a:lvl3pPr>
            <a:lvl4pPr>
              <a:defRPr sz="1100" b="1"/>
            </a:lvl4pPr>
            <a:lvl5pPr>
              <a:defRPr sz="1100" b="1"/>
            </a:lvl5pPr>
          </a:lstStyle>
          <a:p>
            <a:pPr lvl="0"/>
            <a:r>
              <a:rPr lang="en-US"/>
              <a:t>Click to edit Master text styles</a:t>
            </a:r>
          </a:p>
        </p:txBody>
      </p:sp>
      <p:pic>
        <p:nvPicPr>
          <p:cNvPr id="18" name="Picture 17" descr="Cargill_graphics-02.png"/>
          <p:cNvPicPr>
            <a:picLocks noChangeAspect="1"/>
          </p:cNvPicPr>
          <p:nvPr userDrawn="1"/>
        </p:nvPicPr>
        <p:blipFill>
          <a:blip r:embed="rId2" cstate="print"/>
          <a:stretch>
            <a:fillRect/>
          </a:stretch>
        </p:blipFill>
        <p:spPr>
          <a:xfrm>
            <a:off x="7829661" y="6187350"/>
            <a:ext cx="1145953" cy="512022"/>
          </a:xfrm>
          <a:prstGeom prst="rect">
            <a:avLst/>
          </a:prstGeom>
        </p:spPr>
      </p:pic>
      <p:sp>
        <p:nvSpPr>
          <p:cNvPr id="22" name="TextBox 21"/>
          <p:cNvSpPr txBox="1"/>
          <p:nvPr userDrawn="1"/>
        </p:nvSpPr>
        <p:spPr>
          <a:xfrm>
            <a:off x="2541319" y="6438827"/>
            <a:ext cx="3331030" cy="215444"/>
          </a:xfrm>
          <a:prstGeom prst="rect">
            <a:avLst/>
          </a:prstGeom>
          <a:noFill/>
        </p:spPr>
        <p:txBody>
          <a:bodyPr wrap="square" lIns="0" tIns="0" rIns="0" bIns="0" rtlCol="0" anchor="b">
            <a:spAutoFit/>
          </a:bodyPr>
          <a:lstStyle/>
          <a:p>
            <a:pPr algn="l" fontAlgn="auto">
              <a:spcBef>
                <a:spcPts val="0"/>
              </a:spcBef>
              <a:spcAft>
                <a:spcPts val="0"/>
              </a:spcAft>
              <a:defRPr/>
            </a:pPr>
            <a:r>
              <a:rPr lang="en-US" sz="700" baseline="30000" dirty="0">
                <a:solidFill>
                  <a:srgbClr val="959595"/>
                </a:solidFill>
                <a:latin typeface="Helvetica"/>
                <a:ea typeface="+mn-ea"/>
              </a:rPr>
              <a:t>CONFIDENTIAL. This document contains trade secret information. Disclosure, use or reproduction outside Cargill or inside Cargill, to or by those employees who do not have a need to know is prohibited except as authorized by Cargill in writing.</a:t>
            </a:r>
          </a:p>
          <a:p>
            <a:pPr algn="l" fontAlgn="auto">
              <a:spcBef>
                <a:spcPts val="0"/>
              </a:spcBef>
              <a:spcAft>
                <a:spcPts val="0"/>
              </a:spcAft>
              <a:defRPr/>
            </a:pPr>
            <a:r>
              <a:rPr lang="en-US" sz="700" baseline="30000" dirty="0">
                <a:solidFill>
                  <a:srgbClr val="959595"/>
                </a:solidFill>
                <a:latin typeface="Helvetica"/>
                <a:ea typeface="+mn-ea"/>
              </a:rPr>
              <a:t>© 2013 Cargill, Incorporated. All rights reserved.</a:t>
            </a:r>
          </a:p>
        </p:txBody>
      </p:sp>
      <p:sp>
        <p:nvSpPr>
          <p:cNvPr id="21" name="Text Placeholder 20"/>
          <p:cNvSpPr>
            <a:spLocks noGrp="1"/>
          </p:cNvSpPr>
          <p:nvPr>
            <p:ph type="body" sz="quarter" idx="16"/>
          </p:nvPr>
        </p:nvSpPr>
        <p:spPr bwMode="gray">
          <a:xfrm>
            <a:off x="6382512" y="4206240"/>
            <a:ext cx="2249424" cy="1317625"/>
          </a:xfrm>
        </p:spPr>
        <p:txBody>
          <a:bodyPr tIns="0" bIns="0">
            <a:noAutofit/>
          </a:bodyPr>
          <a:lstStyle>
            <a:lvl1pPr>
              <a:buFontTx/>
              <a:buNone/>
              <a:defRPr sz="1400" b="1" baseline="0">
                <a:solidFill>
                  <a:schemeClr val="bg1"/>
                </a:solidFill>
                <a:latin typeface="+mn-lt"/>
              </a:defRPr>
            </a:lvl1pPr>
            <a:lvl5pPr>
              <a:defRPr/>
            </a:lvl5pPr>
          </a:lstStyle>
          <a:p>
            <a:pPr lvl="0"/>
            <a:r>
              <a:rPr lang="en-US"/>
              <a:t>Click to edit Master text styles</a:t>
            </a:r>
          </a:p>
        </p:txBody>
      </p:sp>
      <p:sp>
        <p:nvSpPr>
          <p:cNvPr id="24" name="Round Diagonal Corner Rectangle 23"/>
          <p:cNvSpPr/>
          <p:nvPr userDrawn="1"/>
        </p:nvSpPr>
        <p:spPr>
          <a:xfrm>
            <a:off x="6085856" y="685800"/>
            <a:ext cx="2355284" cy="1572768"/>
          </a:xfrm>
          <a:prstGeom prst="round2DiagRect">
            <a:avLst>
              <a:gd name="adj1" fmla="val 12797"/>
              <a:gd name="adj2" fmla="val 0"/>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en-US" sz="1800">
              <a:solidFill>
                <a:prstClr val="white"/>
              </a:solidFill>
            </a:endParaRPr>
          </a:p>
        </p:txBody>
      </p:sp>
    </p:spTree>
    <p:extLst>
      <p:ext uri="{BB962C8B-B14F-4D97-AF65-F5344CB8AC3E}">
        <p14:creationId xmlns:p14="http://schemas.microsoft.com/office/powerpoint/2010/main" val="1664843071"/>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preserve="1" userDrawn="1">
  <p:cSld name="TitleNoPhoto_Blue">
    <p:spTree>
      <p:nvGrpSpPr>
        <p:cNvPr id="1" name=""/>
        <p:cNvGrpSpPr/>
        <p:nvPr/>
      </p:nvGrpSpPr>
      <p:grpSpPr>
        <a:xfrm>
          <a:off x="0" y="0"/>
          <a:ext cx="0" cy="0"/>
          <a:chOff x="0" y="0"/>
          <a:chExt cx="0" cy="0"/>
        </a:xfrm>
      </p:grpSpPr>
      <p:sp>
        <p:nvSpPr>
          <p:cNvPr id="15" name="Rectangle 14"/>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en-US" sz="1800">
              <a:solidFill>
                <a:prstClr val="white"/>
              </a:solidFill>
            </a:endParaRPr>
          </a:p>
        </p:txBody>
      </p:sp>
      <p:sp>
        <p:nvSpPr>
          <p:cNvPr id="11" name="Round Diagonal Corner Rectangle 10"/>
          <p:cNvSpPr/>
          <p:nvPr userDrawn="1"/>
        </p:nvSpPr>
        <p:spPr>
          <a:xfrm>
            <a:off x="230188" y="228599"/>
            <a:ext cx="7223760" cy="5711825"/>
          </a:xfrm>
          <a:prstGeom prst="round2DiagRect">
            <a:avLst>
              <a:gd name="adj1" fmla="val 0"/>
              <a:gd name="adj2" fmla="val 4027"/>
            </a:avLst>
          </a:prstGeom>
          <a:solidFill>
            <a:srgbClr val="005F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en-US" sz="1800" dirty="0">
              <a:solidFill>
                <a:prstClr val="white"/>
              </a:solidFill>
            </a:endParaRPr>
          </a:p>
        </p:txBody>
      </p:sp>
      <p:sp>
        <p:nvSpPr>
          <p:cNvPr id="16" name="Round Diagonal Corner Rectangle 15"/>
          <p:cNvSpPr/>
          <p:nvPr userDrawn="1"/>
        </p:nvSpPr>
        <p:spPr>
          <a:xfrm>
            <a:off x="7562088" y="3078353"/>
            <a:ext cx="1353312" cy="2862072"/>
          </a:xfrm>
          <a:prstGeom prst="round2DiagRect">
            <a:avLst>
              <a:gd name="adj1" fmla="val 612"/>
              <a:gd name="adj2" fmla="val 16610"/>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en-US" sz="1800" dirty="0">
              <a:solidFill>
                <a:prstClr val="white"/>
              </a:solidFill>
            </a:endParaRPr>
          </a:p>
        </p:txBody>
      </p:sp>
      <p:sp>
        <p:nvSpPr>
          <p:cNvPr id="3" name="Subtitle 2"/>
          <p:cNvSpPr>
            <a:spLocks noGrp="1"/>
          </p:cNvSpPr>
          <p:nvPr>
            <p:ph type="subTitle" idx="1"/>
          </p:nvPr>
        </p:nvSpPr>
        <p:spPr bwMode="gray">
          <a:xfrm>
            <a:off x="740664" y="1170432"/>
            <a:ext cx="5029200" cy="1828800"/>
          </a:xfrm>
        </p:spPr>
        <p:txBody>
          <a:bodyPr lIns="0" tIns="0" rIns="0" bIns="0" anchor="t" anchorCtr="0">
            <a:noAutofit/>
          </a:bodyPr>
          <a:lstStyle>
            <a:lvl1pPr marL="0" indent="0" algn="l">
              <a:lnSpc>
                <a:spcPts val="5000"/>
              </a:lnSpc>
              <a:spcBef>
                <a:spcPts val="0"/>
              </a:spcBef>
              <a:buNone/>
              <a:defRPr sz="4800" b="1">
                <a:solidFill>
                  <a:schemeClr val="bg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4" name="Text Placeholder 13"/>
          <p:cNvSpPr>
            <a:spLocks noGrp="1"/>
          </p:cNvSpPr>
          <p:nvPr>
            <p:ph type="body" sz="quarter" idx="13"/>
          </p:nvPr>
        </p:nvSpPr>
        <p:spPr>
          <a:xfrm>
            <a:off x="230188" y="6354053"/>
            <a:ext cx="2151062" cy="293688"/>
          </a:xfrm>
        </p:spPr>
        <p:txBody>
          <a:bodyPr lIns="0" tIns="0" rIns="0" bIns="0" anchor="b">
            <a:noAutofit/>
          </a:bodyPr>
          <a:lstStyle>
            <a:lvl1pPr marL="0" indent="0">
              <a:spcBef>
                <a:spcPts val="0"/>
              </a:spcBef>
              <a:buNone/>
              <a:defRPr sz="1000" b="1"/>
            </a:lvl1pPr>
            <a:lvl2pPr>
              <a:defRPr sz="1100" b="1"/>
            </a:lvl2pPr>
            <a:lvl3pPr>
              <a:defRPr sz="1100" b="1"/>
            </a:lvl3pPr>
            <a:lvl4pPr>
              <a:defRPr sz="1100" b="1"/>
            </a:lvl4pPr>
            <a:lvl5pPr>
              <a:defRPr sz="1100" b="1"/>
            </a:lvl5pPr>
          </a:lstStyle>
          <a:p>
            <a:pPr lvl="0"/>
            <a:r>
              <a:rPr lang="en-US"/>
              <a:t>Click to edit Master text styles</a:t>
            </a:r>
          </a:p>
        </p:txBody>
      </p:sp>
      <p:pic>
        <p:nvPicPr>
          <p:cNvPr id="18" name="Picture 17" descr="Cargill_graphics-02.png"/>
          <p:cNvPicPr>
            <a:picLocks noChangeAspect="1"/>
          </p:cNvPicPr>
          <p:nvPr userDrawn="1"/>
        </p:nvPicPr>
        <p:blipFill>
          <a:blip r:embed="rId2" cstate="print"/>
          <a:stretch>
            <a:fillRect/>
          </a:stretch>
        </p:blipFill>
        <p:spPr>
          <a:xfrm>
            <a:off x="7829661" y="6187350"/>
            <a:ext cx="1145953" cy="512022"/>
          </a:xfrm>
          <a:prstGeom prst="rect">
            <a:avLst/>
          </a:prstGeom>
        </p:spPr>
      </p:pic>
      <p:sp>
        <p:nvSpPr>
          <p:cNvPr id="22" name="TextBox 21"/>
          <p:cNvSpPr txBox="1"/>
          <p:nvPr userDrawn="1"/>
        </p:nvSpPr>
        <p:spPr>
          <a:xfrm>
            <a:off x="2541319" y="6438827"/>
            <a:ext cx="3331030" cy="215444"/>
          </a:xfrm>
          <a:prstGeom prst="rect">
            <a:avLst/>
          </a:prstGeom>
          <a:noFill/>
        </p:spPr>
        <p:txBody>
          <a:bodyPr wrap="square" lIns="0" tIns="0" rIns="0" bIns="0" rtlCol="0" anchor="b">
            <a:spAutoFit/>
          </a:bodyPr>
          <a:lstStyle/>
          <a:p>
            <a:pPr algn="l" fontAlgn="auto">
              <a:spcBef>
                <a:spcPts val="0"/>
              </a:spcBef>
              <a:spcAft>
                <a:spcPts val="0"/>
              </a:spcAft>
              <a:defRPr/>
            </a:pPr>
            <a:r>
              <a:rPr lang="en-US" sz="700" baseline="30000" dirty="0">
                <a:solidFill>
                  <a:srgbClr val="959595"/>
                </a:solidFill>
                <a:latin typeface="Helvetica"/>
                <a:ea typeface="+mn-ea"/>
              </a:rPr>
              <a:t>CONFIDENTIAL. This document contains trade secret information. Disclosure, use or reproduction outside Cargill or inside Cargill, to or by those employees who do not have a need to know is prohibited except as authorized by Cargill in writing.</a:t>
            </a:r>
          </a:p>
          <a:p>
            <a:pPr algn="l" fontAlgn="auto">
              <a:spcBef>
                <a:spcPts val="0"/>
              </a:spcBef>
              <a:spcAft>
                <a:spcPts val="0"/>
              </a:spcAft>
              <a:defRPr/>
            </a:pPr>
            <a:r>
              <a:rPr lang="en-US" sz="700" baseline="30000" dirty="0">
                <a:solidFill>
                  <a:srgbClr val="959595"/>
                </a:solidFill>
                <a:latin typeface="Helvetica"/>
                <a:ea typeface="+mn-ea"/>
              </a:rPr>
              <a:t>© 2013 Cargill, Incorporated. All rights reserved.</a:t>
            </a:r>
          </a:p>
        </p:txBody>
      </p:sp>
      <p:sp>
        <p:nvSpPr>
          <p:cNvPr id="21" name="Text Placeholder 20"/>
          <p:cNvSpPr>
            <a:spLocks noGrp="1"/>
          </p:cNvSpPr>
          <p:nvPr>
            <p:ph type="body" sz="quarter" idx="16"/>
          </p:nvPr>
        </p:nvSpPr>
        <p:spPr bwMode="gray">
          <a:xfrm>
            <a:off x="740664" y="3430587"/>
            <a:ext cx="5029200" cy="914400"/>
          </a:xfrm>
        </p:spPr>
        <p:txBody>
          <a:bodyPr tIns="0" bIns="0">
            <a:noAutofit/>
          </a:bodyPr>
          <a:lstStyle>
            <a:lvl1pPr>
              <a:lnSpc>
                <a:spcPts val="3000"/>
              </a:lnSpc>
              <a:buFontTx/>
              <a:buNone/>
              <a:defRPr sz="2400" b="1" baseline="0">
                <a:solidFill>
                  <a:schemeClr val="bg1"/>
                </a:solidFill>
                <a:latin typeface="+mn-lt"/>
              </a:defRPr>
            </a:lvl1pPr>
            <a:lvl5pPr>
              <a:defRPr/>
            </a:lvl5pPr>
          </a:lstStyle>
          <a:p>
            <a:pPr lvl="0"/>
            <a:r>
              <a:rPr lang="en-US"/>
              <a:t>Click to edit Master text styles</a:t>
            </a:r>
          </a:p>
        </p:txBody>
      </p:sp>
      <p:sp>
        <p:nvSpPr>
          <p:cNvPr id="24" name="Round Diagonal Corner Rectangle 23"/>
          <p:cNvSpPr/>
          <p:nvPr userDrawn="1"/>
        </p:nvSpPr>
        <p:spPr>
          <a:xfrm>
            <a:off x="7562088" y="1828800"/>
            <a:ext cx="1353312" cy="1143000"/>
          </a:xfrm>
          <a:prstGeom prst="round2DiagRect">
            <a:avLst>
              <a:gd name="adj1" fmla="val 20468"/>
              <a:gd name="adj2" fmla="val 0"/>
            </a:avLst>
          </a:prstGeom>
          <a:solidFill>
            <a:srgbClr val="1E9D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en-US" sz="1800">
              <a:solidFill>
                <a:prstClr val="white"/>
              </a:solidFill>
            </a:endParaRPr>
          </a:p>
        </p:txBody>
      </p:sp>
    </p:spTree>
    <p:extLst>
      <p:ext uri="{BB962C8B-B14F-4D97-AF65-F5344CB8AC3E}">
        <p14:creationId xmlns:p14="http://schemas.microsoft.com/office/powerpoint/2010/main" val="2251106116"/>
      </p:ext>
    </p:extLst>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preserve="1" userDrawn="1">
  <p:cSld name="TitleLowInk_Blue">
    <p:spTree>
      <p:nvGrpSpPr>
        <p:cNvPr id="1" name=""/>
        <p:cNvGrpSpPr/>
        <p:nvPr/>
      </p:nvGrpSpPr>
      <p:grpSpPr>
        <a:xfrm>
          <a:off x="0" y="0"/>
          <a:ext cx="0" cy="0"/>
          <a:chOff x="0" y="0"/>
          <a:chExt cx="0" cy="0"/>
        </a:xfrm>
      </p:grpSpPr>
      <p:sp>
        <p:nvSpPr>
          <p:cNvPr id="15" name="Rectangle 14"/>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en-US" sz="1800">
              <a:solidFill>
                <a:prstClr val="white"/>
              </a:solidFill>
            </a:endParaRPr>
          </a:p>
        </p:txBody>
      </p:sp>
      <p:sp>
        <p:nvSpPr>
          <p:cNvPr id="16" name="Round Diagonal Corner Rectangle 15"/>
          <p:cNvSpPr/>
          <p:nvPr userDrawn="1"/>
        </p:nvSpPr>
        <p:spPr>
          <a:xfrm>
            <a:off x="758952" y="228600"/>
            <a:ext cx="978408" cy="603504"/>
          </a:xfrm>
          <a:prstGeom prst="round2DiagRect">
            <a:avLst>
              <a:gd name="adj1" fmla="val 0"/>
              <a:gd name="adj2" fmla="val 20819"/>
            </a:avLst>
          </a:prstGeom>
          <a:solidFill>
            <a:srgbClr val="005C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en-US" sz="1800" dirty="0">
              <a:solidFill>
                <a:prstClr val="white"/>
              </a:solidFill>
            </a:endParaRPr>
          </a:p>
        </p:txBody>
      </p:sp>
      <p:sp>
        <p:nvSpPr>
          <p:cNvPr id="3" name="Subtitle 2"/>
          <p:cNvSpPr>
            <a:spLocks noGrp="1"/>
          </p:cNvSpPr>
          <p:nvPr>
            <p:ph type="subTitle" idx="1" hasCustomPrompt="1"/>
          </p:nvPr>
        </p:nvSpPr>
        <p:spPr>
          <a:xfrm>
            <a:off x="740664" y="2258568"/>
            <a:ext cx="7040880" cy="2057400"/>
          </a:xfrm>
          <a:noFill/>
        </p:spPr>
        <p:txBody>
          <a:bodyPr lIns="0" tIns="0" rIns="0" bIns="0" anchor="t" anchorCtr="0">
            <a:noAutofit/>
          </a:bodyPr>
          <a:lstStyle>
            <a:lvl1pPr marL="0" indent="0" algn="l">
              <a:lnSpc>
                <a:spcPts val="7900"/>
              </a:lnSpc>
              <a:spcBef>
                <a:spcPts val="0"/>
              </a:spcBef>
              <a:buNone/>
              <a:defRPr sz="6900" b="1">
                <a:solidFill>
                  <a:srgbClr val="005C84"/>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Cover Slide Primary</a:t>
            </a:r>
          </a:p>
        </p:txBody>
      </p:sp>
      <p:sp>
        <p:nvSpPr>
          <p:cNvPr id="14" name="Text Placeholder 13"/>
          <p:cNvSpPr>
            <a:spLocks noGrp="1"/>
          </p:cNvSpPr>
          <p:nvPr>
            <p:ph type="body" sz="quarter" idx="13"/>
          </p:nvPr>
        </p:nvSpPr>
        <p:spPr>
          <a:xfrm>
            <a:off x="230188" y="6354053"/>
            <a:ext cx="2151062" cy="293688"/>
          </a:xfrm>
        </p:spPr>
        <p:txBody>
          <a:bodyPr lIns="0" tIns="0" rIns="0" bIns="0" anchor="b">
            <a:noAutofit/>
          </a:bodyPr>
          <a:lstStyle>
            <a:lvl1pPr marL="0" indent="0">
              <a:spcBef>
                <a:spcPts val="0"/>
              </a:spcBef>
              <a:buNone/>
              <a:defRPr sz="1000" b="1"/>
            </a:lvl1pPr>
            <a:lvl2pPr>
              <a:defRPr sz="1100" b="1"/>
            </a:lvl2pPr>
            <a:lvl3pPr>
              <a:defRPr sz="1100" b="1"/>
            </a:lvl3pPr>
            <a:lvl4pPr>
              <a:defRPr sz="1100" b="1"/>
            </a:lvl4pPr>
            <a:lvl5pPr>
              <a:defRPr sz="1100" b="1"/>
            </a:lvl5pPr>
          </a:lstStyle>
          <a:p>
            <a:pPr lvl="0"/>
            <a:r>
              <a:rPr lang="en-US"/>
              <a:t>Click to edit Master text styles</a:t>
            </a:r>
          </a:p>
        </p:txBody>
      </p:sp>
      <p:pic>
        <p:nvPicPr>
          <p:cNvPr id="18" name="Picture 17" descr="Cargill_graphics-02.png"/>
          <p:cNvPicPr>
            <a:picLocks noChangeAspect="1"/>
          </p:cNvPicPr>
          <p:nvPr userDrawn="1"/>
        </p:nvPicPr>
        <p:blipFill>
          <a:blip r:embed="rId2" cstate="print"/>
          <a:stretch>
            <a:fillRect/>
          </a:stretch>
        </p:blipFill>
        <p:spPr>
          <a:xfrm>
            <a:off x="7829661" y="6187350"/>
            <a:ext cx="1145953" cy="512022"/>
          </a:xfrm>
          <a:prstGeom prst="rect">
            <a:avLst/>
          </a:prstGeom>
        </p:spPr>
      </p:pic>
      <p:sp>
        <p:nvSpPr>
          <p:cNvPr id="22" name="TextBox 21"/>
          <p:cNvSpPr txBox="1"/>
          <p:nvPr userDrawn="1"/>
        </p:nvSpPr>
        <p:spPr>
          <a:xfrm>
            <a:off x="2541319" y="6510642"/>
            <a:ext cx="3331030" cy="143629"/>
          </a:xfrm>
          <a:prstGeom prst="rect">
            <a:avLst/>
          </a:prstGeom>
          <a:noFill/>
        </p:spPr>
        <p:txBody>
          <a:bodyPr wrap="square" lIns="0" tIns="0" rIns="0" bIns="0" rtlCol="0" anchor="b">
            <a:noAutofit/>
          </a:bodyPr>
          <a:lstStyle/>
          <a:p>
            <a:pPr algn="l" fontAlgn="auto">
              <a:spcBef>
                <a:spcPts val="0"/>
              </a:spcBef>
              <a:spcAft>
                <a:spcPts val="0"/>
              </a:spcAft>
              <a:defRPr/>
            </a:pPr>
            <a:r>
              <a:rPr lang="en-US" sz="700" baseline="30000" dirty="0">
                <a:solidFill>
                  <a:srgbClr val="959595"/>
                </a:solidFill>
                <a:latin typeface="Helvetica"/>
                <a:ea typeface="+mn-ea"/>
              </a:rPr>
              <a:t>CONFIDENTIAL. This document contains trade secret information. Disclosure, use or reproduction outside Cargill or inside Cargill, to or by those employees who do not have a need to know is prohibited except as authorized by Cargill in writing.</a:t>
            </a:r>
          </a:p>
          <a:p>
            <a:pPr algn="l" fontAlgn="auto">
              <a:spcBef>
                <a:spcPts val="0"/>
              </a:spcBef>
              <a:spcAft>
                <a:spcPts val="0"/>
              </a:spcAft>
              <a:defRPr/>
            </a:pPr>
            <a:r>
              <a:rPr lang="en-US" sz="700" baseline="30000" dirty="0">
                <a:solidFill>
                  <a:srgbClr val="959595"/>
                </a:solidFill>
                <a:latin typeface="Helvetica"/>
                <a:ea typeface="+mn-ea"/>
              </a:rPr>
              <a:t>© 2013 Cargill, Incorporated. All rights reserved.</a:t>
            </a:r>
          </a:p>
        </p:txBody>
      </p:sp>
      <p:sp>
        <p:nvSpPr>
          <p:cNvPr id="21" name="Text Placeholder 20"/>
          <p:cNvSpPr>
            <a:spLocks noGrp="1"/>
          </p:cNvSpPr>
          <p:nvPr>
            <p:ph type="body" sz="quarter" idx="16" hasCustomPrompt="1"/>
          </p:nvPr>
        </p:nvSpPr>
        <p:spPr>
          <a:xfrm>
            <a:off x="740664" y="4791456"/>
            <a:ext cx="5486400" cy="1271016"/>
          </a:xfrm>
          <a:noFill/>
        </p:spPr>
        <p:txBody>
          <a:bodyPr tIns="0" bIns="0">
            <a:noAutofit/>
          </a:bodyPr>
          <a:lstStyle>
            <a:lvl1pPr>
              <a:lnSpc>
                <a:spcPts val="3000"/>
              </a:lnSpc>
              <a:buFontTx/>
              <a:buNone/>
              <a:defRPr sz="2400" b="1" baseline="0">
                <a:solidFill>
                  <a:srgbClr val="007A87"/>
                </a:solidFill>
                <a:latin typeface="+mn-lt"/>
              </a:defRPr>
            </a:lvl1pPr>
            <a:lvl5pPr>
              <a:defRPr/>
            </a:lvl5pPr>
          </a:lstStyle>
          <a:p>
            <a:pPr lvl="0"/>
            <a:r>
              <a:rPr lang="en-US" dirty="0"/>
              <a:t>Secondary Information</a:t>
            </a:r>
          </a:p>
        </p:txBody>
      </p:sp>
      <p:sp>
        <p:nvSpPr>
          <p:cNvPr id="24" name="Round Diagonal Corner Rectangle 23"/>
          <p:cNvSpPr/>
          <p:nvPr userDrawn="1"/>
        </p:nvSpPr>
        <p:spPr>
          <a:xfrm>
            <a:off x="758952" y="914400"/>
            <a:ext cx="530352" cy="292608"/>
          </a:xfrm>
          <a:prstGeom prst="round2DiagRect">
            <a:avLst>
              <a:gd name="adj1" fmla="val 36979"/>
              <a:gd name="adj2" fmla="val 0"/>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en-US" sz="1800">
              <a:solidFill>
                <a:prstClr val="white"/>
              </a:solidFill>
            </a:endParaRPr>
          </a:p>
        </p:txBody>
      </p:sp>
      <p:sp>
        <p:nvSpPr>
          <p:cNvPr id="12" name="Rectangle 11"/>
          <p:cNvSpPr/>
          <p:nvPr userDrawn="1"/>
        </p:nvSpPr>
        <p:spPr>
          <a:xfrm>
            <a:off x="758952" y="4562856"/>
            <a:ext cx="630936" cy="153987"/>
          </a:xfrm>
          <a:prstGeom prst="rect">
            <a:avLst/>
          </a:prstGeom>
          <a:solidFill>
            <a:srgbClr val="1E9D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en-US" sz="1800" dirty="0">
              <a:solidFill>
                <a:prstClr val="white"/>
              </a:solidFill>
            </a:endParaRPr>
          </a:p>
        </p:txBody>
      </p:sp>
    </p:spTree>
    <p:extLst>
      <p:ext uri="{BB962C8B-B14F-4D97-AF65-F5344CB8AC3E}">
        <p14:creationId xmlns:p14="http://schemas.microsoft.com/office/powerpoint/2010/main" val="1685382690"/>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preserve="1" userDrawn="1">
  <p:cSld name="BreakerLarge_Blue">
    <p:spTree>
      <p:nvGrpSpPr>
        <p:cNvPr id="1" name=""/>
        <p:cNvGrpSpPr/>
        <p:nvPr/>
      </p:nvGrpSpPr>
      <p:grpSpPr>
        <a:xfrm>
          <a:off x="0" y="0"/>
          <a:ext cx="0" cy="0"/>
          <a:chOff x="0" y="0"/>
          <a:chExt cx="0" cy="0"/>
        </a:xfrm>
      </p:grpSpPr>
      <p:sp>
        <p:nvSpPr>
          <p:cNvPr id="6" name="Round Diagonal Corner Rectangle 5"/>
          <p:cNvSpPr/>
          <p:nvPr userDrawn="1"/>
        </p:nvSpPr>
        <p:spPr>
          <a:xfrm>
            <a:off x="230188" y="228599"/>
            <a:ext cx="8686800" cy="5711825"/>
          </a:xfrm>
          <a:prstGeom prst="round2DiagRect">
            <a:avLst>
              <a:gd name="adj1" fmla="val 0"/>
              <a:gd name="adj2" fmla="val 3917"/>
            </a:avLst>
          </a:prstGeom>
          <a:solidFill>
            <a:srgbClr val="005C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en-US" sz="6000" dirty="0">
              <a:solidFill>
                <a:prstClr val="white"/>
              </a:solidFill>
            </a:endParaRPr>
          </a:p>
        </p:txBody>
      </p:sp>
      <p:sp>
        <p:nvSpPr>
          <p:cNvPr id="2" name="Title 1"/>
          <p:cNvSpPr>
            <a:spLocks noGrp="1"/>
          </p:cNvSpPr>
          <p:nvPr>
            <p:ph type="title"/>
          </p:nvPr>
        </p:nvSpPr>
        <p:spPr bwMode="gray">
          <a:xfrm>
            <a:off x="740664" y="1847088"/>
            <a:ext cx="7424928" cy="2340864"/>
          </a:xfrm>
        </p:spPr>
        <p:txBody>
          <a:bodyPr/>
          <a:lstStyle>
            <a:lvl1pPr>
              <a:lnSpc>
                <a:spcPts val="6300"/>
              </a:lnSpc>
              <a:defRPr sz="6000">
                <a:solidFill>
                  <a:schemeClr val="bg1"/>
                </a:solidFill>
              </a:defRPr>
            </a:lvl1pPr>
          </a:lstStyle>
          <a:p>
            <a:r>
              <a:rPr lang="en-US"/>
              <a:t>Click to edit Master title style</a:t>
            </a:r>
            <a:endParaRPr lang="en-US" dirty="0"/>
          </a:p>
        </p:txBody>
      </p:sp>
      <p:sp>
        <p:nvSpPr>
          <p:cNvPr id="9"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524350769"/>
      </p:ext>
    </p:extLst>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preserve="1" userDrawn="1">
  <p:cSld name="BreakerLarge_LightBlue">
    <p:spTree>
      <p:nvGrpSpPr>
        <p:cNvPr id="1" name=""/>
        <p:cNvGrpSpPr/>
        <p:nvPr/>
      </p:nvGrpSpPr>
      <p:grpSpPr>
        <a:xfrm>
          <a:off x="0" y="0"/>
          <a:ext cx="0" cy="0"/>
          <a:chOff x="0" y="0"/>
          <a:chExt cx="0" cy="0"/>
        </a:xfrm>
      </p:grpSpPr>
      <p:sp>
        <p:nvSpPr>
          <p:cNvPr id="6" name="Round Diagonal Corner Rectangle 5"/>
          <p:cNvSpPr/>
          <p:nvPr userDrawn="1"/>
        </p:nvSpPr>
        <p:spPr>
          <a:xfrm>
            <a:off x="230188" y="228599"/>
            <a:ext cx="8686800" cy="5711825"/>
          </a:xfrm>
          <a:prstGeom prst="round2DiagRect">
            <a:avLst>
              <a:gd name="adj1" fmla="val 0"/>
              <a:gd name="adj2" fmla="val 3917"/>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en-US" sz="6000" dirty="0">
              <a:solidFill>
                <a:prstClr val="white"/>
              </a:solidFill>
            </a:endParaRPr>
          </a:p>
        </p:txBody>
      </p:sp>
      <p:sp>
        <p:nvSpPr>
          <p:cNvPr id="2" name="Title 1"/>
          <p:cNvSpPr>
            <a:spLocks noGrp="1"/>
          </p:cNvSpPr>
          <p:nvPr>
            <p:ph type="title"/>
          </p:nvPr>
        </p:nvSpPr>
        <p:spPr bwMode="gray">
          <a:xfrm>
            <a:off x="740664" y="1847088"/>
            <a:ext cx="7424928" cy="2340864"/>
          </a:xfrm>
        </p:spPr>
        <p:txBody>
          <a:bodyPr/>
          <a:lstStyle>
            <a:lvl1pPr>
              <a:lnSpc>
                <a:spcPts val="6300"/>
              </a:lnSpc>
              <a:defRPr sz="6000">
                <a:solidFill>
                  <a:schemeClr val="bg1"/>
                </a:solidFill>
              </a:defRPr>
            </a:lvl1pPr>
          </a:lstStyle>
          <a:p>
            <a:r>
              <a:rPr lang="en-US"/>
              <a:t>Click to edit Master title style</a:t>
            </a:r>
            <a:endParaRPr lang="en-US" dirty="0"/>
          </a:p>
        </p:txBody>
      </p:sp>
      <p:sp>
        <p:nvSpPr>
          <p:cNvPr id="9"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176939146"/>
      </p:ext>
    </p:extLst>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preserve="1" userDrawn="1">
  <p:cSld name="BreakerLarge_Aqua">
    <p:bg bwMode="gray">
      <p:bgRef idx="1001">
        <a:schemeClr val="bg1"/>
      </p:bgRef>
    </p:bg>
    <p:spTree>
      <p:nvGrpSpPr>
        <p:cNvPr id="1" name=""/>
        <p:cNvGrpSpPr/>
        <p:nvPr/>
      </p:nvGrpSpPr>
      <p:grpSpPr>
        <a:xfrm>
          <a:off x="0" y="0"/>
          <a:ext cx="0" cy="0"/>
          <a:chOff x="0" y="0"/>
          <a:chExt cx="0" cy="0"/>
        </a:xfrm>
      </p:grpSpPr>
      <p:sp>
        <p:nvSpPr>
          <p:cNvPr id="6" name="Round Diagonal Corner Rectangle 5"/>
          <p:cNvSpPr/>
          <p:nvPr userDrawn="1"/>
        </p:nvSpPr>
        <p:spPr>
          <a:xfrm>
            <a:off x="230188" y="228599"/>
            <a:ext cx="8686800" cy="5711825"/>
          </a:xfrm>
          <a:prstGeom prst="round2DiagRect">
            <a:avLst>
              <a:gd name="adj1" fmla="val 0"/>
              <a:gd name="adj2" fmla="val 3917"/>
            </a:avLst>
          </a:prstGeom>
          <a:solidFill>
            <a:srgbClr val="1E9D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en-US" sz="6000" dirty="0">
              <a:solidFill>
                <a:prstClr val="white"/>
              </a:solidFill>
            </a:endParaRPr>
          </a:p>
        </p:txBody>
      </p:sp>
      <p:sp>
        <p:nvSpPr>
          <p:cNvPr id="2" name="Title 1"/>
          <p:cNvSpPr>
            <a:spLocks noGrp="1"/>
          </p:cNvSpPr>
          <p:nvPr>
            <p:ph type="title"/>
          </p:nvPr>
        </p:nvSpPr>
        <p:spPr bwMode="gray">
          <a:xfrm>
            <a:off x="740664" y="1847088"/>
            <a:ext cx="7424928" cy="2340864"/>
          </a:xfrm>
        </p:spPr>
        <p:txBody>
          <a:bodyPr/>
          <a:lstStyle>
            <a:lvl1pPr>
              <a:lnSpc>
                <a:spcPts val="6300"/>
              </a:lnSpc>
              <a:defRPr sz="6000">
                <a:solidFill>
                  <a:schemeClr val="bg1"/>
                </a:solidFill>
              </a:defRPr>
            </a:lvl1pPr>
          </a:lstStyle>
          <a:p>
            <a:r>
              <a:rPr lang="en-US"/>
              <a:t>Click to edit Master title style</a:t>
            </a:r>
            <a:endParaRPr lang="en-US" dirty="0"/>
          </a:p>
        </p:txBody>
      </p:sp>
      <p:sp>
        <p:nvSpPr>
          <p:cNvPr id="9"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823137782"/>
      </p:ext>
    </p:extLst>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preserve="1" userDrawn="1">
  <p:cSld name="BreakerBullet_Blue">
    <p:spTree>
      <p:nvGrpSpPr>
        <p:cNvPr id="1" name=""/>
        <p:cNvGrpSpPr/>
        <p:nvPr/>
      </p:nvGrpSpPr>
      <p:grpSpPr>
        <a:xfrm>
          <a:off x="0" y="0"/>
          <a:ext cx="0" cy="0"/>
          <a:chOff x="0" y="0"/>
          <a:chExt cx="0" cy="0"/>
        </a:xfrm>
      </p:grpSpPr>
      <p:sp>
        <p:nvSpPr>
          <p:cNvPr id="6" name="Round Diagonal Corner Rectangle 5"/>
          <p:cNvSpPr/>
          <p:nvPr userDrawn="1"/>
        </p:nvSpPr>
        <p:spPr>
          <a:xfrm>
            <a:off x="230188" y="228599"/>
            <a:ext cx="8686800" cy="5711825"/>
          </a:xfrm>
          <a:prstGeom prst="round2DiagRect">
            <a:avLst>
              <a:gd name="adj1" fmla="val 0"/>
              <a:gd name="adj2" fmla="val 3917"/>
            </a:avLst>
          </a:prstGeom>
          <a:solidFill>
            <a:srgbClr val="005C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en-US" sz="6000" dirty="0">
              <a:solidFill>
                <a:prstClr val="white"/>
              </a:solidFill>
            </a:endParaRPr>
          </a:p>
        </p:txBody>
      </p:sp>
      <p:sp>
        <p:nvSpPr>
          <p:cNvPr id="2" name="Title 1"/>
          <p:cNvSpPr>
            <a:spLocks noGrp="1"/>
          </p:cNvSpPr>
          <p:nvPr>
            <p:ph type="title"/>
          </p:nvPr>
        </p:nvSpPr>
        <p:spPr bwMode="gray">
          <a:xfrm>
            <a:off x="744538" y="1691640"/>
            <a:ext cx="7589520" cy="594360"/>
          </a:xfrm>
        </p:spPr>
        <p:txBody>
          <a:bodyPr/>
          <a:lstStyle>
            <a:lvl1pPr>
              <a:lnSpc>
                <a:spcPts val="5500"/>
              </a:lnSpc>
              <a:defRPr sz="4800">
                <a:solidFill>
                  <a:schemeClr val="bg1"/>
                </a:solidFill>
              </a:defRPr>
            </a:lvl1pPr>
          </a:lstStyle>
          <a:p>
            <a:r>
              <a:rPr lang="en-US"/>
              <a:t>Click to edit Master title style</a:t>
            </a:r>
            <a:endParaRPr lang="en-US" dirty="0"/>
          </a:p>
        </p:txBody>
      </p:sp>
      <p:sp>
        <p:nvSpPr>
          <p:cNvPr id="9" name="Text Placeholder 8"/>
          <p:cNvSpPr>
            <a:spLocks noGrp="1"/>
          </p:cNvSpPr>
          <p:nvPr>
            <p:ph type="body" sz="quarter" idx="12"/>
          </p:nvPr>
        </p:nvSpPr>
        <p:spPr bwMode="gray">
          <a:xfrm>
            <a:off x="744538" y="2606040"/>
            <a:ext cx="8166100" cy="1691640"/>
          </a:xfrm>
        </p:spPr>
        <p:txBody>
          <a:bodyPr numCol="2">
            <a:noAutofit/>
          </a:bodyPr>
          <a:lstStyle>
            <a:lvl1pPr marL="173736" indent="-173736">
              <a:lnSpc>
                <a:spcPts val="3200"/>
              </a:lnSpc>
              <a:spcBef>
                <a:spcPts val="0"/>
              </a:spcBef>
              <a:buFont typeface="Arial" pitchFamily="34" charset="0"/>
              <a:buChar char="•"/>
              <a:defRPr sz="2400" b="1">
                <a:solidFill>
                  <a:schemeClr val="bg1"/>
                </a:solidFill>
              </a:defRPr>
            </a:lvl1pPr>
            <a:lvl2pPr marL="173736" indent="-173736">
              <a:lnSpc>
                <a:spcPts val="3200"/>
              </a:lnSpc>
              <a:spcBef>
                <a:spcPts val="0"/>
              </a:spcBef>
              <a:buFont typeface="Arial" pitchFamily="34" charset="0"/>
              <a:buChar char="•"/>
              <a:defRPr sz="2400" b="1">
                <a:solidFill>
                  <a:schemeClr val="bg1"/>
                </a:solidFill>
              </a:defRPr>
            </a:lvl2pPr>
            <a:lvl3pPr marL="173736" indent="-173736">
              <a:lnSpc>
                <a:spcPts val="3200"/>
              </a:lnSpc>
              <a:spcBef>
                <a:spcPts val="0"/>
              </a:spcBef>
              <a:buFont typeface="Arial" pitchFamily="34" charset="0"/>
              <a:buChar char="•"/>
              <a:defRPr sz="2400" b="1">
                <a:solidFill>
                  <a:schemeClr val="bg1"/>
                </a:solidFill>
              </a:defRPr>
            </a:lvl3pPr>
            <a:lvl4pPr marL="173736" indent="-173736">
              <a:lnSpc>
                <a:spcPts val="3200"/>
              </a:lnSpc>
              <a:spcBef>
                <a:spcPts val="0"/>
              </a:spcBef>
              <a:buFont typeface="Arial" pitchFamily="34" charset="0"/>
              <a:buChar char="•"/>
              <a:defRPr sz="2400" b="1">
                <a:solidFill>
                  <a:schemeClr val="bg1"/>
                </a:solidFill>
              </a:defRPr>
            </a:lvl4pPr>
            <a:lvl5pPr marL="173736" indent="-173736">
              <a:lnSpc>
                <a:spcPts val="3200"/>
              </a:lnSpc>
              <a:spcBef>
                <a:spcPts val="0"/>
              </a:spcBef>
              <a:buFont typeface="Arial" pitchFamily="34" charset="0"/>
              <a:buChar char="•"/>
              <a:defRPr sz="2400" b="1">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308075588"/>
      </p:ext>
    </p:extLst>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preserve="1" userDrawn="1">
  <p:cSld name="BreakerBullet_LightBlue">
    <p:spTree>
      <p:nvGrpSpPr>
        <p:cNvPr id="1" name=""/>
        <p:cNvGrpSpPr/>
        <p:nvPr/>
      </p:nvGrpSpPr>
      <p:grpSpPr>
        <a:xfrm>
          <a:off x="0" y="0"/>
          <a:ext cx="0" cy="0"/>
          <a:chOff x="0" y="0"/>
          <a:chExt cx="0" cy="0"/>
        </a:xfrm>
      </p:grpSpPr>
      <p:sp>
        <p:nvSpPr>
          <p:cNvPr id="6" name="Round Diagonal Corner Rectangle 5"/>
          <p:cNvSpPr/>
          <p:nvPr userDrawn="1"/>
        </p:nvSpPr>
        <p:spPr>
          <a:xfrm>
            <a:off x="230188" y="228599"/>
            <a:ext cx="8686800" cy="5711825"/>
          </a:xfrm>
          <a:prstGeom prst="round2DiagRect">
            <a:avLst>
              <a:gd name="adj1" fmla="val 0"/>
              <a:gd name="adj2" fmla="val 3917"/>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en-US" sz="6000" dirty="0">
              <a:solidFill>
                <a:prstClr val="white"/>
              </a:solidFill>
            </a:endParaRPr>
          </a:p>
        </p:txBody>
      </p:sp>
      <p:sp>
        <p:nvSpPr>
          <p:cNvPr id="2" name="Title 1"/>
          <p:cNvSpPr>
            <a:spLocks noGrp="1"/>
          </p:cNvSpPr>
          <p:nvPr>
            <p:ph type="title"/>
          </p:nvPr>
        </p:nvSpPr>
        <p:spPr bwMode="gray">
          <a:xfrm>
            <a:off x="744538" y="1691640"/>
            <a:ext cx="7589520" cy="594360"/>
          </a:xfrm>
        </p:spPr>
        <p:txBody>
          <a:bodyPr/>
          <a:lstStyle>
            <a:lvl1pPr>
              <a:lnSpc>
                <a:spcPts val="5500"/>
              </a:lnSpc>
              <a:defRPr sz="4800">
                <a:solidFill>
                  <a:schemeClr val="bg1"/>
                </a:solidFill>
              </a:defRPr>
            </a:lvl1pPr>
          </a:lstStyle>
          <a:p>
            <a:r>
              <a:rPr lang="en-US"/>
              <a:t>Click to edit Master title style</a:t>
            </a:r>
            <a:endParaRPr lang="en-US" dirty="0"/>
          </a:p>
        </p:txBody>
      </p:sp>
      <p:sp>
        <p:nvSpPr>
          <p:cNvPr id="9" name="Text Placeholder 8"/>
          <p:cNvSpPr>
            <a:spLocks noGrp="1"/>
          </p:cNvSpPr>
          <p:nvPr>
            <p:ph type="body" sz="quarter" idx="12"/>
          </p:nvPr>
        </p:nvSpPr>
        <p:spPr bwMode="gray">
          <a:xfrm>
            <a:off x="744538" y="2606040"/>
            <a:ext cx="8166100" cy="1691640"/>
          </a:xfrm>
        </p:spPr>
        <p:txBody>
          <a:bodyPr numCol="2">
            <a:noAutofit/>
          </a:bodyPr>
          <a:lstStyle>
            <a:lvl1pPr marL="173736" indent="-173736">
              <a:lnSpc>
                <a:spcPts val="3200"/>
              </a:lnSpc>
              <a:spcBef>
                <a:spcPts val="0"/>
              </a:spcBef>
              <a:buFont typeface="Arial" pitchFamily="34" charset="0"/>
              <a:buChar char="•"/>
              <a:defRPr sz="2400" b="1">
                <a:solidFill>
                  <a:schemeClr val="bg1"/>
                </a:solidFill>
              </a:defRPr>
            </a:lvl1pPr>
            <a:lvl2pPr marL="173736" indent="-173736">
              <a:lnSpc>
                <a:spcPts val="3200"/>
              </a:lnSpc>
              <a:spcBef>
                <a:spcPts val="0"/>
              </a:spcBef>
              <a:buFont typeface="Arial" pitchFamily="34" charset="0"/>
              <a:buChar char="•"/>
              <a:defRPr sz="2400" b="1">
                <a:solidFill>
                  <a:schemeClr val="bg1"/>
                </a:solidFill>
              </a:defRPr>
            </a:lvl2pPr>
            <a:lvl3pPr marL="173736" indent="-173736">
              <a:lnSpc>
                <a:spcPts val="3200"/>
              </a:lnSpc>
              <a:spcBef>
                <a:spcPts val="0"/>
              </a:spcBef>
              <a:buFont typeface="Arial" pitchFamily="34" charset="0"/>
              <a:buChar char="•"/>
              <a:defRPr sz="2400" b="1">
                <a:solidFill>
                  <a:schemeClr val="bg1"/>
                </a:solidFill>
              </a:defRPr>
            </a:lvl3pPr>
            <a:lvl4pPr marL="173736" indent="-173736">
              <a:lnSpc>
                <a:spcPts val="3200"/>
              </a:lnSpc>
              <a:spcBef>
                <a:spcPts val="0"/>
              </a:spcBef>
              <a:buFont typeface="Arial" pitchFamily="34" charset="0"/>
              <a:buChar char="•"/>
              <a:defRPr sz="2400" b="1">
                <a:solidFill>
                  <a:schemeClr val="bg1"/>
                </a:solidFill>
              </a:defRPr>
            </a:lvl4pPr>
            <a:lvl5pPr marL="173736" indent="-173736">
              <a:lnSpc>
                <a:spcPts val="3200"/>
              </a:lnSpc>
              <a:spcBef>
                <a:spcPts val="0"/>
              </a:spcBef>
              <a:buFont typeface="Arial" pitchFamily="34" charset="0"/>
              <a:buChar char="•"/>
              <a:defRPr sz="2400" b="1">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149218021"/>
      </p:ext>
    </p:extLst>
  </p:cSld>
  <p:clrMapOvr>
    <a:masterClrMapping/>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preserve="1" userDrawn="1">
  <p:cSld name="BreakerBullet_Aqua">
    <p:spTree>
      <p:nvGrpSpPr>
        <p:cNvPr id="1" name=""/>
        <p:cNvGrpSpPr/>
        <p:nvPr/>
      </p:nvGrpSpPr>
      <p:grpSpPr>
        <a:xfrm>
          <a:off x="0" y="0"/>
          <a:ext cx="0" cy="0"/>
          <a:chOff x="0" y="0"/>
          <a:chExt cx="0" cy="0"/>
        </a:xfrm>
      </p:grpSpPr>
      <p:sp>
        <p:nvSpPr>
          <p:cNvPr id="6" name="Round Diagonal Corner Rectangle 5"/>
          <p:cNvSpPr/>
          <p:nvPr userDrawn="1"/>
        </p:nvSpPr>
        <p:spPr>
          <a:xfrm>
            <a:off x="230188" y="228599"/>
            <a:ext cx="8686800" cy="5711825"/>
          </a:xfrm>
          <a:prstGeom prst="round2DiagRect">
            <a:avLst>
              <a:gd name="adj1" fmla="val 0"/>
              <a:gd name="adj2" fmla="val 3917"/>
            </a:avLst>
          </a:prstGeom>
          <a:solidFill>
            <a:srgbClr val="1E9D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en-US" sz="6000" dirty="0">
              <a:solidFill>
                <a:prstClr val="white"/>
              </a:solidFill>
            </a:endParaRPr>
          </a:p>
        </p:txBody>
      </p:sp>
      <p:sp>
        <p:nvSpPr>
          <p:cNvPr id="2" name="Title 1"/>
          <p:cNvSpPr>
            <a:spLocks noGrp="1"/>
          </p:cNvSpPr>
          <p:nvPr>
            <p:ph type="title"/>
          </p:nvPr>
        </p:nvSpPr>
        <p:spPr bwMode="gray">
          <a:xfrm>
            <a:off x="744538" y="1691640"/>
            <a:ext cx="7589520" cy="594360"/>
          </a:xfrm>
        </p:spPr>
        <p:txBody>
          <a:bodyPr/>
          <a:lstStyle>
            <a:lvl1pPr>
              <a:lnSpc>
                <a:spcPts val="5500"/>
              </a:lnSpc>
              <a:defRPr sz="4800">
                <a:solidFill>
                  <a:schemeClr val="bg1"/>
                </a:solidFill>
              </a:defRPr>
            </a:lvl1pPr>
          </a:lstStyle>
          <a:p>
            <a:r>
              <a:rPr lang="en-US"/>
              <a:t>Click to edit Master title style</a:t>
            </a:r>
            <a:endParaRPr lang="en-US" dirty="0"/>
          </a:p>
        </p:txBody>
      </p:sp>
      <p:sp>
        <p:nvSpPr>
          <p:cNvPr id="9" name="Text Placeholder 8"/>
          <p:cNvSpPr>
            <a:spLocks noGrp="1"/>
          </p:cNvSpPr>
          <p:nvPr>
            <p:ph type="body" sz="quarter" idx="12"/>
          </p:nvPr>
        </p:nvSpPr>
        <p:spPr bwMode="gray">
          <a:xfrm>
            <a:off x="744538" y="2606040"/>
            <a:ext cx="8166100" cy="1691640"/>
          </a:xfrm>
        </p:spPr>
        <p:txBody>
          <a:bodyPr numCol="2">
            <a:noAutofit/>
          </a:bodyPr>
          <a:lstStyle>
            <a:lvl1pPr marL="173736" indent="-173736">
              <a:lnSpc>
                <a:spcPts val="3200"/>
              </a:lnSpc>
              <a:spcBef>
                <a:spcPts val="0"/>
              </a:spcBef>
              <a:buFont typeface="Arial" pitchFamily="34" charset="0"/>
              <a:buChar char="•"/>
              <a:defRPr sz="2400" b="1">
                <a:solidFill>
                  <a:schemeClr val="bg1"/>
                </a:solidFill>
              </a:defRPr>
            </a:lvl1pPr>
            <a:lvl2pPr marL="173736" indent="-173736">
              <a:lnSpc>
                <a:spcPts val="3200"/>
              </a:lnSpc>
              <a:spcBef>
                <a:spcPts val="0"/>
              </a:spcBef>
              <a:buFont typeface="Arial" pitchFamily="34" charset="0"/>
              <a:buChar char="•"/>
              <a:defRPr sz="2400" b="1">
                <a:solidFill>
                  <a:schemeClr val="bg1"/>
                </a:solidFill>
              </a:defRPr>
            </a:lvl2pPr>
            <a:lvl3pPr marL="173736" indent="-173736">
              <a:lnSpc>
                <a:spcPts val="3200"/>
              </a:lnSpc>
              <a:spcBef>
                <a:spcPts val="0"/>
              </a:spcBef>
              <a:buFont typeface="Arial" pitchFamily="34" charset="0"/>
              <a:buChar char="•"/>
              <a:defRPr sz="2400" b="1">
                <a:solidFill>
                  <a:schemeClr val="bg1"/>
                </a:solidFill>
              </a:defRPr>
            </a:lvl3pPr>
            <a:lvl4pPr marL="173736" indent="-173736">
              <a:lnSpc>
                <a:spcPts val="3200"/>
              </a:lnSpc>
              <a:spcBef>
                <a:spcPts val="0"/>
              </a:spcBef>
              <a:buFont typeface="Arial" pitchFamily="34" charset="0"/>
              <a:buChar char="•"/>
              <a:defRPr sz="2400" b="1">
                <a:solidFill>
                  <a:schemeClr val="bg1"/>
                </a:solidFill>
              </a:defRPr>
            </a:lvl4pPr>
            <a:lvl5pPr marL="173736" indent="-173736">
              <a:lnSpc>
                <a:spcPts val="3200"/>
              </a:lnSpc>
              <a:spcBef>
                <a:spcPts val="0"/>
              </a:spcBef>
              <a:buFont typeface="Arial" pitchFamily="34" charset="0"/>
              <a:buChar char="•"/>
              <a:defRPr sz="2400" b="1">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92450095"/>
      </p:ext>
    </p:extLst>
  </p:cSld>
  <p:clrMapOvr>
    <a:masterClrMapping/>
  </p:clrMapOvr>
</p:sldLayout>
</file>

<file path=ppt/slideLayouts/slideLayout229.xml><?xml version="1.0" encoding="utf-8"?>
<p:sldLayout xmlns:a="http://schemas.openxmlformats.org/drawingml/2006/main" xmlns:r="http://schemas.openxmlformats.org/officeDocument/2006/relationships" xmlns:p="http://schemas.openxmlformats.org/presentationml/2006/main" preserve="1" userDrawn="1">
  <p:cSld name="Breaker_Photo">
    <p:spTree>
      <p:nvGrpSpPr>
        <p:cNvPr id="1" name=""/>
        <p:cNvGrpSpPr/>
        <p:nvPr/>
      </p:nvGrpSpPr>
      <p:grpSpPr>
        <a:xfrm>
          <a:off x="0" y="0"/>
          <a:ext cx="0" cy="0"/>
          <a:chOff x="0" y="0"/>
          <a:chExt cx="0" cy="0"/>
        </a:xfrm>
      </p:grpSpPr>
      <p:sp>
        <p:nvSpPr>
          <p:cNvPr id="9" name="Picture Placeholder 7"/>
          <p:cNvSpPr>
            <a:spLocks noGrp="1"/>
          </p:cNvSpPr>
          <p:nvPr>
            <p:ph type="pic" sz="quarter" idx="13"/>
          </p:nvPr>
        </p:nvSpPr>
        <p:spPr>
          <a:xfrm>
            <a:off x="0" y="0"/>
            <a:ext cx="9144000" cy="6858000"/>
          </a:xfrm>
          <a:solidFill>
            <a:srgbClr val="959595"/>
          </a:solidFill>
        </p:spPr>
        <p:txBody>
          <a:bodyPr/>
          <a:lstStyle/>
          <a:p>
            <a:r>
              <a:rPr lang="en-US"/>
              <a:t>Click icon to add picture</a:t>
            </a:r>
            <a:endParaRPr lang="en-US" dirty="0"/>
          </a:p>
        </p:txBody>
      </p:sp>
      <p:sp>
        <p:nvSpPr>
          <p:cNvPr id="10" name="Title 1"/>
          <p:cNvSpPr>
            <a:spLocks noGrp="1"/>
          </p:cNvSpPr>
          <p:nvPr>
            <p:ph type="title"/>
          </p:nvPr>
        </p:nvSpPr>
        <p:spPr bwMode="gray">
          <a:xfrm>
            <a:off x="740664" y="1005840"/>
            <a:ext cx="7772400" cy="1993392"/>
          </a:xfrm>
        </p:spPr>
        <p:txBody>
          <a:bodyPr/>
          <a:lstStyle>
            <a:lvl1pPr>
              <a:lnSpc>
                <a:spcPts val="5000"/>
              </a:lnSpc>
              <a:defRPr sz="4600">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899643337"/>
      </p:ext>
    </p:extLst>
  </p:cSld>
  <p:clrMapOvr>
    <a:masterClrMapping/>
  </p:clrMapOvr>
</p:sldLayout>
</file>

<file path=ppt/slideLayouts/slideLayout230.xml><?xml version="1.0" encoding="utf-8"?>
<p:sldLayout xmlns:a="http://schemas.openxmlformats.org/drawingml/2006/main" xmlns:r="http://schemas.openxmlformats.org/officeDocument/2006/relationships" xmlns:p="http://schemas.openxmlformats.org/presentationml/2006/main" preserve="1" userDrawn="1">
  <p:cSld name="BreakerMosaicBullet_Blue">
    <p:spTree>
      <p:nvGrpSpPr>
        <p:cNvPr id="1" name=""/>
        <p:cNvGrpSpPr/>
        <p:nvPr/>
      </p:nvGrpSpPr>
      <p:grpSpPr>
        <a:xfrm>
          <a:off x="0" y="0"/>
          <a:ext cx="0" cy="0"/>
          <a:chOff x="0" y="0"/>
          <a:chExt cx="0" cy="0"/>
        </a:xfrm>
      </p:grpSpPr>
      <p:sp>
        <p:nvSpPr>
          <p:cNvPr id="8" name="Round Diagonal Corner Rectangle 7"/>
          <p:cNvSpPr/>
          <p:nvPr userDrawn="1"/>
        </p:nvSpPr>
        <p:spPr>
          <a:xfrm>
            <a:off x="228600" y="228600"/>
            <a:ext cx="6949440" cy="2487168"/>
          </a:xfrm>
          <a:prstGeom prst="round2DiagRect">
            <a:avLst>
              <a:gd name="adj1" fmla="val 8670"/>
              <a:gd name="adj2" fmla="val 0"/>
            </a:avLst>
          </a:prstGeom>
          <a:solidFill>
            <a:srgbClr val="005C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en-US" sz="1800" dirty="0">
              <a:solidFill>
                <a:prstClr val="white"/>
              </a:solidFill>
            </a:endParaRPr>
          </a:p>
        </p:txBody>
      </p:sp>
      <p:sp>
        <p:nvSpPr>
          <p:cNvPr id="2" name="Title 1"/>
          <p:cNvSpPr>
            <a:spLocks noGrp="1"/>
          </p:cNvSpPr>
          <p:nvPr>
            <p:ph type="title"/>
          </p:nvPr>
        </p:nvSpPr>
        <p:spPr bwMode="gray">
          <a:xfrm>
            <a:off x="740664" y="694944"/>
            <a:ext cx="5029200" cy="1371600"/>
          </a:xfrm>
        </p:spPr>
        <p:txBody>
          <a:bodyPr/>
          <a:lstStyle>
            <a:lvl1pPr>
              <a:lnSpc>
                <a:spcPts val="5500"/>
              </a:lnSpc>
              <a:defRPr sz="4800">
                <a:solidFill>
                  <a:schemeClr val="bg1"/>
                </a:solidFill>
              </a:defRPr>
            </a:lvl1pPr>
          </a:lstStyle>
          <a:p>
            <a:r>
              <a:rPr lang="en-US"/>
              <a:t>Click to edit Master title style</a:t>
            </a:r>
            <a:endParaRPr lang="en-US" dirty="0"/>
          </a:p>
        </p:txBody>
      </p:sp>
      <p:sp>
        <p:nvSpPr>
          <p:cNvPr id="9" name="Text Placeholder 8"/>
          <p:cNvSpPr>
            <a:spLocks noGrp="1"/>
          </p:cNvSpPr>
          <p:nvPr>
            <p:ph type="body" sz="quarter" idx="12"/>
          </p:nvPr>
        </p:nvSpPr>
        <p:spPr>
          <a:xfrm>
            <a:off x="744538" y="3026664"/>
            <a:ext cx="7567612" cy="3142404"/>
          </a:xfrm>
        </p:spPr>
        <p:txBody>
          <a:bodyPr numCol="1">
            <a:noAutofit/>
          </a:bodyPr>
          <a:lstStyle>
            <a:lvl1pPr marL="173736" indent="-173736">
              <a:lnSpc>
                <a:spcPts val="3200"/>
              </a:lnSpc>
              <a:spcBef>
                <a:spcPts val="0"/>
              </a:spcBef>
              <a:buFont typeface="Arial" pitchFamily="34" charset="0"/>
              <a:buChar char="•"/>
              <a:defRPr sz="2400" b="1">
                <a:solidFill>
                  <a:schemeClr val="tx1"/>
                </a:solidFill>
              </a:defRPr>
            </a:lvl1pPr>
            <a:lvl2pPr marL="173736" indent="-173736">
              <a:lnSpc>
                <a:spcPts val="3200"/>
              </a:lnSpc>
              <a:spcBef>
                <a:spcPts val="0"/>
              </a:spcBef>
              <a:buFont typeface="Arial" pitchFamily="34" charset="0"/>
              <a:buChar char="•"/>
              <a:defRPr sz="2400" b="1">
                <a:solidFill>
                  <a:schemeClr val="tx1"/>
                </a:solidFill>
              </a:defRPr>
            </a:lvl2pPr>
            <a:lvl3pPr marL="173736" indent="-173736">
              <a:lnSpc>
                <a:spcPts val="3200"/>
              </a:lnSpc>
              <a:spcBef>
                <a:spcPts val="0"/>
              </a:spcBef>
              <a:buFont typeface="Arial" pitchFamily="34" charset="0"/>
              <a:buChar char="•"/>
              <a:defRPr sz="2400" b="1">
                <a:solidFill>
                  <a:schemeClr val="tx1"/>
                </a:solidFill>
              </a:defRPr>
            </a:lvl3pPr>
            <a:lvl4pPr marL="173736" indent="-173736">
              <a:lnSpc>
                <a:spcPts val="3200"/>
              </a:lnSpc>
              <a:spcBef>
                <a:spcPts val="0"/>
              </a:spcBef>
              <a:buFont typeface="Arial" pitchFamily="34" charset="0"/>
              <a:buChar char="•"/>
              <a:defRPr sz="2400" b="1">
                <a:solidFill>
                  <a:schemeClr val="tx1"/>
                </a:solidFill>
              </a:defRPr>
            </a:lvl4pPr>
            <a:lvl5pPr marL="173736" indent="-173736">
              <a:lnSpc>
                <a:spcPts val="3200"/>
              </a:lnSpc>
              <a:spcBef>
                <a:spcPts val="0"/>
              </a:spcBef>
              <a:buFont typeface="Arial" pitchFamily="34" charset="0"/>
              <a:buChar char="•"/>
              <a:defRPr sz="2400" b="1">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Round Diagonal Corner Rectangle 9"/>
          <p:cNvSpPr/>
          <p:nvPr userDrawn="1"/>
        </p:nvSpPr>
        <p:spPr>
          <a:xfrm>
            <a:off x="7296912" y="1115568"/>
            <a:ext cx="877824" cy="493776"/>
          </a:xfrm>
          <a:prstGeom prst="round2DiagRect">
            <a:avLst>
              <a:gd name="adj1" fmla="val 38584"/>
              <a:gd name="adj2" fmla="val 0"/>
            </a:avLst>
          </a:prstGeom>
          <a:solidFill>
            <a:srgbClr val="1E9D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en-US" sz="1800">
              <a:solidFill>
                <a:prstClr val="white"/>
              </a:solidFill>
            </a:endParaRPr>
          </a:p>
        </p:txBody>
      </p:sp>
      <p:sp>
        <p:nvSpPr>
          <p:cNvPr id="11" name="Round Diagonal Corner Rectangle 10"/>
          <p:cNvSpPr/>
          <p:nvPr userDrawn="1"/>
        </p:nvSpPr>
        <p:spPr>
          <a:xfrm>
            <a:off x="7296912" y="1719072"/>
            <a:ext cx="1627632" cy="996696"/>
          </a:xfrm>
          <a:prstGeom prst="round2DiagRect">
            <a:avLst>
              <a:gd name="adj1" fmla="val 612"/>
              <a:gd name="adj2" fmla="val 21637"/>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en-US" sz="1800" dirty="0">
              <a:solidFill>
                <a:prstClr val="white"/>
              </a:solidFill>
            </a:endParaRPr>
          </a:p>
        </p:txBody>
      </p:sp>
      <p:sp>
        <p:nvSpPr>
          <p:cNvPr id="12"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09982241"/>
      </p:ext>
    </p:extLst>
  </p:cSld>
  <p:clrMapOvr>
    <a:masterClrMapping/>
  </p:clrMapOvr>
</p:sldLayout>
</file>

<file path=ppt/slideLayouts/slideLayout231.xml><?xml version="1.0" encoding="utf-8"?>
<p:sldLayout xmlns:a="http://schemas.openxmlformats.org/drawingml/2006/main" xmlns:r="http://schemas.openxmlformats.org/officeDocument/2006/relationships" xmlns:p="http://schemas.openxmlformats.org/presentationml/2006/main" preserve="1" userDrawn="1">
  <p:cSld name="ContentBullet_Blue">
    <p:spTree>
      <p:nvGrpSpPr>
        <p:cNvPr id="1" name=""/>
        <p:cNvGrpSpPr/>
        <p:nvPr/>
      </p:nvGrpSpPr>
      <p:grpSpPr>
        <a:xfrm>
          <a:off x="0" y="0"/>
          <a:ext cx="0" cy="0"/>
          <a:chOff x="0" y="0"/>
          <a:chExt cx="0" cy="0"/>
        </a:xfrm>
      </p:grpSpPr>
      <p:sp>
        <p:nvSpPr>
          <p:cNvPr id="7" name="Title 1"/>
          <p:cNvSpPr>
            <a:spLocks noGrp="1"/>
          </p:cNvSpPr>
          <p:nvPr>
            <p:ph type="title"/>
          </p:nvPr>
        </p:nvSpPr>
        <p:spPr>
          <a:xfrm>
            <a:off x="744538" y="502920"/>
            <a:ext cx="7567612" cy="1154927"/>
          </a:xfrm>
        </p:spPr>
        <p:txBody>
          <a:bodyPr/>
          <a:lstStyle>
            <a:lvl1pPr>
              <a:lnSpc>
                <a:spcPts val="4000"/>
              </a:lnSpc>
              <a:defRPr sz="3600">
                <a:solidFill>
                  <a:srgbClr val="005C84"/>
                </a:solidFill>
              </a:defRPr>
            </a:lvl1pPr>
          </a:lstStyle>
          <a:p>
            <a:r>
              <a:rPr lang="en-US"/>
              <a:t>Click to edit Master title style</a:t>
            </a:r>
            <a:endParaRPr lang="en-US" dirty="0"/>
          </a:p>
        </p:txBody>
      </p:sp>
      <p:sp>
        <p:nvSpPr>
          <p:cNvPr id="11" name="Text Placeholder 5"/>
          <p:cNvSpPr>
            <a:spLocks noGrp="1"/>
          </p:cNvSpPr>
          <p:nvPr>
            <p:ph type="body" sz="quarter" idx="12" hasCustomPrompt="1"/>
          </p:nvPr>
        </p:nvSpPr>
        <p:spPr>
          <a:xfrm>
            <a:off x="740662" y="1945300"/>
            <a:ext cx="7571488" cy="397952"/>
          </a:xfrm>
        </p:spPr>
        <p:txBody>
          <a:bodyPr/>
          <a:lstStyle>
            <a:lvl1pPr marL="0" indent="0">
              <a:lnSpc>
                <a:spcPts val="2100"/>
              </a:lnSpc>
              <a:spcBef>
                <a:spcPts val="0"/>
              </a:spcBef>
              <a:buFontTx/>
              <a:buNone/>
              <a:defRPr sz="2000" b="1" cap="all" baseline="0">
                <a:solidFill>
                  <a:srgbClr val="1E9D8B"/>
                </a:solidFill>
              </a:defRPr>
            </a:lvl1pPr>
          </a:lstStyle>
          <a:p>
            <a:pPr lvl="0"/>
            <a:r>
              <a:rPr lang="en-US" dirty="0"/>
              <a:t>CLICK TO EDIT MASTER TEXT STYLES</a:t>
            </a:r>
          </a:p>
        </p:txBody>
      </p:sp>
      <p:sp>
        <p:nvSpPr>
          <p:cNvPr id="12" name="Text Placeholder 8"/>
          <p:cNvSpPr>
            <a:spLocks noGrp="1"/>
          </p:cNvSpPr>
          <p:nvPr>
            <p:ph type="body" sz="quarter" idx="13"/>
          </p:nvPr>
        </p:nvSpPr>
        <p:spPr>
          <a:xfrm>
            <a:off x="744538" y="2347635"/>
            <a:ext cx="7567612" cy="3592789"/>
          </a:xfrm>
        </p:spPr>
        <p:txBody>
          <a:bodyPr numCol="1">
            <a:noAutofit/>
          </a:bodyPr>
          <a:lstStyle>
            <a:lvl1pPr marL="182880" indent="-182880">
              <a:lnSpc>
                <a:spcPts val="2200"/>
              </a:lnSpc>
              <a:spcBef>
                <a:spcPts val="0"/>
              </a:spcBef>
              <a:spcAft>
                <a:spcPts val="1000"/>
              </a:spcAft>
              <a:buFont typeface="Arial" pitchFamily="34" charset="0"/>
              <a:buChar char="•"/>
              <a:defRPr sz="2000" b="0">
                <a:solidFill>
                  <a:schemeClr val="tx1"/>
                </a:solidFill>
              </a:defRPr>
            </a:lvl1pPr>
            <a:lvl2pPr marL="454025" indent="-182880">
              <a:lnSpc>
                <a:spcPts val="2200"/>
              </a:lnSpc>
              <a:spcBef>
                <a:spcPts val="0"/>
              </a:spcBef>
              <a:spcAft>
                <a:spcPts val="1000"/>
              </a:spcAft>
              <a:buFont typeface="Arial" pitchFamily="34" charset="0"/>
              <a:buChar char="•"/>
              <a:defRPr sz="2000" b="0">
                <a:solidFill>
                  <a:schemeClr val="tx1"/>
                </a:solidFill>
              </a:defRPr>
            </a:lvl2pPr>
            <a:lvl3pPr marL="731520" indent="-182880">
              <a:lnSpc>
                <a:spcPts val="2200"/>
              </a:lnSpc>
              <a:spcBef>
                <a:spcPts val="0"/>
              </a:spcBef>
              <a:spcAft>
                <a:spcPts val="1000"/>
              </a:spcAft>
              <a:buFont typeface="Arial" pitchFamily="34" charset="0"/>
              <a:buChar char="•"/>
              <a:defRPr sz="2000" b="0">
                <a:solidFill>
                  <a:schemeClr val="tx1"/>
                </a:solidFill>
              </a:defRPr>
            </a:lvl3pPr>
            <a:lvl4pPr marL="1005840" indent="-182880">
              <a:lnSpc>
                <a:spcPts val="2200"/>
              </a:lnSpc>
              <a:spcBef>
                <a:spcPts val="0"/>
              </a:spcBef>
              <a:spcAft>
                <a:spcPts val="1000"/>
              </a:spcAft>
              <a:buFont typeface="Arial" pitchFamily="34" charset="0"/>
              <a:buChar char="•"/>
              <a:defRPr sz="2000" b="0">
                <a:solidFill>
                  <a:schemeClr val="tx1"/>
                </a:solidFill>
              </a:defRPr>
            </a:lvl4pPr>
            <a:lvl5pPr marL="1280160" indent="-182880">
              <a:lnSpc>
                <a:spcPts val="2200"/>
              </a:lnSpc>
              <a:spcBef>
                <a:spcPts val="0"/>
              </a:spcBef>
              <a:spcAft>
                <a:spcPts val="1000"/>
              </a:spcAft>
              <a:buFont typeface="Arial" pitchFamily="34" charset="0"/>
              <a:buChar char="•"/>
              <a:defRPr sz="2000" b="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360038335"/>
      </p:ext>
    </p:extLst>
  </p:cSld>
  <p:clrMapOvr>
    <a:masterClrMapping/>
  </p:clrMapOvr>
</p:sldLayout>
</file>

<file path=ppt/slideLayouts/slideLayout232.xml><?xml version="1.0" encoding="utf-8"?>
<p:sldLayout xmlns:a="http://schemas.openxmlformats.org/drawingml/2006/main" xmlns:r="http://schemas.openxmlformats.org/officeDocument/2006/relationships" xmlns:p="http://schemas.openxmlformats.org/presentationml/2006/main" preserve="1" userDrawn="1">
  <p:cSld name="ContentOneColumn_Blue">
    <p:spTree>
      <p:nvGrpSpPr>
        <p:cNvPr id="1" name=""/>
        <p:cNvGrpSpPr/>
        <p:nvPr/>
      </p:nvGrpSpPr>
      <p:grpSpPr>
        <a:xfrm>
          <a:off x="0" y="0"/>
          <a:ext cx="0" cy="0"/>
          <a:chOff x="0" y="0"/>
          <a:chExt cx="0" cy="0"/>
        </a:xfrm>
      </p:grpSpPr>
      <p:sp>
        <p:nvSpPr>
          <p:cNvPr id="7" name="Title 1"/>
          <p:cNvSpPr>
            <a:spLocks noGrp="1"/>
          </p:cNvSpPr>
          <p:nvPr>
            <p:ph type="title"/>
          </p:nvPr>
        </p:nvSpPr>
        <p:spPr>
          <a:xfrm>
            <a:off x="744539" y="502920"/>
            <a:ext cx="7567612" cy="859028"/>
          </a:xfrm>
        </p:spPr>
        <p:txBody>
          <a:bodyPr/>
          <a:lstStyle>
            <a:lvl1pPr>
              <a:lnSpc>
                <a:spcPts val="4000"/>
              </a:lnSpc>
              <a:defRPr sz="3600">
                <a:solidFill>
                  <a:srgbClr val="005C84"/>
                </a:solidFill>
              </a:defRPr>
            </a:lvl1pPr>
          </a:lstStyle>
          <a:p>
            <a:r>
              <a:rPr lang="en-US"/>
              <a:t>Click to edit Master title style</a:t>
            </a:r>
            <a:endParaRPr lang="en-US" dirty="0"/>
          </a:p>
        </p:txBody>
      </p:sp>
      <p:sp>
        <p:nvSpPr>
          <p:cNvPr id="11" name="Text Placeholder 5"/>
          <p:cNvSpPr>
            <a:spLocks noGrp="1"/>
          </p:cNvSpPr>
          <p:nvPr>
            <p:ph type="body" sz="quarter" idx="12" hasCustomPrompt="1"/>
          </p:nvPr>
        </p:nvSpPr>
        <p:spPr>
          <a:xfrm>
            <a:off x="740661" y="1368513"/>
            <a:ext cx="7571489" cy="685800"/>
          </a:xfrm>
        </p:spPr>
        <p:txBody>
          <a:bodyPr>
            <a:noAutofit/>
          </a:bodyPr>
          <a:lstStyle>
            <a:lvl1pPr marL="0" indent="0">
              <a:lnSpc>
                <a:spcPts val="2900"/>
              </a:lnSpc>
              <a:spcBef>
                <a:spcPts val="0"/>
              </a:spcBef>
              <a:buFontTx/>
              <a:buNone/>
              <a:defRPr sz="2400" b="1">
                <a:solidFill>
                  <a:srgbClr val="1E9D8B"/>
                </a:solidFill>
              </a:defRPr>
            </a:lvl1pPr>
          </a:lstStyle>
          <a:p>
            <a:pPr lvl="0"/>
            <a:r>
              <a:rPr lang="en-US" dirty="0"/>
              <a:t>Click to edit master text styles</a:t>
            </a:r>
          </a:p>
        </p:txBody>
      </p:sp>
      <p:sp>
        <p:nvSpPr>
          <p:cNvPr id="12" name="Text Placeholder 8"/>
          <p:cNvSpPr>
            <a:spLocks noGrp="1"/>
          </p:cNvSpPr>
          <p:nvPr>
            <p:ph type="body" sz="quarter" idx="13" hasCustomPrompt="1"/>
          </p:nvPr>
        </p:nvSpPr>
        <p:spPr>
          <a:xfrm>
            <a:off x="744538" y="2410930"/>
            <a:ext cx="7567612" cy="1425258"/>
          </a:xfrm>
        </p:spPr>
        <p:txBody>
          <a:bodyPr numCol="1">
            <a:noAutofit/>
          </a:bodyPr>
          <a:lstStyle>
            <a:lvl1pPr marL="0" indent="0">
              <a:lnSpc>
                <a:spcPts val="2200"/>
              </a:lnSpc>
              <a:spcBef>
                <a:spcPts val="0"/>
              </a:spcBef>
              <a:spcAft>
                <a:spcPts val="900"/>
              </a:spcAft>
              <a:buFontTx/>
              <a:buNone/>
              <a:defRPr sz="2000" b="1" cap="all" baseline="0">
                <a:solidFill>
                  <a:srgbClr val="007A87"/>
                </a:solidFill>
              </a:defRPr>
            </a:lvl1pPr>
            <a:lvl2pPr marL="0" indent="0">
              <a:lnSpc>
                <a:spcPts val="2200"/>
              </a:lnSpc>
              <a:spcBef>
                <a:spcPts val="0"/>
              </a:spcBef>
              <a:buFontTx/>
              <a:buNone/>
              <a:defRPr sz="2000" b="0">
                <a:solidFill>
                  <a:schemeClr val="tx1"/>
                </a:solidFill>
              </a:defRPr>
            </a:lvl2pPr>
            <a:lvl3pPr marL="0" indent="0">
              <a:lnSpc>
                <a:spcPts val="2200"/>
              </a:lnSpc>
              <a:spcBef>
                <a:spcPts val="0"/>
              </a:spcBef>
              <a:buFontTx/>
              <a:buNone/>
              <a:defRPr sz="2000" b="0">
                <a:solidFill>
                  <a:schemeClr val="tx1"/>
                </a:solidFill>
              </a:defRPr>
            </a:lvl3pPr>
            <a:lvl4pPr marL="0" indent="0">
              <a:lnSpc>
                <a:spcPts val="2200"/>
              </a:lnSpc>
              <a:spcBef>
                <a:spcPts val="0"/>
              </a:spcBef>
              <a:buFontTx/>
              <a:buNone/>
              <a:defRPr sz="2000" b="0">
                <a:solidFill>
                  <a:schemeClr val="tx1"/>
                </a:solidFill>
              </a:defRPr>
            </a:lvl4pPr>
            <a:lvl5pPr marL="0" indent="0">
              <a:lnSpc>
                <a:spcPts val="2200"/>
              </a:lnSpc>
              <a:spcBef>
                <a:spcPts val="0"/>
              </a:spcBef>
              <a:buFontTx/>
              <a:buNone/>
              <a:defRPr sz="2000" b="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12"/>
          <p:cNvSpPr>
            <a:spLocks noGrp="1"/>
          </p:cNvSpPr>
          <p:nvPr>
            <p:ph type="body" sz="quarter" idx="14" hasCustomPrompt="1"/>
          </p:nvPr>
        </p:nvSpPr>
        <p:spPr>
          <a:xfrm>
            <a:off x="744539" y="4194009"/>
            <a:ext cx="7567611" cy="1426464"/>
          </a:xfrm>
        </p:spPr>
        <p:txBody>
          <a:bodyPr>
            <a:noAutofit/>
          </a:bodyPr>
          <a:lstStyle>
            <a:lvl1pPr marL="0" indent="0">
              <a:lnSpc>
                <a:spcPts val="2200"/>
              </a:lnSpc>
              <a:spcBef>
                <a:spcPts val="0"/>
              </a:spcBef>
              <a:spcAft>
                <a:spcPts val="900"/>
              </a:spcAft>
              <a:buFontTx/>
              <a:buNone/>
              <a:tabLst/>
              <a:defRPr sz="2000" b="1" cap="all" baseline="0">
                <a:solidFill>
                  <a:srgbClr val="007A87"/>
                </a:solidFill>
              </a:defRPr>
            </a:lvl1pPr>
            <a:lvl2pPr marL="0" indent="0">
              <a:lnSpc>
                <a:spcPts val="2200"/>
              </a:lnSpc>
              <a:spcBef>
                <a:spcPts val="0"/>
              </a:spcBef>
              <a:buFontTx/>
              <a:buNone/>
              <a:tabLst/>
              <a:defRPr sz="2000"/>
            </a:lvl2pPr>
            <a:lvl3pPr marL="0" indent="0">
              <a:lnSpc>
                <a:spcPts val="2200"/>
              </a:lnSpc>
              <a:spcBef>
                <a:spcPts val="0"/>
              </a:spcBef>
              <a:buFontTx/>
              <a:buNone/>
              <a:tabLst/>
              <a:defRPr sz="2000"/>
            </a:lvl3pPr>
            <a:lvl4pPr marL="0" indent="0">
              <a:lnSpc>
                <a:spcPts val="2200"/>
              </a:lnSpc>
              <a:spcBef>
                <a:spcPts val="0"/>
              </a:spcBef>
              <a:buFontTx/>
              <a:buNone/>
              <a:tabLst/>
              <a:defRPr sz="2000"/>
            </a:lvl4pPr>
            <a:lvl5pPr marL="0" indent="0">
              <a:lnSpc>
                <a:spcPts val="2200"/>
              </a:lnSpc>
              <a:spcBef>
                <a:spcPts val="0"/>
              </a:spcBef>
              <a:buFontTx/>
              <a:buNone/>
              <a:tabLst/>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4040730912"/>
      </p:ext>
    </p:extLst>
  </p:cSld>
  <p:clrMapOvr>
    <a:masterClrMapping/>
  </p:clrMapOvr>
</p:sldLayout>
</file>

<file path=ppt/slideLayouts/slideLayout233.xml><?xml version="1.0" encoding="utf-8"?>
<p:sldLayout xmlns:a="http://schemas.openxmlformats.org/drawingml/2006/main" xmlns:r="http://schemas.openxmlformats.org/officeDocument/2006/relationships" xmlns:p="http://schemas.openxmlformats.org/presentationml/2006/main" preserve="1" userDrawn="1">
  <p:cSld name="ContentTwoColumn_Blue">
    <p:spTree>
      <p:nvGrpSpPr>
        <p:cNvPr id="1" name=""/>
        <p:cNvGrpSpPr/>
        <p:nvPr/>
      </p:nvGrpSpPr>
      <p:grpSpPr>
        <a:xfrm>
          <a:off x="0" y="0"/>
          <a:ext cx="0" cy="0"/>
          <a:chOff x="0" y="0"/>
          <a:chExt cx="0" cy="0"/>
        </a:xfrm>
      </p:grpSpPr>
      <p:sp>
        <p:nvSpPr>
          <p:cNvPr id="7" name="Title 1"/>
          <p:cNvSpPr>
            <a:spLocks noGrp="1"/>
          </p:cNvSpPr>
          <p:nvPr>
            <p:ph type="title"/>
          </p:nvPr>
        </p:nvSpPr>
        <p:spPr>
          <a:xfrm>
            <a:off x="744538" y="502920"/>
            <a:ext cx="7567612" cy="859028"/>
          </a:xfrm>
        </p:spPr>
        <p:txBody>
          <a:bodyPr/>
          <a:lstStyle>
            <a:lvl1pPr>
              <a:lnSpc>
                <a:spcPts val="4000"/>
              </a:lnSpc>
              <a:defRPr sz="3600">
                <a:solidFill>
                  <a:srgbClr val="005C84"/>
                </a:solidFill>
              </a:defRPr>
            </a:lvl1pPr>
          </a:lstStyle>
          <a:p>
            <a:r>
              <a:rPr lang="en-US"/>
              <a:t>Click to edit Master title style</a:t>
            </a:r>
            <a:endParaRPr lang="en-US" dirty="0"/>
          </a:p>
        </p:txBody>
      </p:sp>
      <p:sp>
        <p:nvSpPr>
          <p:cNvPr id="11" name="Text Placeholder 5"/>
          <p:cNvSpPr>
            <a:spLocks noGrp="1"/>
          </p:cNvSpPr>
          <p:nvPr>
            <p:ph type="body" sz="quarter" idx="12" hasCustomPrompt="1"/>
          </p:nvPr>
        </p:nvSpPr>
        <p:spPr>
          <a:xfrm>
            <a:off x="740660" y="1368513"/>
            <a:ext cx="7571489" cy="685800"/>
          </a:xfrm>
        </p:spPr>
        <p:txBody>
          <a:bodyPr>
            <a:noAutofit/>
          </a:bodyPr>
          <a:lstStyle>
            <a:lvl1pPr marL="0" indent="0">
              <a:lnSpc>
                <a:spcPts val="2900"/>
              </a:lnSpc>
              <a:spcBef>
                <a:spcPts val="0"/>
              </a:spcBef>
              <a:buFontTx/>
              <a:buNone/>
              <a:defRPr sz="2400" b="1">
                <a:solidFill>
                  <a:srgbClr val="1E9D8B"/>
                </a:solidFill>
              </a:defRPr>
            </a:lvl1pPr>
          </a:lstStyle>
          <a:p>
            <a:pPr lvl="0"/>
            <a:r>
              <a:rPr lang="en-US" dirty="0"/>
              <a:t>Click to edit master text styles</a:t>
            </a:r>
          </a:p>
        </p:txBody>
      </p:sp>
      <p:sp>
        <p:nvSpPr>
          <p:cNvPr id="12" name="Text Placeholder 8"/>
          <p:cNvSpPr>
            <a:spLocks noGrp="1"/>
          </p:cNvSpPr>
          <p:nvPr>
            <p:ph type="body" sz="quarter" idx="13" hasCustomPrompt="1"/>
          </p:nvPr>
        </p:nvSpPr>
        <p:spPr>
          <a:xfrm>
            <a:off x="744538" y="2410929"/>
            <a:ext cx="3639312" cy="3529495"/>
          </a:xfrm>
        </p:spPr>
        <p:txBody>
          <a:bodyPr numCol="1">
            <a:noAutofit/>
          </a:bodyPr>
          <a:lstStyle>
            <a:lvl1pPr marL="0" indent="0">
              <a:lnSpc>
                <a:spcPts val="2200"/>
              </a:lnSpc>
              <a:spcBef>
                <a:spcPts val="0"/>
              </a:spcBef>
              <a:spcAft>
                <a:spcPts val="900"/>
              </a:spcAft>
              <a:buFontTx/>
              <a:buNone/>
              <a:tabLst/>
              <a:defRPr sz="2000" b="1" cap="all" baseline="0">
                <a:solidFill>
                  <a:srgbClr val="007A87"/>
                </a:solidFill>
              </a:defRPr>
            </a:lvl1pPr>
            <a:lvl2pPr marL="0" indent="0">
              <a:lnSpc>
                <a:spcPts val="2200"/>
              </a:lnSpc>
              <a:spcBef>
                <a:spcPts val="0"/>
              </a:spcBef>
              <a:buFontTx/>
              <a:buNone/>
              <a:tabLst/>
              <a:defRPr sz="2000" b="0">
                <a:solidFill>
                  <a:schemeClr val="tx1"/>
                </a:solidFill>
              </a:defRPr>
            </a:lvl2pPr>
            <a:lvl3pPr marL="0" indent="0">
              <a:lnSpc>
                <a:spcPts val="2200"/>
              </a:lnSpc>
              <a:spcBef>
                <a:spcPts val="0"/>
              </a:spcBef>
              <a:buFontTx/>
              <a:buNone/>
              <a:tabLst/>
              <a:defRPr sz="2000" b="0">
                <a:solidFill>
                  <a:schemeClr val="tx1"/>
                </a:solidFill>
              </a:defRPr>
            </a:lvl3pPr>
            <a:lvl4pPr marL="0" indent="0">
              <a:lnSpc>
                <a:spcPts val="2200"/>
              </a:lnSpc>
              <a:spcBef>
                <a:spcPts val="0"/>
              </a:spcBef>
              <a:buFontTx/>
              <a:buNone/>
              <a:tabLst/>
              <a:defRPr sz="2000" b="0">
                <a:solidFill>
                  <a:schemeClr val="tx1"/>
                </a:solidFill>
              </a:defRPr>
            </a:lvl4pPr>
            <a:lvl5pPr marL="0" indent="0">
              <a:lnSpc>
                <a:spcPts val="2200"/>
              </a:lnSpc>
              <a:spcBef>
                <a:spcPts val="0"/>
              </a:spcBef>
              <a:buFontTx/>
              <a:buNone/>
              <a:tabLst/>
              <a:defRPr sz="2000" b="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12"/>
          <p:cNvSpPr>
            <a:spLocks noGrp="1"/>
          </p:cNvSpPr>
          <p:nvPr>
            <p:ph type="body" sz="quarter" idx="14" hasCustomPrompt="1"/>
          </p:nvPr>
        </p:nvSpPr>
        <p:spPr>
          <a:xfrm>
            <a:off x="4671884" y="2409722"/>
            <a:ext cx="3640265" cy="3530703"/>
          </a:xfrm>
        </p:spPr>
        <p:txBody>
          <a:bodyPr>
            <a:noAutofit/>
          </a:bodyPr>
          <a:lstStyle>
            <a:lvl1pPr marL="0" indent="0">
              <a:lnSpc>
                <a:spcPts val="2200"/>
              </a:lnSpc>
              <a:spcBef>
                <a:spcPts val="0"/>
              </a:spcBef>
              <a:spcAft>
                <a:spcPts val="900"/>
              </a:spcAft>
              <a:buFontTx/>
              <a:buNone/>
              <a:defRPr sz="2000" b="1" cap="all" baseline="0">
                <a:solidFill>
                  <a:srgbClr val="007A87"/>
                </a:solidFill>
              </a:defRPr>
            </a:lvl1pPr>
            <a:lvl2pPr marL="0" indent="0">
              <a:lnSpc>
                <a:spcPts val="2200"/>
              </a:lnSpc>
              <a:spcBef>
                <a:spcPts val="0"/>
              </a:spcBef>
              <a:buFontTx/>
              <a:buNone/>
              <a:defRPr sz="2000"/>
            </a:lvl2pPr>
            <a:lvl3pPr marL="0" indent="0">
              <a:lnSpc>
                <a:spcPts val="2200"/>
              </a:lnSpc>
              <a:spcBef>
                <a:spcPts val="0"/>
              </a:spcBef>
              <a:buFontTx/>
              <a:buNone/>
              <a:defRPr sz="2000"/>
            </a:lvl3pPr>
            <a:lvl4pPr marL="0" indent="0">
              <a:lnSpc>
                <a:spcPts val="2200"/>
              </a:lnSpc>
              <a:spcBef>
                <a:spcPts val="0"/>
              </a:spcBef>
              <a:buFontTx/>
              <a:buNone/>
              <a:defRPr sz="2000"/>
            </a:lvl4pPr>
            <a:lvl5pPr marL="0" indent="0">
              <a:lnSpc>
                <a:spcPts val="2200"/>
              </a:lnSpc>
              <a:spcBef>
                <a:spcPts val="0"/>
              </a:spcBef>
              <a:buFontTx/>
              <a:buNone/>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706309770"/>
      </p:ext>
    </p:extLst>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preserve="1" userDrawn="1">
  <p:cSld name="ContentTwoColumnPhoto_Blue">
    <p:spTree>
      <p:nvGrpSpPr>
        <p:cNvPr id="1" name=""/>
        <p:cNvGrpSpPr/>
        <p:nvPr/>
      </p:nvGrpSpPr>
      <p:grpSpPr>
        <a:xfrm>
          <a:off x="0" y="0"/>
          <a:ext cx="0" cy="0"/>
          <a:chOff x="0" y="0"/>
          <a:chExt cx="0" cy="0"/>
        </a:xfrm>
      </p:grpSpPr>
      <p:sp>
        <p:nvSpPr>
          <p:cNvPr id="7" name="Title 1"/>
          <p:cNvSpPr>
            <a:spLocks noGrp="1"/>
          </p:cNvSpPr>
          <p:nvPr>
            <p:ph type="title"/>
          </p:nvPr>
        </p:nvSpPr>
        <p:spPr>
          <a:xfrm>
            <a:off x="744539" y="502920"/>
            <a:ext cx="7567612" cy="859028"/>
          </a:xfrm>
        </p:spPr>
        <p:txBody>
          <a:bodyPr/>
          <a:lstStyle>
            <a:lvl1pPr>
              <a:lnSpc>
                <a:spcPts val="4000"/>
              </a:lnSpc>
              <a:defRPr sz="3600">
                <a:solidFill>
                  <a:srgbClr val="005C84"/>
                </a:solidFill>
              </a:defRPr>
            </a:lvl1pPr>
          </a:lstStyle>
          <a:p>
            <a:r>
              <a:rPr lang="en-US"/>
              <a:t>Click to edit Master title style</a:t>
            </a:r>
            <a:endParaRPr lang="en-US" dirty="0"/>
          </a:p>
        </p:txBody>
      </p:sp>
      <p:sp>
        <p:nvSpPr>
          <p:cNvPr id="11" name="Text Placeholder 5"/>
          <p:cNvSpPr>
            <a:spLocks noGrp="1"/>
          </p:cNvSpPr>
          <p:nvPr>
            <p:ph type="body" sz="quarter" idx="12" hasCustomPrompt="1"/>
          </p:nvPr>
        </p:nvSpPr>
        <p:spPr>
          <a:xfrm>
            <a:off x="740661" y="1368513"/>
            <a:ext cx="7571489" cy="685800"/>
          </a:xfrm>
        </p:spPr>
        <p:txBody>
          <a:bodyPr>
            <a:noAutofit/>
          </a:bodyPr>
          <a:lstStyle>
            <a:lvl1pPr marL="0" indent="0">
              <a:lnSpc>
                <a:spcPts val="2900"/>
              </a:lnSpc>
              <a:spcBef>
                <a:spcPts val="0"/>
              </a:spcBef>
              <a:buFontTx/>
              <a:buNone/>
              <a:defRPr sz="2400" b="1">
                <a:solidFill>
                  <a:srgbClr val="1E9D8B"/>
                </a:solidFill>
              </a:defRPr>
            </a:lvl1pPr>
          </a:lstStyle>
          <a:p>
            <a:pPr lvl="0"/>
            <a:r>
              <a:rPr lang="en-US" dirty="0"/>
              <a:t>Click to edit master text styles</a:t>
            </a:r>
          </a:p>
        </p:txBody>
      </p:sp>
      <p:sp>
        <p:nvSpPr>
          <p:cNvPr id="12" name="Text Placeholder 8"/>
          <p:cNvSpPr>
            <a:spLocks noGrp="1"/>
          </p:cNvSpPr>
          <p:nvPr>
            <p:ph type="body" sz="quarter" idx="13" hasCustomPrompt="1"/>
          </p:nvPr>
        </p:nvSpPr>
        <p:spPr>
          <a:xfrm>
            <a:off x="744538" y="2419611"/>
            <a:ext cx="3639312" cy="3520814"/>
          </a:xfrm>
        </p:spPr>
        <p:txBody>
          <a:bodyPr numCol="1">
            <a:noAutofit/>
          </a:bodyPr>
          <a:lstStyle>
            <a:lvl1pPr marL="0" indent="0">
              <a:lnSpc>
                <a:spcPts val="2200"/>
              </a:lnSpc>
              <a:spcBef>
                <a:spcPts val="0"/>
              </a:spcBef>
              <a:spcAft>
                <a:spcPts val="0"/>
              </a:spcAft>
              <a:buFontTx/>
              <a:buNone/>
              <a:defRPr sz="2000" b="1">
                <a:solidFill>
                  <a:schemeClr val="tx1"/>
                </a:solidFill>
              </a:defRPr>
            </a:lvl1pPr>
            <a:lvl2pPr marL="0" indent="0">
              <a:lnSpc>
                <a:spcPts val="2200"/>
              </a:lnSpc>
              <a:spcBef>
                <a:spcPts val="0"/>
              </a:spcBef>
              <a:buFontTx/>
              <a:buNone/>
              <a:defRPr sz="2000" b="0">
                <a:solidFill>
                  <a:schemeClr val="tx1"/>
                </a:solidFill>
              </a:defRPr>
            </a:lvl2pPr>
            <a:lvl3pPr marL="0" indent="0">
              <a:lnSpc>
                <a:spcPts val="2200"/>
              </a:lnSpc>
              <a:spcBef>
                <a:spcPts val="0"/>
              </a:spcBef>
              <a:buFontTx/>
              <a:buNone/>
              <a:defRPr sz="2000" b="0">
                <a:solidFill>
                  <a:schemeClr val="tx1"/>
                </a:solidFill>
              </a:defRPr>
            </a:lvl3pPr>
            <a:lvl4pPr marL="0" indent="0">
              <a:lnSpc>
                <a:spcPts val="2200"/>
              </a:lnSpc>
              <a:spcBef>
                <a:spcPts val="0"/>
              </a:spcBef>
              <a:buFontTx/>
              <a:buNone/>
              <a:defRPr sz="2000" b="0">
                <a:solidFill>
                  <a:schemeClr val="tx1"/>
                </a:solidFill>
              </a:defRPr>
            </a:lvl4pPr>
            <a:lvl5pPr marL="0" indent="0">
              <a:lnSpc>
                <a:spcPts val="2200"/>
              </a:lnSpc>
              <a:spcBef>
                <a:spcPts val="0"/>
              </a:spcBef>
              <a:buFontTx/>
              <a:buNone/>
              <a:defRPr sz="2000" b="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Picture Placeholder 13"/>
          <p:cNvSpPr>
            <a:spLocks noGrp="1"/>
          </p:cNvSpPr>
          <p:nvPr>
            <p:ph type="pic" sz="quarter" idx="14"/>
          </p:nvPr>
        </p:nvSpPr>
        <p:spPr>
          <a:xfrm>
            <a:off x="4671886" y="2494883"/>
            <a:ext cx="3640264" cy="3445541"/>
          </a:xfrm>
        </p:spPr>
        <p:txBody>
          <a:bodyPr/>
          <a:lstStyle/>
          <a:p>
            <a:r>
              <a:rPr lang="en-US"/>
              <a:t>Click icon to add picture</a:t>
            </a:r>
          </a:p>
        </p:txBody>
      </p:sp>
      <p:sp>
        <p:nvSpPr>
          <p:cNvPr id="8"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953884641"/>
      </p:ext>
    </p:extLst>
  </p:cSld>
  <p:clrMapOvr>
    <a:masterClrMapping/>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preserve="1" userDrawn="1">
  <p:cSld name="ContentThreeColumn_Photos">
    <p:spTree>
      <p:nvGrpSpPr>
        <p:cNvPr id="1" name=""/>
        <p:cNvGrpSpPr/>
        <p:nvPr/>
      </p:nvGrpSpPr>
      <p:grpSpPr>
        <a:xfrm>
          <a:off x="0" y="0"/>
          <a:ext cx="0" cy="0"/>
          <a:chOff x="0" y="0"/>
          <a:chExt cx="0" cy="0"/>
        </a:xfrm>
      </p:grpSpPr>
      <p:sp>
        <p:nvSpPr>
          <p:cNvPr id="12" name="Text Placeholder 8"/>
          <p:cNvSpPr>
            <a:spLocks noGrp="1"/>
          </p:cNvSpPr>
          <p:nvPr>
            <p:ph type="body" sz="quarter" idx="13" hasCustomPrompt="1"/>
          </p:nvPr>
        </p:nvSpPr>
        <p:spPr>
          <a:xfrm>
            <a:off x="230188" y="3946728"/>
            <a:ext cx="2743200" cy="1993697"/>
          </a:xfrm>
        </p:spPr>
        <p:txBody>
          <a:bodyPr numCol="1">
            <a:noAutofit/>
          </a:bodyPr>
          <a:lstStyle>
            <a:lvl1pPr marL="0" indent="0">
              <a:lnSpc>
                <a:spcPts val="1800"/>
              </a:lnSpc>
              <a:spcBef>
                <a:spcPts val="0"/>
              </a:spcBef>
              <a:spcAft>
                <a:spcPts val="0"/>
              </a:spcAft>
              <a:buFontTx/>
              <a:buNone/>
              <a:defRPr sz="1400" b="1" baseline="0">
                <a:solidFill>
                  <a:schemeClr val="tx1"/>
                </a:solidFill>
              </a:defRPr>
            </a:lvl1pPr>
            <a:lvl2pPr marL="0" indent="0">
              <a:lnSpc>
                <a:spcPts val="1800"/>
              </a:lnSpc>
              <a:spcBef>
                <a:spcPts val="0"/>
              </a:spcBef>
              <a:buFontTx/>
              <a:buNone/>
              <a:defRPr sz="1400" b="0" baseline="0">
                <a:solidFill>
                  <a:schemeClr val="tx1"/>
                </a:solidFill>
              </a:defRPr>
            </a:lvl2pPr>
            <a:lvl3pPr marL="0" indent="0">
              <a:lnSpc>
                <a:spcPts val="1800"/>
              </a:lnSpc>
              <a:spcBef>
                <a:spcPts val="0"/>
              </a:spcBef>
              <a:buFontTx/>
              <a:buNone/>
              <a:defRPr sz="1400" b="0" baseline="0">
                <a:solidFill>
                  <a:schemeClr val="tx1"/>
                </a:solidFill>
              </a:defRPr>
            </a:lvl3pPr>
            <a:lvl4pPr marL="0" indent="0">
              <a:lnSpc>
                <a:spcPts val="1800"/>
              </a:lnSpc>
              <a:spcBef>
                <a:spcPts val="0"/>
              </a:spcBef>
              <a:buFontTx/>
              <a:buNone/>
              <a:defRPr sz="1400" b="0" baseline="0">
                <a:solidFill>
                  <a:schemeClr val="tx1"/>
                </a:solidFill>
              </a:defRPr>
            </a:lvl4pPr>
            <a:lvl5pPr marL="0" indent="0">
              <a:lnSpc>
                <a:spcPts val="1800"/>
              </a:lnSpc>
              <a:spcBef>
                <a:spcPts val="0"/>
              </a:spcBef>
              <a:buFontTx/>
              <a:buNone/>
              <a:defRPr sz="1400" b="0" baseline="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Picture Placeholder 13"/>
          <p:cNvSpPr>
            <a:spLocks noGrp="1"/>
          </p:cNvSpPr>
          <p:nvPr>
            <p:ph type="pic" sz="quarter" idx="14"/>
          </p:nvPr>
        </p:nvSpPr>
        <p:spPr>
          <a:xfrm>
            <a:off x="228600" y="1200354"/>
            <a:ext cx="2898648" cy="2587752"/>
          </a:xfrm>
        </p:spPr>
        <p:txBody>
          <a:bodyPr/>
          <a:lstStyle/>
          <a:p>
            <a:r>
              <a:rPr lang="en-US"/>
              <a:t>Click icon to add picture</a:t>
            </a:r>
          </a:p>
        </p:txBody>
      </p:sp>
      <p:sp>
        <p:nvSpPr>
          <p:cNvPr id="8" name="Picture Placeholder 13"/>
          <p:cNvSpPr>
            <a:spLocks noGrp="1"/>
          </p:cNvSpPr>
          <p:nvPr>
            <p:ph type="pic" sz="quarter" idx="15"/>
          </p:nvPr>
        </p:nvSpPr>
        <p:spPr>
          <a:xfrm>
            <a:off x="6002754" y="1200354"/>
            <a:ext cx="2898648" cy="2587752"/>
          </a:xfrm>
        </p:spPr>
        <p:txBody>
          <a:bodyPr/>
          <a:lstStyle/>
          <a:p>
            <a:r>
              <a:rPr lang="en-US"/>
              <a:t>Click icon to add picture</a:t>
            </a:r>
          </a:p>
        </p:txBody>
      </p:sp>
      <p:sp>
        <p:nvSpPr>
          <p:cNvPr id="15" name="Picture Placeholder 13"/>
          <p:cNvSpPr>
            <a:spLocks noGrp="1"/>
          </p:cNvSpPr>
          <p:nvPr>
            <p:ph type="pic" sz="quarter" idx="16"/>
          </p:nvPr>
        </p:nvSpPr>
        <p:spPr>
          <a:xfrm>
            <a:off x="3118196" y="1200354"/>
            <a:ext cx="2898648" cy="2587752"/>
          </a:xfrm>
        </p:spPr>
        <p:txBody>
          <a:bodyPr/>
          <a:lstStyle/>
          <a:p>
            <a:r>
              <a:rPr lang="en-US"/>
              <a:t>Click icon to add picture</a:t>
            </a:r>
          </a:p>
        </p:txBody>
      </p:sp>
      <p:sp>
        <p:nvSpPr>
          <p:cNvPr id="16" name="Text Placeholder 8"/>
          <p:cNvSpPr>
            <a:spLocks noGrp="1"/>
          </p:cNvSpPr>
          <p:nvPr>
            <p:ph type="body" sz="quarter" idx="17" hasCustomPrompt="1"/>
          </p:nvPr>
        </p:nvSpPr>
        <p:spPr>
          <a:xfrm>
            <a:off x="3108960" y="3946728"/>
            <a:ext cx="2743200" cy="1993697"/>
          </a:xfrm>
        </p:spPr>
        <p:txBody>
          <a:bodyPr numCol="1">
            <a:noAutofit/>
          </a:bodyPr>
          <a:lstStyle>
            <a:lvl1pPr marL="0" indent="0">
              <a:lnSpc>
                <a:spcPts val="1800"/>
              </a:lnSpc>
              <a:spcBef>
                <a:spcPts val="0"/>
              </a:spcBef>
              <a:spcAft>
                <a:spcPts val="0"/>
              </a:spcAft>
              <a:buFontTx/>
              <a:buNone/>
              <a:defRPr sz="1400" b="1" baseline="0">
                <a:solidFill>
                  <a:schemeClr val="tx1"/>
                </a:solidFill>
              </a:defRPr>
            </a:lvl1pPr>
            <a:lvl2pPr marL="0" indent="0">
              <a:lnSpc>
                <a:spcPts val="1800"/>
              </a:lnSpc>
              <a:spcBef>
                <a:spcPts val="0"/>
              </a:spcBef>
              <a:buFontTx/>
              <a:buNone/>
              <a:defRPr sz="1400" b="0" baseline="0">
                <a:solidFill>
                  <a:schemeClr val="tx1"/>
                </a:solidFill>
              </a:defRPr>
            </a:lvl2pPr>
            <a:lvl3pPr marL="0" indent="0">
              <a:lnSpc>
                <a:spcPts val="1800"/>
              </a:lnSpc>
              <a:spcBef>
                <a:spcPts val="0"/>
              </a:spcBef>
              <a:buFontTx/>
              <a:buNone/>
              <a:defRPr sz="1400" b="0" baseline="0">
                <a:solidFill>
                  <a:schemeClr val="tx1"/>
                </a:solidFill>
              </a:defRPr>
            </a:lvl3pPr>
            <a:lvl4pPr marL="0" indent="0">
              <a:lnSpc>
                <a:spcPts val="1800"/>
              </a:lnSpc>
              <a:spcBef>
                <a:spcPts val="0"/>
              </a:spcBef>
              <a:buFontTx/>
              <a:buNone/>
              <a:defRPr sz="1400" b="0" baseline="0">
                <a:solidFill>
                  <a:schemeClr val="tx1"/>
                </a:solidFill>
              </a:defRPr>
            </a:lvl4pPr>
            <a:lvl5pPr marL="0" indent="0">
              <a:lnSpc>
                <a:spcPts val="1800"/>
              </a:lnSpc>
              <a:spcBef>
                <a:spcPts val="0"/>
              </a:spcBef>
              <a:buFontTx/>
              <a:buNone/>
              <a:defRPr sz="1400" b="0" baseline="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ext Placeholder 8"/>
          <p:cNvSpPr>
            <a:spLocks noGrp="1"/>
          </p:cNvSpPr>
          <p:nvPr>
            <p:ph type="body" sz="quarter" idx="18" hasCustomPrompt="1"/>
          </p:nvPr>
        </p:nvSpPr>
        <p:spPr>
          <a:xfrm>
            <a:off x="6003725" y="3946728"/>
            <a:ext cx="2743200" cy="1993697"/>
          </a:xfrm>
        </p:spPr>
        <p:txBody>
          <a:bodyPr numCol="1">
            <a:noAutofit/>
          </a:bodyPr>
          <a:lstStyle>
            <a:lvl1pPr marL="0" indent="0">
              <a:lnSpc>
                <a:spcPts val="1800"/>
              </a:lnSpc>
              <a:spcBef>
                <a:spcPts val="0"/>
              </a:spcBef>
              <a:spcAft>
                <a:spcPts val="0"/>
              </a:spcAft>
              <a:buFontTx/>
              <a:buNone/>
              <a:defRPr sz="1400" b="1" baseline="0">
                <a:solidFill>
                  <a:schemeClr val="tx1"/>
                </a:solidFill>
              </a:defRPr>
            </a:lvl1pPr>
            <a:lvl2pPr marL="0" indent="0">
              <a:lnSpc>
                <a:spcPts val="1800"/>
              </a:lnSpc>
              <a:spcBef>
                <a:spcPts val="0"/>
              </a:spcBef>
              <a:buFontTx/>
              <a:buNone/>
              <a:defRPr sz="1400" b="0" baseline="0">
                <a:solidFill>
                  <a:schemeClr val="tx1"/>
                </a:solidFill>
              </a:defRPr>
            </a:lvl2pPr>
            <a:lvl3pPr marL="0" indent="0">
              <a:lnSpc>
                <a:spcPts val="1800"/>
              </a:lnSpc>
              <a:spcBef>
                <a:spcPts val="0"/>
              </a:spcBef>
              <a:buFontTx/>
              <a:buNone/>
              <a:defRPr sz="1400" b="0" baseline="0">
                <a:solidFill>
                  <a:schemeClr val="tx1"/>
                </a:solidFill>
              </a:defRPr>
            </a:lvl3pPr>
            <a:lvl4pPr marL="0" indent="0">
              <a:lnSpc>
                <a:spcPts val="1800"/>
              </a:lnSpc>
              <a:spcBef>
                <a:spcPts val="0"/>
              </a:spcBef>
              <a:buFontTx/>
              <a:buNone/>
              <a:defRPr sz="1400" b="0" baseline="0">
                <a:solidFill>
                  <a:schemeClr val="tx1"/>
                </a:solidFill>
              </a:defRPr>
            </a:lvl4pPr>
            <a:lvl5pPr marL="0" indent="0">
              <a:lnSpc>
                <a:spcPts val="1800"/>
              </a:lnSpc>
              <a:spcBef>
                <a:spcPts val="0"/>
              </a:spcBef>
              <a:buFontTx/>
              <a:buNone/>
              <a:defRPr sz="1400" b="0" baseline="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553555488"/>
      </p:ext>
    </p:extLst>
  </p:cSld>
  <p:clrMapOvr>
    <a:masterClrMapping/>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preserve="1" userDrawn="1">
  <p:cSld name="Table_Blue">
    <p:spTree>
      <p:nvGrpSpPr>
        <p:cNvPr id="1" name=""/>
        <p:cNvGrpSpPr/>
        <p:nvPr/>
      </p:nvGrpSpPr>
      <p:grpSpPr>
        <a:xfrm>
          <a:off x="0" y="0"/>
          <a:ext cx="0" cy="0"/>
          <a:chOff x="0" y="0"/>
          <a:chExt cx="0" cy="0"/>
        </a:xfrm>
      </p:grpSpPr>
      <p:sp>
        <p:nvSpPr>
          <p:cNvPr id="7" name="Title 1"/>
          <p:cNvSpPr>
            <a:spLocks noGrp="1"/>
          </p:cNvSpPr>
          <p:nvPr>
            <p:ph type="title"/>
          </p:nvPr>
        </p:nvSpPr>
        <p:spPr>
          <a:xfrm>
            <a:off x="744539" y="502920"/>
            <a:ext cx="7567612" cy="1154927"/>
          </a:xfrm>
        </p:spPr>
        <p:txBody>
          <a:bodyPr/>
          <a:lstStyle>
            <a:lvl1pPr>
              <a:lnSpc>
                <a:spcPts val="4000"/>
              </a:lnSpc>
              <a:defRPr sz="3600">
                <a:solidFill>
                  <a:srgbClr val="005C84"/>
                </a:solidFill>
              </a:defRPr>
            </a:lvl1pPr>
          </a:lstStyle>
          <a:p>
            <a:r>
              <a:rPr lang="en-US"/>
              <a:t>Click to edit Master title style</a:t>
            </a:r>
            <a:endParaRPr lang="en-US" dirty="0"/>
          </a:p>
        </p:txBody>
      </p:sp>
      <p:sp>
        <p:nvSpPr>
          <p:cNvPr id="11" name="Text Placeholder 5"/>
          <p:cNvSpPr>
            <a:spLocks noGrp="1"/>
          </p:cNvSpPr>
          <p:nvPr>
            <p:ph type="body" sz="quarter" idx="12" hasCustomPrompt="1"/>
          </p:nvPr>
        </p:nvSpPr>
        <p:spPr>
          <a:xfrm>
            <a:off x="740663" y="1839320"/>
            <a:ext cx="7571488" cy="397952"/>
          </a:xfrm>
        </p:spPr>
        <p:txBody>
          <a:bodyPr>
            <a:noAutofit/>
          </a:bodyPr>
          <a:lstStyle>
            <a:lvl1pPr marL="0" indent="0">
              <a:lnSpc>
                <a:spcPts val="1800"/>
              </a:lnSpc>
              <a:spcBef>
                <a:spcPts val="0"/>
              </a:spcBef>
              <a:buFontTx/>
              <a:buNone/>
              <a:defRPr b="0">
                <a:solidFill>
                  <a:schemeClr val="tx1"/>
                </a:solidFill>
              </a:defRPr>
            </a:lvl1pPr>
          </a:lstStyle>
          <a:p>
            <a:pPr lvl="0"/>
            <a:r>
              <a:rPr lang="en-US" dirty="0"/>
              <a:t>Click to edit master text styles</a:t>
            </a:r>
          </a:p>
        </p:txBody>
      </p:sp>
      <p:sp>
        <p:nvSpPr>
          <p:cNvPr id="6"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460210329"/>
      </p:ext>
    </p:extLst>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userDrawn="1">
  <p:cSld name="List_Blue">
    <p:spTree>
      <p:nvGrpSpPr>
        <p:cNvPr id="1" name=""/>
        <p:cNvGrpSpPr/>
        <p:nvPr/>
      </p:nvGrpSpPr>
      <p:grpSpPr>
        <a:xfrm>
          <a:off x="0" y="0"/>
          <a:ext cx="0" cy="0"/>
          <a:chOff x="0" y="0"/>
          <a:chExt cx="0" cy="0"/>
        </a:xfrm>
      </p:grpSpPr>
      <p:sp>
        <p:nvSpPr>
          <p:cNvPr id="7" name="Title 1"/>
          <p:cNvSpPr>
            <a:spLocks noGrp="1"/>
          </p:cNvSpPr>
          <p:nvPr>
            <p:ph type="title"/>
          </p:nvPr>
        </p:nvSpPr>
        <p:spPr>
          <a:xfrm>
            <a:off x="744538" y="502920"/>
            <a:ext cx="7658101" cy="1154927"/>
          </a:xfrm>
        </p:spPr>
        <p:txBody>
          <a:bodyPr/>
          <a:lstStyle>
            <a:lvl1pPr>
              <a:lnSpc>
                <a:spcPts val="4000"/>
              </a:lnSpc>
              <a:defRPr sz="3600">
                <a:solidFill>
                  <a:srgbClr val="005C84"/>
                </a:solidFill>
              </a:defRPr>
            </a:lvl1pPr>
          </a:lstStyle>
          <a:p>
            <a:r>
              <a:rPr lang="en-US"/>
              <a:t>Click to edit Master title style</a:t>
            </a:r>
            <a:endParaRPr lang="en-US" dirty="0"/>
          </a:p>
        </p:txBody>
      </p:sp>
      <p:sp>
        <p:nvSpPr>
          <p:cNvPr id="5"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070137447"/>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preserve="1" userDrawn="1">
  <p:cSld name="Blank_wFooter">
    <p:spTree>
      <p:nvGrpSpPr>
        <p:cNvPr id="1" name=""/>
        <p:cNvGrpSpPr/>
        <p:nvPr/>
      </p:nvGrpSpPr>
      <p:grpSpPr>
        <a:xfrm>
          <a:off x="0" y="0"/>
          <a:ext cx="0" cy="0"/>
          <a:chOff x="0" y="0"/>
          <a:chExt cx="0" cy="0"/>
        </a:xfrm>
      </p:grpSpPr>
      <p:sp>
        <p:nvSpPr>
          <p:cNvPr id="4"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960048946"/>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preserve="1" userDrawn="1">
  <p:cSld name="MosaicFourColumn_Blue">
    <p:spTree>
      <p:nvGrpSpPr>
        <p:cNvPr id="1" name=""/>
        <p:cNvGrpSpPr/>
        <p:nvPr/>
      </p:nvGrpSpPr>
      <p:grpSpPr>
        <a:xfrm>
          <a:off x="0" y="0"/>
          <a:ext cx="0" cy="0"/>
          <a:chOff x="0" y="0"/>
          <a:chExt cx="0" cy="0"/>
        </a:xfrm>
      </p:grpSpPr>
      <p:sp>
        <p:nvSpPr>
          <p:cNvPr id="36" name="Round Diagonal Corner Rectangle 35"/>
          <p:cNvSpPr/>
          <p:nvPr userDrawn="1"/>
        </p:nvSpPr>
        <p:spPr>
          <a:xfrm>
            <a:off x="2459736" y="2862072"/>
            <a:ext cx="2057400" cy="2862072"/>
          </a:xfrm>
          <a:prstGeom prst="round2DiagRect">
            <a:avLst>
              <a:gd name="adj1" fmla="val 10971"/>
              <a:gd name="adj2" fmla="val 0"/>
            </a:avLst>
          </a:prstGeom>
          <a:solidFill>
            <a:srgbClr val="005C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en-US" sz="1800">
              <a:solidFill>
                <a:prstClr val="white"/>
              </a:solidFill>
            </a:endParaRPr>
          </a:p>
        </p:txBody>
      </p:sp>
      <p:sp>
        <p:nvSpPr>
          <p:cNvPr id="40" name="Round Diagonal Corner Rectangle 39"/>
          <p:cNvSpPr/>
          <p:nvPr userDrawn="1"/>
        </p:nvSpPr>
        <p:spPr>
          <a:xfrm>
            <a:off x="4626864" y="914400"/>
            <a:ext cx="2057400" cy="2862072"/>
          </a:xfrm>
          <a:prstGeom prst="round2DiagRect">
            <a:avLst>
              <a:gd name="adj1" fmla="val 10362"/>
              <a:gd name="adj2" fmla="val 0"/>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en-US" sz="1800">
              <a:solidFill>
                <a:srgbClr val="007A87"/>
              </a:solidFill>
            </a:endParaRPr>
          </a:p>
        </p:txBody>
      </p:sp>
      <p:sp>
        <p:nvSpPr>
          <p:cNvPr id="37" name="Round Diagonal Corner Rectangle 36"/>
          <p:cNvSpPr/>
          <p:nvPr userDrawn="1"/>
        </p:nvSpPr>
        <p:spPr>
          <a:xfrm>
            <a:off x="6803136" y="2862072"/>
            <a:ext cx="2112264" cy="2862072"/>
          </a:xfrm>
          <a:prstGeom prst="round2DiagRect">
            <a:avLst>
              <a:gd name="adj1" fmla="val 0"/>
              <a:gd name="adj2" fmla="val 10818"/>
            </a:avLst>
          </a:prstGeom>
          <a:solidFill>
            <a:srgbClr val="005C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en-US" sz="1800" dirty="0">
              <a:solidFill>
                <a:prstClr val="white"/>
              </a:solidFill>
            </a:endParaRPr>
          </a:p>
        </p:txBody>
      </p:sp>
      <p:sp>
        <p:nvSpPr>
          <p:cNvPr id="38" name="Round Diagonal Corner Rectangle 37"/>
          <p:cNvSpPr/>
          <p:nvPr userDrawn="1"/>
        </p:nvSpPr>
        <p:spPr>
          <a:xfrm>
            <a:off x="230188" y="914400"/>
            <a:ext cx="2112264" cy="2862072"/>
          </a:xfrm>
          <a:prstGeom prst="round2DiagRect">
            <a:avLst>
              <a:gd name="adj1" fmla="val 0"/>
              <a:gd name="adj2" fmla="val 10818"/>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en-US" sz="1800" dirty="0">
              <a:solidFill>
                <a:srgbClr val="007A87"/>
              </a:solidFill>
            </a:endParaRPr>
          </a:p>
        </p:txBody>
      </p:sp>
      <p:sp>
        <p:nvSpPr>
          <p:cNvPr id="22" name="Picture Placeholder 21"/>
          <p:cNvSpPr>
            <a:spLocks noGrp="1"/>
          </p:cNvSpPr>
          <p:nvPr>
            <p:ph type="pic" sz="quarter" idx="14"/>
          </p:nvPr>
        </p:nvSpPr>
        <p:spPr>
          <a:xfrm>
            <a:off x="6803136" y="914400"/>
            <a:ext cx="2112264" cy="1828800"/>
          </a:xfrm>
          <a:prstGeom prst="round2DiagRect">
            <a:avLst>
              <a:gd name="adj1" fmla="val 10996"/>
              <a:gd name="adj2" fmla="val 0"/>
            </a:avLst>
          </a:prstGeom>
        </p:spPr>
        <p:txBody>
          <a:bodyPr/>
          <a:lstStyle/>
          <a:p>
            <a:r>
              <a:rPr lang="en-US"/>
              <a:t>Click icon to add picture</a:t>
            </a:r>
            <a:endParaRPr lang="en-US" dirty="0"/>
          </a:p>
        </p:txBody>
      </p:sp>
      <p:sp>
        <p:nvSpPr>
          <p:cNvPr id="20" name="Picture Placeholder 19"/>
          <p:cNvSpPr>
            <a:spLocks noGrp="1"/>
          </p:cNvSpPr>
          <p:nvPr>
            <p:ph type="pic" sz="quarter" idx="13"/>
          </p:nvPr>
        </p:nvSpPr>
        <p:spPr>
          <a:xfrm>
            <a:off x="2459736" y="914400"/>
            <a:ext cx="2057400" cy="1828800"/>
          </a:xfrm>
          <a:prstGeom prst="round2DiagRect">
            <a:avLst>
              <a:gd name="adj1" fmla="val 0"/>
              <a:gd name="adj2" fmla="val 14555"/>
            </a:avLst>
          </a:prstGeom>
        </p:spPr>
        <p:txBody>
          <a:bodyPr/>
          <a:lstStyle/>
          <a:p>
            <a:r>
              <a:rPr lang="en-US"/>
              <a:t>Click icon to add picture</a:t>
            </a:r>
          </a:p>
        </p:txBody>
      </p:sp>
      <p:sp>
        <p:nvSpPr>
          <p:cNvPr id="16" name="Picture Placeholder 15"/>
          <p:cNvSpPr>
            <a:spLocks noGrp="1"/>
          </p:cNvSpPr>
          <p:nvPr>
            <p:ph type="pic" sz="quarter" idx="12"/>
          </p:nvPr>
        </p:nvSpPr>
        <p:spPr>
          <a:xfrm>
            <a:off x="4626864" y="3886200"/>
            <a:ext cx="2057400" cy="1828800"/>
          </a:xfrm>
          <a:prstGeom prst="round2DiagRect">
            <a:avLst>
              <a:gd name="adj1" fmla="val 0"/>
              <a:gd name="adj2" fmla="val 12589"/>
            </a:avLst>
          </a:prstGeom>
        </p:spPr>
        <p:txBody>
          <a:bodyPr/>
          <a:lstStyle/>
          <a:p>
            <a:r>
              <a:rPr lang="en-US"/>
              <a:t>Click icon to add picture</a:t>
            </a:r>
          </a:p>
        </p:txBody>
      </p:sp>
      <p:sp>
        <p:nvSpPr>
          <p:cNvPr id="14" name="Picture Placeholder 13"/>
          <p:cNvSpPr>
            <a:spLocks noGrp="1"/>
          </p:cNvSpPr>
          <p:nvPr>
            <p:ph type="pic" sz="quarter" idx="11"/>
          </p:nvPr>
        </p:nvSpPr>
        <p:spPr>
          <a:xfrm>
            <a:off x="228600" y="3886200"/>
            <a:ext cx="2112264" cy="1828800"/>
          </a:xfrm>
          <a:prstGeom prst="round2DiagRect">
            <a:avLst>
              <a:gd name="adj1" fmla="val 12993"/>
              <a:gd name="adj2" fmla="val 0"/>
            </a:avLst>
          </a:prstGeom>
        </p:spPr>
        <p:txBody>
          <a:bodyPr/>
          <a:lstStyle/>
          <a:p>
            <a:r>
              <a:rPr lang="en-US"/>
              <a:t>Click icon to add picture</a:t>
            </a:r>
          </a:p>
        </p:txBody>
      </p:sp>
      <p:sp>
        <p:nvSpPr>
          <p:cNvPr id="24" name="Text Placeholder 23"/>
          <p:cNvSpPr>
            <a:spLocks noGrp="1"/>
          </p:cNvSpPr>
          <p:nvPr>
            <p:ph type="body" sz="quarter" idx="15"/>
          </p:nvPr>
        </p:nvSpPr>
        <p:spPr bwMode="gray">
          <a:xfrm>
            <a:off x="4855464" y="1010984"/>
            <a:ext cx="1600200" cy="1783080"/>
          </a:xfrm>
        </p:spPr>
        <p:txBody>
          <a:bodyPr tIns="0" bIns="0" anchor="b">
            <a:noAutofit/>
          </a:bodyPr>
          <a:lstStyle>
            <a:lvl1pPr marL="0" indent="0">
              <a:lnSpc>
                <a:spcPts val="2900"/>
              </a:lnSpc>
              <a:spcBef>
                <a:spcPts val="0"/>
              </a:spcBef>
              <a:buNone/>
              <a:defRPr sz="2400" b="1">
                <a:solidFill>
                  <a:schemeClr val="bg1"/>
                </a:solidFill>
              </a:defRPr>
            </a:lvl1pPr>
          </a:lstStyle>
          <a:p>
            <a:pPr lvl="0"/>
            <a:r>
              <a:rPr lang="en-US"/>
              <a:t>Click to edit Master text styles</a:t>
            </a:r>
          </a:p>
        </p:txBody>
      </p:sp>
      <p:sp>
        <p:nvSpPr>
          <p:cNvPr id="26" name="Text Placeholder 25"/>
          <p:cNvSpPr>
            <a:spLocks noGrp="1"/>
          </p:cNvSpPr>
          <p:nvPr>
            <p:ph type="body" sz="quarter" idx="16"/>
          </p:nvPr>
        </p:nvSpPr>
        <p:spPr bwMode="gray">
          <a:xfrm>
            <a:off x="4855464" y="2930461"/>
            <a:ext cx="1600200" cy="804672"/>
          </a:xfrm>
        </p:spPr>
        <p:txBody>
          <a:bodyPr tIns="0" bIns="0">
            <a:normAutofit/>
          </a:bodyPr>
          <a:lstStyle>
            <a:lvl1pPr marL="0" indent="0">
              <a:lnSpc>
                <a:spcPts val="1600"/>
              </a:lnSpc>
              <a:spcBef>
                <a:spcPts val="0"/>
              </a:spcBef>
              <a:buNone/>
              <a:defRPr sz="1400">
                <a:solidFill>
                  <a:schemeClr val="bg1"/>
                </a:solidFill>
              </a:defRPr>
            </a:lvl1pPr>
          </a:lstStyle>
          <a:p>
            <a:pPr lvl="0"/>
            <a:r>
              <a:rPr lang="en-US"/>
              <a:t>Click to edit Master text styles</a:t>
            </a:r>
          </a:p>
        </p:txBody>
      </p:sp>
      <p:sp>
        <p:nvSpPr>
          <p:cNvPr id="21" name="Text Placeholder 23"/>
          <p:cNvSpPr>
            <a:spLocks noGrp="1"/>
          </p:cNvSpPr>
          <p:nvPr>
            <p:ph type="body" sz="quarter" idx="23"/>
          </p:nvPr>
        </p:nvSpPr>
        <p:spPr bwMode="gray">
          <a:xfrm>
            <a:off x="7031736" y="2952519"/>
            <a:ext cx="1600200" cy="1747381"/>
          </a:xfrm>
        </p:spPr>
        <p:txBody>
          <a:bodyPr tIns="0" bIns="0" anchor="b">
            <a:noAutofit/>
          </a:bodyPr>
          <a:lstStyle>
            <a:lvl1pPr marL="0" indent="0">
              <a:lnSpc>
                <a:spcPts val="5900"/>
              </a:lnSpc>
              <a:spcBef>
                <a:spcPts val="0"/>
              </a:spcBef>
              <a:buNone/>
              <a:defRPr sz="7200" b="1">
                <a:solidFill>
                  <a:schemeClr val="bg1"/>
                </a:solidFill>
              </a:defRPr>
            </a:lvl1pPr>
          </a:lstStyle>
          <a:p>
            <a:pPr lvl="0"/>
            <a:r>
              <a:rPr lang="en-US"/>
              <a:t>Click to edit Master text styles</a:t>
            </a:r>
          </a:p>
        </p:txBody>
      </p:sp>
      <p:sp>
        <p:nvSpPr>
          <p:cNvPr id="23" name="Text Placeholder 25"/>
          <p:cNvSpPr>
            <a:spLocks noGrp="1"/>
          </p:cNvSpPr>
          <p:nvPr>
            <p:ph type="body" sz="quarter" idx="24"/>
          </p:nvPr>
        </p:nvSpPr>
        <p:spPr bwMode="gray">
          <a:xfrm>
            <a:off x="7031736" y="4814125"/>
            <a:ext cx="1600200" cy="801415"/>
          </a:xfrm>
        </p:spPr>
        <p:txBody>
          <a:bodyPr tIns="0" bIns="0">
            <a:normAutofit/>
          </a:bodyPr>
          <a:lstStyle>
            <a:lvl1pPr marL="0" indent="0">
              <a:lnSpc>
                <a:spcPts val="1600"/>
              </a:lnSpc>
              <a:spcBef>
                <a:spcPts val="0"/>
              </a:spcBef>
              <a:buNone/>
              <a:defRPr sz="1400">
                <a:solidFill>
                  <a:schemeClr val="bg1"/>
                </a:solidFill>
              </a:defRPr>
            </a:lvl1pPr>
          </a:lstStyle>
          <a:p>
            <a:pPr lvl="0"/>
            <a:r>
              <a:rPr lang="en-US"/>
              <a:t>Click to edit Master text styles</a:t>
            </a:r>
          </a:p>
        </p:txBody>
      </p:sp>
      <p:sp>
        <p:nvSpPr>
          <p:cNvPr id="25" name="Text Placeholder 23"/>
          <p:cNvSpPr>
            <a:spLocks noGrp="1"/>
          </p:cNvSpPr>
          <p:nvPr>
            <p:ph type="body" sz="quarter" idx="25"/>
          </p:nvPr>
        </p:nvSpPr>
        <p:spPr bwMode="gray">
          <a:xfrm>
            <a:off x="457200" y="1010984"/>
            <a:ext cx="1600200" cy="1783080"/>
          </a:xfrm>
        </p:spPr>
        <p:txBody>
          <a:bodyPr tIns="0" bIns="0" anchor="b">
            <a:noAutofit/>
          </a:bodyPr>
          <a:lstStyle>
            <a:lvl1pPr marL="0" indent="0">
              <a:lnSpc>
                <a:spcPts val="3900"/>
              </a:lnSpc>
              <a:spcBef>
                <a:spcPts val="0"/>
              </a:spcBef>
              <a:buNone/>
              <a:defRPr sz="3600" b="1">
                <a:solidFill>
                  <a:schemeClr val="bg1"/>
                </a:solidFill>
              </a:defRPr>
            </a:lvl1pPr>
          </a:lstStyle>
          <a:p>
            <a:pPr lvl="0"/>
            <a:r>
              <a:rPr lang="en-US"/>
              <a:t>Click to edit Master text styles</a:t>
            </a:r>
          </a:p>
        </p:txBody>
      </p:sp>
      <p:sp>
        <p:nvSpPr>
          <p:cNvPr id="33" name="Text Placeholder 25"/>
          <p:cNvSpPr>
            <a:spLocks noGrp="1"/>
          </p:cNvSpPr>
          <p:nvPr>
            <p:ph type="body" sz="quarter" idx="26"/>
          </p:nvPr>
        </p:nvSpPr>
        <p:spPr bwMode="gray">
          <a:xfrm>
            <a:off x="457200" y="2930461"/>
            <a:ext cx="1600200" cy="801415"/>
          </a:xfrm>
        </p:spPr>
        <p:txBody>
          <a:bodyPr tIns="0" bIns="0">
            <a:normAutofit/>
          </a:bodyPr>
          <a:lstStyle>
            <a:lvl1pPr marL="0" indent="0">
              <a:lnSpc>
                <a:spcPts val="1600"/>
              </a:lnSpc>
              <a:spcBef>
                <a:spcPts val="0"/>
              </a:spcBef>
              <a:buNone/>
              <a:defRPr sz="1400">
                <a:solidFill>
                  <a:schemeClr val="bg1"/>
                </a:solidFill>
              </a:defRPr>
            </a:lvl1pPr>
          </a:lstStyle>
          <a:p>
            <a:pPr lvl="0"/>
            <a:r>
              <a:rPr lang="en-US"/>
              <a:t>Click to edit Master text styles</a:t>
            </a:r>
          </a:p>
        </p:txBody>
      </p:sp>
      <p:sp>
        <p:nvSpPr>
          <p:cNvPr id="34" name="Text Placeholder 23"/>
          <p:cNvSpPr>
            <a:spLocks noGrp="1"/>
          </p:cNvSpPr>
          <p:nvPr>
            <p:ph type="body" sz="quarter" idx="27"/>
          </p:nvPr>
        </p:nvSpPr>
        <p:spPr bwMode="gray">
          <a:xfrm>
            <a:off x="2679192" y="2952519"/>
            <a:ext cx="1600200" cy="1747381"/>
          </a:xfrm>
        </p:spPr>
        <p:txBody>
          <a:bodyPr tIns="0" bIns="0" anchor="b">
            <a:noAutofit/>
          </a:bodyPr>
          <a:lstStyle>
            <a:lvl1pPr marL="0" indent="0">
              <a:lnSpc>
                <a:spcPts val="3900"/>
              </a:lnSpc>
              <a:spcBef>
                <a:spcPts val="0"/>
              </a:spcBef>
              <a:buNone/>
              <a:defRPr sz="4800" b="1">
                <a:solidFill>
                  <a:schemeClr val="bg1"/>
                </a:solidFill>
              </a:defRPr>
            </a:lvl1pPr>
          </a:lstStyle>
          <a:p>
            <a:pPr lvl="0"/>
            <a:r>
              <a:rPr lang="en-US"/>
              <a:t>Click to edit Master text styles</a:t>
            </a:r>
          </a:p>
        </p:txBody>
      </p:sp>
      <p:sp>
        <p:nvSpPr>
          <p:cNvPr id="35" name="Text Placeholder 25"/>
          <p:cNvSpPr>
            <a:spLocks noGrp="1"/>
          </p:cNvSpPr>
          <p:nvPr>
            <p:ph type="body" sz="quarter" idx="28"/>
          </p:nvPr>
        </p:nvSpPr>
        <p:spPr bwMode="gray">
          <a:xfrm>
            <a:off x="2679192" y="4814125"/>
            <a:ext cx="1757580" cy="801415"/>
          </a:xfrm>
        </p:spPr>
        <p:txBody>
          <a:bodyPr tIns="0" bIns="0">
            <a:noAutofit/>
          </a:bodyPr>
          <a:lstStyle>
            <a:lvl1pPr marL="0" indent="0">
              <a:lnSpc>
                <a:spcPts val="1700"/>
              </a:lnSpc>
              <a:spcBef>
                <a:spcPts val="0"/>
              </a:spcBef>
              <a:buNone/>
              <a:defRPr lang="en-US" sz="1600" kern="1200" dirty="0" smtClean="0">
                <a:solidFill>
                  <a:schemeClr val="bg1"/>
                </a:solidFill>
                <a:latin typeface="+mn-lt"/>
                <a:ea typeface="+mn-ea"/>
                <a:cs typeface="+mn-cs"/>
              </a:defRPr>
            </a:lvl1pPr>
          </a:lstStyle>
          <a:p>
            <a:pPr lvl="0"/>
            <a:r>
              <a:rPr lang="en-US"/>
              <a:t>Click to edit Master text styles</a:t>
            </a:r>
          </a:p>
        </p:txBody>
      </p:sp>
      <p:sp>
        <p:nvSpPr>
          <p:cNvPr id="27"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820623984"/>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userDrawn="1">
  <p:cSld name="MosaicThreeColumn_Blue">
    <p:spTree>
      <p:nvGrpSpPr>
        <p:cNvPr id="1" name=""/>
        <p:cNvGrpSpPr/>
        <p:nvPr/>
      </p:nvGrpSpPr>
      <p:grpSpPr>
        <a:xfrm>
          <a:off x="0" y="0"/>
          <a:ext cx="0" cy="0"/>
          <a:chOff x="0" y="0"/>
          <a:chExt cx="0" cy="0"/>
        </a:xfrm>
      </p:grpSpPr>
      <p:sp>
        <p:nvSpPr>
          <p:cNvPr id="36" name="Round Diagonal Corner Rectangle 35"/>
          <p:cNvSpPr/>
          <p:nvPr userDrawn="1"/>
        </p:nvSpPr>
        <p:spPr>
          <a:xfrm>
            <a:off x="3172968" y="3118104"/>
            <a:ext cx="2798064" cy="2596896"/>
          </a:xfrm>
          <a:prstGeom prst="round2DiagRect">
            <a:avLst>
              <a:gd name="adj1" fmla="val 9144"/>
              <a:gd name="adj2" fmla="val 0"/>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en-US" sz="1800">
              <a:solidFill>
                <a:prstClr val="white"/>
              </a:solidFill>
            </a:endParaRPr>
          </a:p>
        </p:txBody>
      </p:sp>
      <p:sp>
        <p:nvSpPr>
          <p:cNvPr id="37" name="Round Diagonal Corner Rectangle 36"/>
          <p:cNvSpPr/>
          <p:nvPr userDrawn="1"/>
        </p:nvSpPr>
        <p:spPr>
          <a:xfrm>
            <a:off x="6117336" y="4069080"/>
            <a:ext cx="2798064" cy="1645920"/>
          </a:xfrm>
          <a:prstGeom prst="round2DiagRect">
            <a:avLst>
              <a:gd name="adj1" fmla="val 0"/>
              <a:gd name="adj2" fmla="val 14623"/>
            </a:avLst>
          </a:prstGeom>
          <a:solidFill>
            <a:srgbClr val="005C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en-US" sz="1800" dirty="0">
              <a:solidFill>
                <a:prstClr val="white"/>
              </a:solidFill>
            </a:endParaRPr>
          </a:p>
        </p:txBody>
      </p:sp>
      <p:sp>
        <p:nvSpPr>
          <p:cNvPr id="38" name="Round Diagonal Corner Rectangle 37"/>
          <p:cNvSpPr/>
          <p:nvPr userDrawn="1"/>
        </p:nvSpPr>
        <p:spPr>
          <a:xfrm>
            <a:off x="230188" y="907961"/>
            <a:ext cx="2798064" cy="2816352"/>
          </a:xfrm>
          <a:prstGeom prst="round2DiagRect">
            <a:avLst>
              <a:gd name="adj1" fmla="val 0"/>
              <a:gd name="adj2" fmla="val 7684"/>
            </a:avLst>
          </a:prstGeom>
          <a:solidFill>
            <a:srgbClr val="005C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en-US" sz="1800" dirty="0">
              <a:solidFill>
                <a:prstClr val="white"/>
              </a:solidFill>
            </a:endParaRPr>
          </a:p>
        </p:txBody>
      </p:sp>
      <p:sp>
        <p:nvSpPr>
          <p:cNvPr id="22" name="Picture Placeholder 21"/>
          <p:cNvSpPr>
            <a:spLocks noGrp="1"/>
          </p:cNvSpPr>
          <p:nvPr>
            <p:ph type="pic" sz="quarter" idx="14"/>
          </p:nvPr>
        </p:nvSpPr>
        <p:spPr>
          <a:xfrm>
            <a:off x="6117336" y="914400"/>
            <a:ext cx="2798064" cy="2999232"/>
          </a:xfrm>
          <a:prstGeom prst="round2DiagRect">
            <a:avLst>
              <a:gd name="adj1" fmla="val 7862"/>
              <a:gd name="adj2" fmla="val 0"/>
            </a:avLst>
          </a:prstGeom>
        </p:spPr>
        <p:txBody>
          <a:bodyPr/>
          <a:lstStyle/>
          <a:p>
            <a:r>
              <a:rPr lang="en-US"/>
              <a:t>Click icon to add picture</a:t>
            </a:r>
            <a:endParaRPr lang="en-US" dirty="0"/>
          </a:p>
        </p:txBody>
      </p:sp>
      <p:sp>
        <p:nvSpPr>
          <p:cNvPr id="20" name="Picture Placeholder 19"/>
          <p:cNvSpPr>
            <a:spLocks noGrp="1"/>
          </p:cNvSpPr>
          <p:nvPr>
            <p:ph type="pic" sz="quarter" idx="13"/>
          </p:nvPr>
        </p:nvSpPr>
        <p:spPr>
          <a:xfrm>
            <a:off x="3172968" y="914400"/>
            <a:ext cx="2798064" cy="2048256"/>
          </a:xfrm>
          <a:prstGeom prst="round2DiagRect">
            <a:avLst>
              <a:gd name="adj1" fmla="val 0"/>
              <a:gd name="adj2" fmla="val 10067"/>
            </a:avLst>
          </a:prstGeom>
        </p:spPr>
        <p:txBody>
          <a:bodyPr/>
          <a:lstStyle/>
          <a:p>
            <a:r>
              <a:rPr lang="en-US"/>
              <a:t>Click icon to add picture</a:t>
            </a:r>
          </a:p>
        </p:txBody>
      </p:sp>
      <p:sp>
        <p:nvSpPr>
          <p:cNvPr id="14" name="Picture Placeholder 13"/>
          <p:cNvSpPr>
            <a:spLocks noGrp="1"/>
          </p:cNvSpPr>
          <p:nvPr>
            <p:ph type="pic" sz="quarter" idx="11"/>
          </p:nvPr>
        </p:nvSpPr>
        <p:spPr>
          <a:xfrm>
            <a:off x="228600" y="3886200"/>
            <a:ext cx="2798064" cy="1828800"/>
          </a:xfrm>
          <a:prstGeom prst="round2DiagRect">
            <a:avLst>
              <a:gd name="adj1" fmla="val 14020"/>
              <a:gd name="adj2" fmla="val 0"/>
            </a:avLst>
          </a:prstGeom>
        </p:spPr>
        <p:txBody>
          <a:bodyPr/>
          <a:lstStyle/>
          <a:p>
            <a:r>
              <a:rPr lang="en-US"/>
              <a:t>Click icon to add picture</a:t>
            </a:r>
          </a:p>
        </p:txBody>
      </p:sp>
      <p:sp>
        <p:nvSpPr>
          <p:cNvPr id="21" name="Text Placeholder 23"/>
          <p:cNvSpPr>
            <a:spLocks noGrp="1"/>
          </p:cNvSpPr>
          <p:nvPr>
            <p:ph type="body" sz="quarter" idx="23"/>
          </p:nvPr>
        </p:nvSpPr>
        <p:spPr bwMode="gray">
          <a:xfrm>
            <a:off x="6355080" y="4161281"/>
            <a:ext cx="2286000" cy="563671"/>
          </a:xfrm>
        </p:spPr>
        <p:txBody>
          <a:bodyPr tIns="0" bIns="0" anchor="b">
            <a:noAutofit/>
          </a:bodyPr>
          <a:lstStyle>
            <a:lvl1pPr marL="0" indent="0">
              <a:lnSpc>
                <a:spcPts val="2900"/>
              </a:lnSpc>
              <a:spcBef>
                <a:spcPts val="0"/>
              </a:spcBef>
              <a:buNone/>
              <a:defRPr sz="2400" b="1">
                <a:solidFill>
                  <a:schemeClr val="bg1"/>
                </a:solidFill>
              </a:defRPr>
            </a:lvl1pPr>
          </a:lstStyle>
          <a:p>
            <a:pPr lvl="0"/>
            <a:r>
              <a:rPr lang="en-US"/>
              <a:t>Click to edit Master text styles</a:t>
            </a:r>
          </a:p>
        </p:txBody>
      </p:sp>
      <p:sp>
        <p:nvSpPr>
          <p:cNvPr id="23" name="Text Placeholder 25"/>
          <p:cNvSpPr>
            <a:spLocks noGrp="1"/>
          </p:cNvSpPr>
          <p:nvPr>
            <p:ph type="body" sz="quarter" idx="24"/>
          </p:nvPr>
        </p:nvSpPr>
        <p:spPr bwMode="gray">
          <a:xfrm>
            <a:off x="6355080" y="4846967"/>
            <a:ext cx="2286000" cy="801415"/>
          </a:xfrm>
        </p:spPr>
        <p:txBody>
          <a:bodyPr tIns="0" bIns="0">
            <a:normAutofit/>
          </a:bodyPr>
          <a:lstStyle>
            <a:lvl1pPr marL="0" indent="0">
              <a:lnSpc>
                <a:spcPts val="1600"/>
              </a:lnSpc>
              <a:spcBef>
                <a:spcPts val="0"/>
              </a:spcBef>
              <a:buNone/>
              <a:defRPr sz="1400">
                <a:solidFill>
                  <a:schemeClr val="bg1"/>
                </a:solidFill>
              </a:defRPr>
            </a:lvl1pPr>
          </a:lstStyle>
          <a:p>
            <a:pPr lvl="0"/>
            <a:r>
              <a:rPr lang="en-US"/>
              <a:t>Click to edit Master text styles</a:t>
            </a:r>
          </a:p>
        </p:txBody>
      </p:sp>
      <p:sp>
        <p:nvSpPr>
          <p:cNvPr id="25" name="Text Placeholder 23"/>
          <p:cNvSpPr>
            <a:spLocks noGrp="1"/>
          </p:cNvSpPr>
          <p:nvPr>
            <p:ph type="body" sz="quarter" idx="25"/>
          </p:nvPr>
        </p:nvSpPr>
        <p:spPr bwMode="gray">
          <a:xfrm>
            <a:off x="457200" y="1010984"/>
            <a:ext cx="2286000" cy="1283919"/>
          </a:xfrm>
        </p:spPr>
        <p:txBody>
          <a:bodyPr tIns="0" bIns="0" anchor="b">
            <a:noAutofit/>
          </a:bodyPr>
          <a:lstStyle>
            <a:lvl1pPr marL="0" indent="0">
              <a:lnSpc>
                <a:spcPts val="3900"/>
              </a:lnSpc>
              <a:spcBef>
                <a:spcPts val="0"/>
              </a:spcBef>
              <a:buNone/>
              <a:defRPr sz="3600" b="1">
                <a:solidFill>
                  <a:schemeClr val="bg1"/>
                </a:solidFill>
              </a:defRPr>
            </a:lvl1pPr>
          </a:lstStyle>
          <a:p>
            <a:pPr lvl="0"/>
            <a:r>
              <a:rPr lang="en-US"/>
              <a:t>Click to edit Master text styles</a:t>
            </a:r>
          </a:p>
        </p:txBody>
      </p:sp>
      <p:sp>
        <p:nvSpPr>
          <p:cNvPr id="33" name="Text Placeholder 25"/>
          <p:cNvSpPr>
            <a:spLocks noGrp="1"/>
          </p:cNvSpPr>
          <p:nvPr>
            <p:ph type="body" sz="quarter" idx="26"/>
          </p:nvPr>
        </p:nvSpPr>
        <p:spPr bwMode="gray">
          <a:xfrm>
            <a:off x="457200" y="2430246"/>
            <a:ext cx="2286000" cy="1069723"/>
          </a:xfrm>
        </p:spPr>
        <p:txBody>
          <a:bodyPr tIns="0" bIns="0">
            <a:normAutofit/>
          </a:bodyPr>
          <a:lstStyle>
            <a:lvl1pPr marL="0" indent="0">
              <a:lnSpc>
                <a:spcPts val="1600"/>
              </a:lnSpc>
              <a:spcBef>
                <a:spcPts val="0"/>
              </a:spcBef>
              <a:buNone/>
              <a:defRPr sz="1400">
                <a:solidFill>
                  <a:schemeClr val="bg1"/>
                </a:solidFill>
              </a:defRPr>
            </a:lvl1pPr>
          </a:lstStyle>
          <a:p>
            <a:pPr lvl="0"/>
            <a:r>
              <a:rPr lang="en-US"/>
              <a:t>Click to edit Master text styles</a:t>
            </a:r>
          </a:p>
        </p:txBody>
      </p:sp>
      <p:sp>
        <p:nvSpPr>
          <p:cNvPr id="34" name="Text Placeholder 23"/>
          <p:cNvSpPr>
            <a:spLocks noGrp="1"/>
          </p:cNvSpPr>
          <p:nvPr>
            <p:ph type="body" sz="quarter" idx="27"/>
          </p:nvPr>
        </p:nvSpPr>
        <p:spPr bwMode="gray">
          <a:xfrm>
            <a:off x="3410712" y="3221829"/>
            <a:ext cx="2286000" cy="870560"/>
          </a:xfrm>
        </p:spPr>
        <p:txBody>
          <a:bodyPr tIns="0" bIns="0" anchor="b">
            <a:noAutofit/>
          </a:bodyPr>
          <a:lstStyle>
            <a:lvl1pPr marL="0" indent="0">
              <a:lnSpc>
                <a:spcPts val="3900"/>
              </a:lnSpc>
              <a:spcBef>
                <a:spcPts val="0"/>
              </a:spcBef>
              <a:buNone/>
              <a:defRPr sz="4800" b="1">
                <a:solidFill>
                  <a:schemeClr val="bg1"/>
                </a:solidFill>
              </a:defRPr>
            </a:lvl1pPr>
          </a:lstStyle>
          <a:p>
            <a:pPr lvl="0"/>
            <a:r>
              <a:rPr lang="en-US"/>
              <a:t>Click to edit Master text styles</a:t>
            </a:r>
          </a:p>
        </p:txBody>
      </p:sp>
      <p:sp>
        <p:nvSpPr>
          <p:cNvPr id="35" name="Text Placeholder 25"/>
          <p:cNvSpPr>
            <a:spLocks noGrp="1"/>
          </p:cNvSpPr>
          <p:nvPr>
            <p:ph type="body" sz="quarter" idx="28"/>
          </p:nvPr>
        </p:nvSpPr>
        <p:spPr bwMode="gray">
          <a:xfrm>
            <a:off x="3410712" y="4206887"/>
            <a:ext cx="2286000" cy="1234440"/>
          </a:xfrm>
        </p:spPr>
        <p:txBody>
          <a:bodyPr tIns="0" bIns="0">
            <a:normAutofit/>
          </a:bodyPr>
          <a:lstStyle>
            <a:lvl1pPr marL="0" indent="0">
              <a:lnSpc>
                <a:spcPts val="2000"/>
              </a:lnSpc>
              <a:spcBef>
                <a:spcPts val="0"/>
              </a:spcBef>
              <a:buNone/>
              <a:defRPr sz="1800">
                <a:solidFill>
                  <a:schemeClr val="bg1"/>
                </a:solidFill>
              </a:defRPr>
            </a:lvl1pPr>
          </a:lstStyle>
          <a:p>
            <a:pPr lvl="0"/>
            <a:r>
              <a:rPr lang="en-US"/>
              <a:t>Click to edit Master text styles</a:t>
            </a:r>
          </a:p>
        </p:txBody>
      </p:sp>
      <p:sp>
        <p:nvSpPr>
          <p:cNvPr id="18"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081214100"/>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preserve="1" userDrawn="1">
  <p:cSld name="MosaicTwoColumn_Blue">
    <p:spTree>
      <p:nvGrpSpPr>
        <p:cNvPr id="1" name=""/>
        <p:cNvGrpSpPr/>
        <p:nvPr/>
      </p:nvGrpSpPr>
      <p:grpSpPr>
        <a:xfrm>
          <a:off x="0" y="0"/>
          <a:ext cx="0" cy="0"/>
          <a:chOff x="0" y="0"/>
          <a:chExt cx="0" cy="0"/>
        </a:xfrm>
      </p:grpSpPr>
      <p:sp>
        <p:nvSpPr>
          <p:cNvPr id="37" name="Round Diagonal Corner Rectangle 36"/>
          <p:cNvSpPr/>
          <p:nvPr userDrawn="1"/>
        </p:nvSpPr>
        <p:spPr>
          <a:xfrm>
            <a:off x="4645152" y="4069080"/>
            <a:ext cx="4270248" cy="2057400"/>
          </a:xfrm>
          <a:prstGeom prst="round2DiagRect">
            <a:avLst>
              <a:gd name="adj1" fmla="val 10959"/>
              <a:gd name="adj2" fmla="val 0"/>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en-US" sz="1800" dirty="0">
              <a:solidFill>
                <a:prstClr val="white"/>
              </a:solidFill>
            </a:endParaRPr>
          </a:p>
        </p:txBody>
      </p:sp>
      <p:sp>
        <p:nvSpPr>
          <p:cNvPr id="38" name="Round Diagonal Corner Rectangle 37"/>
          <p:cNvSpPr/>
          <p:nvPr userDrawn="1"/>
        </p:nvSpPr>
        <p:spPr>
          <a:xfrm>
            <a:off x="230188" y="914400"/>
            <a:ext cx="4270248" cy="1764792"/>
          </a:xfrm>
          <a:prstGeom prst="round2DiagRect">
            <a:avLst>
              <a:gd name="adj1" fmla="val 0"/>
              <a:gd name="adj2" fmla="val 11943"/>
            </a:avLst>
          </a:prstGeom>
          <a:solidFill>
            <a:srgbClr val="1E9D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en-US" sz="1800" dirty="0">
              <a:solidFill>
                <a:prstClr val="white"/>
              </a:solidFill>
            </a:endParaRPr>
          </a:p>
        </p:txBody>
      </p:sp>
      <p:sp>
        <p:nvSpPr>
          <p:cNvPr id="22" name="Picture Placeholder 21"/>
          <p:cNvSpPr>
            <a:spLocks noGrp="1"/>
          </p:cNvSpPr>
          <p:nvPr>
            <p:ph type="pic" sz="quarter" idx="14"/>
          </p:nvPr>
        </p:nvSpPr>
        <p:spPr>
          <a:xfrm>
            <a:off x="4645152" y="914400"/>
            <a:ext cx="4270248" cy="3017520"/>
          </a:xfrm>
          <a:prstGeom prst="round2DiagRect">
            <a:avLst>
              <a:gd name="adj1" fmla="val 0"/>
              <a:gd name="adj2" fmla="val 7057"/>
            </a:avLst>
          </a:prstGeom>
        </p:spPr>
        <p:txBody>
          <a:bodyPr/>
          <a:lstStyle/>
          <a:p>
            <a:r>
              <a:rPr lang="en-US"/>
              <a:t>Click icon to add picture</a:t>
            </a:r>
            <a:endParaRPr lang="en-US" dirty="0"/>
          </a:p>
        </p:txBody>
      </p:sp>
      <p:sp>
        <p:nvSpPr>
          <p:cNvPr id="14" name="Picture Placeholder 13"/>
          <p:cNvSpPr>
            <a:spLocks noGrp="1"/>
          </p:cNvSpPr>
          <p:nvPr>
            <p:ph type="pic" sz="quarter" idx="11"/>
          </p:nvPr>
        </p:nvSpPr>
        <p:spPr>
          <a:xfrm>
            <a:off x="228600" y="2862072"/>
            <a:ext cx="4270248" cy="3264408"/>
          </a:xfrm>
          <a:prstGeom prst="round2DiagRect">
            <a:avLst>
              <a:gd name="adj1" fmla="val 7497"/>
              <a:gd name="adj2" fmla="val 0"/>
            </a:avLst>
          </a:prstGeom>
        </p:spPr>
        <p:txBody>
          <a:bodyPr/>
          <a:lstStyle/>
          <a:p>
            <a:r>
              <a:rPr lang="en-US"/>
              <a:t>Click icon to add picture</a:t>
            </a:r>
          </a:p>
        </p:txBody>
      </p:sp>
      <p:sp>
        <p:nvSpPr>
          <p:cNvPr id="21" name="Text Placeholder 23"/>
          <p:cNvSpPr>
            <a:spLocks noGrp="1"/>
          </p:cNvSpPr>
          <p:nvPr>
            <p:ph type="body" sz="quarter" idx="23"/>
          </p:nvPr>
        </p:nvSpPr>
        <p:spPr bwMode="gray">
          <a:xfrm>
            <a:off x="4882896" y="4161281"/>
            <a:ext cx="3840480" cy="1127342"/>
          </a:xfrm>
        </p:spPr>
        <p:txBody>
          <a:bodyPr tIns="0" bIns="0" anchor="b">
            <a:noAutofit/>
          </a:bodyPr>
          <a:lstStyle>
            <a:lvl1pPr marL="0" indent="0">
              <a:lnSpc>
                <a:spcPts val="3900"/>
              </a:lnSpc>
              <a:spcBef>
                <a:spcPts val="0"/>
              </a:spcBef>
              <a:buNone/>
              <a:defRPr sz="4800" b="1">
                <a:solidFill>
                  <a:schemeClr val="bg1"/>
                </a:solidFill>
              </a:defRPr>
            </a:lvl1pPr>
          </a:lstStyle>
          <a:p>
            <a:pPr lvl="0"/>
            <a:r>
              <a:rPr lang="en-US"/>
              <a:t>Click to edit Master text styles</a:t>
            </a:r>
          </a:p>
        </p:txBody>
      </p:sp>
      <p:sp>
        <p:nvSpPr>
          <p:cNvPr id="23" name="Text Placeholder 25"/>
          <p:cNvSpPr>
            <a:spLocks noGrp="1"/>
          </p:cNvSpPr>
          <p:nvPr>
            <p:ph type="body" sz="quarter" idx="24"/>
          </p:nvPr>
        </p:nvSpPr>
        <p:spPr bwMode="gray">
          <a:xfrm>
            <a:off x="4882895" y="5445061"/>
            <a:ext cx="3840480" cy="463169"/>
          </a:xfrm>
        </p:spPr>
        <p:txBody>
          <a:bodyPr tIns="0" bIns="0">
            <a:normAutofit/>
          </a:bodyPr>
          <a:lstStyle>
            <a:lvl1pPr marL="0" indent="0">
              <a:lnSpc>
                <a:spcPts val="1600"/>
              </a:lnSpc>
              <a:spcBef>
                <a:spcPts val="0"/>
              </a:spcBef>
              <a:buNone/>
              <a:defRPr sz="1400">
                <a:solidFill>
                  <a:schemeClr val="bg1"/>
                </a:solidFill>
              </a:defRPr>
            </a:lvl1pPr>
          </a:lstStyle>
          <a:p>
            <a:pPr lvl="0"/>
            <a:r>
              <a:rPr lang="en-US"/>
              <a:t>Click to edit Master text styles</a:t>
            </a:r>
          </a:p>
        </p:txBody>
      </p:sp>
      <p:sp>
        <p:nvSpPr>
          <p:cNvPr id="25" name="Text Placeholder 23"/>
          <p:cNvSpPr>
            <a:spLocks noGrp="1"/>
          </p:cNvSpPr>
          <p:nvPr>
            <p:ph type="body" sz="quarter" idx="25"/>
          </p:nvPr>
        </p:nvSpPr>
        <p:spPr>
          <a:xfrm>
            <a:off x="457200" y="1010984"/>
            <a:ext cx="3840480" cy="688933"/>
          </a:xfrm>
        </p:spPr>
        <p:txBody>
          <a:bodyPr tIns="0" bIns="0" anchor="b">
            <a:noAutofit/>
          </a:bodyPr>
          <a:lstStyle>
            <a:lvl1pPr marL="0" indent="0">
              <a:lnSpc>
                <a:spcPts val="3900"/>
              </a:lnSpc>
              <a:spcBef>
                <a:spcPts val="0"/>
              </a:spcBef>
              <a:buNone/>
              <a:defRPr sz="3600" b="1">
                <a:solidFill>
                  <a:schemeClr val="bg1"/>
                </a:solidFill>
              </a:defRPr>
            </a:lvl1pPr>
          </a:lstStyle>
          <a:p>
            <a:pPr lvl="0"/>
            <a:r>
              <a:rPr lang="en-US"/>
              <a:t>Click to edit Master text styles</a:t>
            </a:r>
          </a:p>
        </p:txBody>
      </p:sp>
      <p:sp>
        <p:nvSpPr>
          <p:cNvPr id="33" name="Text Placeholder 25"/>
          <p:cNvSpPr>
            <a:spLocks noGrp="1"/>
          </p:cNvSpPr>
          <p:nvPr>
            <p:ph type="body" sz="quarter" idx="26"/>
          </p:nvPr>
        </p:nvSpPr>
        <p:spPr>
          <a:xfrm>
            <a:off x="457200" y="1824038"/>
            <a:ext cx="3840480" cy="674025"/>
          </a:xfrm>
        </p:spPr>
        <p:txBody>
          <a:bodyPr tIns="0" bIns="0">
            <a:normAutofit/>
          </a:bodyPr>
          <a:lstStyle>
            <a:lvl1pPr marL="0" indent="0">
              <a:lnSpc>
                <a:spcPts val="1600"/>
              </a:lnSpc>
              <a:spcBef>
                <a:spcPts val="0"/>
              </a:spcBef>
              <a:buNone/>
              <a:defRPr sz="1400">
                <a:solidFill>
                  <a:schemeClr val="bg1"/>
                </a:solidFill>
              </a:defRPr>
            </a:lvl1pPr>
          </a:lstStyle>
          <a:p>
            <a:pPr lvl="0"/>
            <a:r>
              <a:rPr lang="en-US"/>
              <a:t>Click to edit Master text styles</a:t>
            </a:r>
          </a:p>
        </p:txBody>
      </p:sp>
      <p:sp>
        <p:nvSpPr>
          <p:cNvPr id="12"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892796881"/>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type="blank" preserve="1">
  <p:cSld name="Closer">
    <p:spTree>
      <p:nvGrpSpPr>
        <p:cNvPr id="1" name=""/>
        <p:cNvGrpSpPr/>
        <p:nvPr/>
      </p:nvGrpSpPr>
      <p:grpSpPr>
        <a:xfrm>
          <a:off x="0" y="0"/>
          <a:ext cx="0" cy="0"/>
          <a:chOff x="0" y="0"/>
          <a:chExt cx="0" cy="0"/>
        </a:xfrm>
      </p:grpSpPr>
      <p:sp>
        <p:nvSpPr>
          <p:cNvPr id="5" name="Rectangle 4"/>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en-US" sz="1800">
              <a:solidFill>
                <a:prstClr val="white"/>
              </a:solidFill>
            </a:endParaRPr>
          </a:p>
        </p:txBody>
      </p:sp>
      <p:pic>
        <p:nvPicPr>
          <p:cNvPr id="3" name="Picture 2" descr="Cargill_Webinar_graphics-87.png"/>
          <p:cNvPicPr>
            <a:picLocks noChangeAspect="1"/>
          </p:cNvPicPr>
          <p:nvPr userDrawn="1"/>
        </p:nvPicPr>
        <p:blipFill>
          <a:blip r:embed="rId2" cstate="print"/>
          <a:stretch>
            <a:fillRect/>
          </a:stretch>
        </p:blipFill>
        <p:spPr>
          <a:xfrm>
            <a:off x="3200513" y="2816402"/>
            <a:ext cx="2742973" cy="1225195"/>
          </a:xfrm>
          <a:prstGeom prst="rect">
            <a:avLst/>
          </a:prstGeom>
        </p:spPr>
      </p:pic>
    </p:spTree>
    <p:extLst>
      <p:ext uri="{BB962C8B-B14F-4D97-AF65-F5344CB8AC3E}">
        <p14:creationId xmlns:p14="http://schemas.microsoft.com/office/powerpoint/2010/main" val="2490954922"/>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preserve="1" userDrawn="1">
  <p:cSld name="TitleThrive_Blue">
    <p:spTree>
      <p:nvGrpSpPr>
        <p:cNvPr id="1" name=""/>
        <p:cNvGrpSpPr/>
        <p:nvPr/>
      </p:nvGrpSpPr>
      <p:grpSpPr>
        <a:xfrm>
          <a:off x="0" y="0"/>
          <a:ext cx="0" cy="0"/>
          <a:chOff x="0" y="0"/>
          <a:chExt cx="0" cy="0"/>
        </a:xfrm>
      </p:grpSpPr>
      <p:sp>
        <p:nvSpPr>
          <p:cNvPr id="15" name="Rectangle 14"/>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prstClr val="white"/>
              </a:solidFill>
            </a:endParaRPr>
          </a:p>
        </p:txBody>
      </p:sp>
      <p:sp>
        <p:nvSpPr>
          <p:cNvPr id="20" name="Round Diagonal Corner Rectangle 19"/>
          <p:cNvSpPr/>
          <p:nvPr userDrawn="1"/>
        </p:nvSpPr>
        <p:spPr>
          <a:xfrm>
            <a:off x="6092679" y="457200"/>
            <a:ext cx="2359152" cy="1600200"/>
          </a:xfrm>
          <a:prstGeom prst="round2DiagRect">
            <a:avLst>
              <a:gd name="adj1" fmla="val 12797"/>
              <a:gd name="adj2" fmla="val 0"/>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prstClr val="white"/>
              </a:solidFill>
            </a:endParaRPr>
          </a:p>
        </p:txBody>
      </p:sp>
      <p:sp>
        <p:nvSpPr>
          <p:cNvPr id="17" name="Picture Placeholder 16"/>
          <p:cNvSpPr>
            <a:spLocks noGrp="1"/>
          </p:cNvSpPr>
          <p:nvPr>
            <p:ph type="pic" sz="quarter" idx="14"/>
          </p:nvPr>
        </p:nvSpPr>
        <p:spPr>
          <a:xfrm>
            <a:off x="0" y="228600"/>
            <a:ext cx="5980176" cy="5715000"/>
          </a:xfrm>
          <a:prstGeom prst="rect">
            <a:avLst/>
          </a:prstGeom>
          <a:solidFill>
            <a:schemeClr val="bg1"/>
          </a:solidFill>
        </p:spPr>
        <p:txBody>
          <a:bodyPr/>
          <a:lstStyle/>
          <a:p>
            <a:r>
              <a:rPr lang="en-US" dirty="0"/>
              <a:t>Click icon to add picture</a:t>
            </a:r>
          </a:p>
        </p:txBody>
      </p:sp>
      <p:sp>
        <p:nvSpPr>
          <p:cNvPr id="16" name="Round Diagonal Corner Rectangle 15"/>
          <p:cNvSpPr/>
          <p:nvPr userDrawn="1"/>
        </p:nvSpPr>
        <p:spPr>
          <a:xfrm>
            <a:off x="6092679" y="2167128"/>
            <a:ext cx="2817960" cy="3775052"/>
          </a:xfrm>
          <a:prstGeom prst="round2DiagRect">
            <a:avLst>
              <a:gd name="adj1" fmla="val 0"/>
              <a:gd name="adj2" fmla="val 8742"/>
            </a:avLst>
          </a:prstGeom>
          <a:solidFill>
            <a:srgbClr val="005F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prstClr val="white"/>
              </a:solidFill>
            </a:endParaRPr>
          </a:p>
        </p:txBody>
      </p:sp>
      <p:sp>
        <p:nvSpPr>
          <p:cNvPr id="3" name="Subtitle 2"/>
          <p:cNvSpPr>
            <a:spLocks noGrp="1"/>
          </p:cNvSpPr>
          <p:nvPr>
            <p:ph type="subTitle" idx="1"/>
          </p:nvPr>
        </p:nvSpPr>
        <p:spPr bwMode="gray">
          <a:xfrm>
            <a:off x="6382511" y="2697482"/>
            <a:ext cx="2249424" cy="1619459"/>
          </a:xfrm>
        </p:spPr>
        <p:txBody>
          <a:bodyPr lIns="0" tIns="0" rIns="0" bIns="0" anchor="t" anchorCtr="0">
            <a:noAutofit/>
          </a:bodyPr>
          <a:lstStyle>
            <a:lvl1pPr marL="0" indent="0" algn="l">
              <a:lnSpc>
                <a:spcPts val="2400"/>
              </a:lnSpc>
              <a:spcBef>
                <a:spcPts val="0"/>
              </a:spcBef>
              <a:buNone/>
              <a:defRPr sz="1800" b="1">
                <a:solidFill>
                  <a:schemeClr val="bg1"/>
                </a:solidFill>
                <a:latin typeface="+mj-lt"/>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US" dirty="0"/>
          </a:p>
        </p:txBody>
      </p:sp>
      <p:sp>
        <p:nvSpPr>
          <p:cNvPr id="14" name="Text Placeholder 13"/>
          <p:cNvSpPr>
            <a:spLocks noGrp="1"/>
          </p:cNvSpPr>
          <p:nvPr>
            <p:ph type="body" sz="quarter" idx="13"/>
          </p:nvPr>
        </p:nvSpPr>
        <p:spPr>
          <a:xfrm>
            <a:off x="230188" y="6354053"/>
            <a:ext cx="2151062" cy="293688"/>
          </a:xfrm>
        </p:spPr>
        <p:txBody>
          <a:bodyPr lIns="0" tIns="0" rIns="0" bIns="0" anchor="b">
            <a:noAutofit/>
          </a:bodyPr>
          <a:lstStyle>
            <a:lvl1pPr marL="0" indent="0">
              <a:spcBef>
                <a:spcPts val="0"/>
              </a:spcBef>
              <a:buNone/>
              <a:defRPr sz="750" b="1"/>
            </a:lvl1pPr>
            <a:lvl2pPr>
              <a:defRPr sz="825" b="1"/>
            </a:lvl2pPr>
            <a:lvl3pPr>
              <a:defRPr sz="825" b="1"/>
            </a:lvl3pPr>
            <a:lvl4pPr>
              <a:defRPr sz="825" b="1"/>
            </a:lvl4pPr>
            <a:lvl5pPr>
              <a:defRPr sz="825" b="1"/>
            </a:lvl5pPr>
          </a:lstStyle>
          <a:p>
            <a:pPr lvl="0"/>
            <a:r>
              <a:rPr lang="en-US"/>
              <a:t>Click to edit Master text styles</a:t>
            </a:r>
          </a:p>
        </p:txBody>
      </p:sp>
      <p:pic>
        <p:nvPicPr>
          <p:cNvPr id="18" name="Picture 17" descr="Cargill_graphics-02.png"/>
          <p:cNvPicPr>
            <a:picLocks noChangeAspect="1"/>
          </p:cNvPicPr>
          <p:nvPr userDrawn="1"/>
        </p:nvPicPr>
        <p:blipFill>
          <a:blip r:embed="rId2" cstate="print"/>
          <a:stretch>
            <a:fillRect/>
          </a:stretch>
        </p:blipFill>
        <p:spPr>
          <a:xfrm>
            <a:off x="7829662" y="6187350"/>
            <a:ext cx="1145953" cy="512022"/>
          </a:xfrm>
          <a:prstGeom prst="rect">
            <a:avLst/>
          </a:prstGeom>
        </p:spPr>
      </p:pic>
      <p:sp>
        <p:nvSpPr>
          <p:cNvPr id="22" name="TextBox 21"/>
          <p:cNvSpPr txBox="1"/>
          <p:nvPr userDrawn="1"/>
        </p:nvSpPr>
        <p:spPr>
          <a:xfrm>
            <a:off x="2541320" y="6492689"/>
            <a:ext cx="3331030" cy="161583"/>
          </a:xfrm>
          <a:prstGeom prst="rect">
            <a:avLst/>
          </a:prstGeom>
          <a:noFill/>
        </p:spPr>
        <p:txBody>
          <a:bodyPr wrap="square" lIns="0" tIns="0" rIns="0" bIns="0" rtlCol="0" anchor="b">
            <a:spAutoFit/>
          </a:bodyPr>
          <a:lstStyle/>
          <a:p>
            <a:pPr>
              <a:defRPr/>
            </a:pPr>
            <a:r>
              <a:rPr lang="en-US" sz="525" baseline="30000" dirty="0">
                <a:solidFill>
                  <a:srgbClr val="959595"/>
                </a:solidFill>
              </a:rPr>
              <a:t>CONFIDENTIAL. This document contains trade secret information. Disclosure, use or reproduction outside Cargill or inside Cargill, to or by those employees who do not have a need to know is prohibited except as authorized by Cargill in writing.</a:t>
            </a:r>
          </a:p>
          <a:p>
            <a:pPr>
              <a:defRPr/>
            </a:pPr>
            <a:r>
              <a:rPr lang="en-US" sz="525" baseline="30000" dirty="0">
                <a:solidFill>
                  <a:srgbClr val="959595"/>
                </a:solidFill>
              </a:rPr>
              <a:t>© 2013 Cargill, Incorporated. All rights reserved.</a:t>
            </a:r>
          </a:p>
        </p:txBody>
      </p:sp>
      <p:sp>
        <p:nvSpPr>
          <p:cNvPr id="21" name="Text Placeholder 20"/>
          <p:cNvSpPr>
            <a:spLocks noGrp="1"/>
          </p:cNvSpPr>
          <p:nvPr>
            <p:ph type="body" sz="quarter" idx="16"/>
          </p:nvPr>
        </p:nvSpPr>
        <p:spPr bwMode="gray">
          <a:xfrm>
            <a:off x="6382511" y="4206242"/>
            <a:ext cx="2249424" cy="1317625"/>
          </a:xfrm>
        </p:spPr>
        <p:txBody>
          <a:bodyPr tIns="0" bIns="0">
            <a:noAutofit/>
          </a:bodyPr>
          <a:lstStyle>
            <a:lvl1pPr>
              <a:buFontTx/>
              <a:buNone/>
              <a:defRPr sz="1050" b="1" baseline="0">
                <a:solidFill>
                  <a:schemeClr val="bg1"/>
                </a:solidFill>
                <a:latin typeface="+mn-lt"/>
              </a:defRPr>
            </a:lvl1pPr>
            <a:lvl5pPr>
              <a:defRPr/>
            </a:lvl5pPr>
          </a:lstStyle>
          <a:p>
            <a:pPr lvl="0"/>
            <a:r>
              <a:rPr lang="en-US"/>
              <a:t>Click to edit Master text styles</a:t>
            </a:r>
          </a:p>
        </p:txBody>
      </p:sp>
    </p:spTree>
    <p:extLst>
      <p:ext uri="{BB962C8B-B14F-4D97-AF65-F5344CB8AC3E}">
        <p14:creationId xmlns:p14="http://schemas.microsoft.com/office/powerpoint/2010/main" val="1330914112"/>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preserve="1" userDrawn="1">
  <p:cSld name="TitleNoThrive_Blue">
    <p:spTree>
      <p:nvGrpSpPr>
        <p:cNvPr id="1" name=""/>
        <p:cNvGrpSpPr/>
        <p:nvPr/>
      </p:nvGrpSpPr>
      <p:grpSpPr>
        <a:xfrm>
          <a:off x="0" y="0"/>
          <a:ext cx="0" cy="0"/>
          <a:chOff x="0" y="0"/>
          <a:chExt cx="0" cy="0"/>
        </a:xfrm>
      </p:grpSpPr>
      <p:sp>
        <p:nvSpPr>
          <p:cNvPr id="15" name="Rectangle 14"/>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prstClr val="white"/>
              </a:solidFill>
            </a:endParaRPr>
          </a:p>
        </p:txBody>
      </p:sp>
      <p:sp>
        <p:nvSpPr>
          <p:cNvPr id="17" name="Picture Placeholder 16"/>
          <p:cNvSpPr>
            <a:spLocks noGrp="1"/>
          </p:cNvSpPr>
          <p:nvPr>
            <p:ph type="pic" sz="quarter" idx="14"/>
          </p:nvPr>
        </p:nvSpPr>
        <p:spPr>
          <a:xfrm>
            <a:off x="230188" y="228600"/>
            <a:ext cx="5751576" cy="5715000"/>
          </a:xfrm>
          <a:prstGeom prst="round2DiagRect">
            <a:avLst>
              <a:gd name="adj1" fmla="val 3724"/>
              <a:gd name="adj2" fmla="val 0"/>
            </a:avLst>
          </a:prstGeom>
          <a:solidFill>
            <a:schemeClr val="bg1"/>
          </a:solidFill>
        </p:spPr>
        <p:txBody>
          <a:bodyPr/>
          <a:lstStyle/>
          <a:p>
            <a:r>
              <a:rPr lang="en-US" dirty="0"/>
              <a:t>Click icon to add picture</a:t>
            </a:r>
          </a:p>
        </p:txBody>
      </p:sp>
      <p:sp>
        <p:nvSpPr>
          <p:cNvPr id="16" name="Round Diagonal Corner Rectangle 15"/>
          <p:cNvSpPr/>
          <p:nvPr userDrawn="1"/>
        </p:nvSpPr>
        <p:spPr>
          <a:xfrm>
            <a:off x="6092679" y="2368296"/>
            <a:ext cx="2817960" cy="3575304"/>
          </a:xfrm>
          <a:prstGeom prst="round2DiagRect">
            <a:avLst>
              <a:gd name="adj1" fmla="val 0"/>
              <a:gd name="adj2" fmla="val 8742"/>
            </a:avLst>
          </a:prstGeom>
          <a:solidFill>
            <a:srgbClr val="005F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prstClr val="white"/>
              </a:solidFill>
            </a:endParaRPr>
          </a:p>
        </p:txBody>
      </p:sp>
      <p:sp>
        <p:nvSpPr>
          <p:cNvPr id="3" name="Subtitle 2"/>
          <p:cNvSpPr>
            <a:spLocks noGrp="1"/>
          </p:cNvSpPr>
          <p:nvPr>
            <p:ph type="subTitle" idx="1"/>
          </p:nvPr>
        </p:nvSpPr>
        <p:spPr bwMode="gray">
          <a:xfrm>
            <a:off x="6382511" y="2697482"/>
            <a:ext cx="2249424" cy="1619459"/>
          </a:xfrm>
        </p:spPr>
        <p:txBody>
          <a:bodyPr lIns="0" tIns="0" rIns="0" bIns="0" anchor="t" anchorCtr="0">
            <a:noAutofit/>
          </a:bodyPr>
          <a:lstStyle>
            <a:lvl1pPr marL="0" indent="0" algn="l">
              <a:lnSpc>
                <a:spcPts val="2400"/>
              </a:lnSpc>
              <a:spcBef>
                <a:spcPts val="0"/>
              </a:spcBef>
              <a:buNone/>
              <a:defRPr sz="1800" b="1">
                <a:solidFill>
                  <a:schemeClr val="bg1"/>
                </a:solidFill>
                <a:latin typeface="+mj-lt"/>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US" dirty="0"/>
          </a:p>
        </p:txBody>
      </p:sp>
      <p:sp>
        <p:nvSpPr>
          <p:cNvPr id="14" name="Text Placeholder 13"/>
          <p:cNvSpPr>
            <a:spLocks noGrp="1"/>
          </p:cNvSpPr>
          <p:nvPr>
            <p:ph type="body" sz="quarter" idx="13"/>
          </p:nvPr>
        </p:nvSpPr>
        <p:spPr>
          <a:xfrm>
            <a:off x="230188" y="6354053"/>
            <a:ext cx="2151062" cy="293688"/>
          </a:xfrm>
        </p:spPr>
        <p:txBody>
          <a:bodyPr lIns="0" tIns="0" rIns="0" bIns="0" anchor="b">
            <a:noAutofit/>
          </a:bodyPr>
          <a:lstStyle>
            <a:lvl1pPr marL="0" indent="0">
              <a:spcBef>
                <a:spcPts val="0"/>
              </a:spcBef>
              <a:buNone/>
              <a:defRPr sz="750" b="1"/>
            </a:lvl1pPr>
            <a:lvl2pPr>
              <a:defRPr sz="825" b="1"/>
            </a:lvl2pPr>
            <a:lvl3pPr>
              <a:defRPr sz="825" b="1"/>
            </a:lvl3pPr>
            <a:lvl4pPr>
              <a:defRPr sz="825" b="1"/>
            </a:lvl4pPr>
            <a:lvl5pPr>
              <a:defRPr sz="825" b="1"/>
            </a:lvl5pPr>
          </a:lstStyle>
          <a:p>
            <a:pPr lvl="0"/>
            <a:r>
              <a:rPr lang="en-US"/>
              <a:t>Click to edit Master text styles</a:t>
            </a:r>
          </a:p>
        </p:txBody>
      </p:sp>
      <p:pic>
        <p:nvPicPr>
          <p:cNvPr id="18" name="Picture 17" descr="Cargill_graphics-02.png"/>
          <p:cNvPicPr>
            <a:picLocks noChangeAspect="1"/>
          </p:cNvPicPr>
          <p:nvPr userDrawn="1"/>
        </p:nvPicPr>
        <p:blipFill>
          <a:blip r:embed="rId2" cstate="print"/>
          <a:stretch>
            <a:fillRect/>
          </a:stretch>
        </p:blipFill>
        <p:spPr>
          <a:xfrm>
            <a:off x="7829662" y="6187350"/>
            <a:ext cx="1145953" cy="512022"/>
          </a:xfrm>
          <a:prstGeom prst="rect">
            <a:avLst/>
          </a:prstGeom>
        </p:spPr>
      </p:pic>
      <p:sp>
        <p:nvSpPr>
          <p:cNvPr id="22" name="TextBox 21"/>
          <p:cNvSpPr txBox="1"/>
          <p:nvPr userDrawn="1"/>
        </p:nvSpPr>
        <p:spPr>
          <a:xfrm>
            <a:off x="2541320" y="6492689"/>
            <a:ext cx="3331030" cy="161583"/>
          </a:xfrm>
          <a:prstGeom prst="rect">
            <a:avLst/>
          </a:prstGeom>
          <a:noFill/>
        </p:spPr>
        <p:txBody>
          <a:bodyPr wrap="square" lIns="0" tIns="0" rIns="0" bIns="0" rtlCol="0" anchor="b">
            <a:spAutoFit/>
          </a:bodyPr>
          <a:lstStyle/>
          <a:p>
            <a:pPr>
              <a:defRPr/>
            </a:pPr>
            <a:r>
              <a:rPr lang="en-US" sz="525" baseline="30000" dirty="0">
                <a:solidFill>
                  <a:srgbClr val="959595"/>
                </a:solidFill>
              </a:rPr>
              <a:t>CONFIDENTIAL. This document contains trade secret information. Disclosure, use or reproduction outside Cargill or inside Cargill, to or by those employees who do not have a need to know is prohibited except as authorized by Cargill in writing.</a:t>
            </a:r>
          </a:p>
          <a:p>
            <a:pPr>
              <a:defRPr/>
            </a:pPr>
            <a:r>
              <a:rPr lang="en-US" sz="525" baseline="30000" dirty="0">
                <a:solidFill>
                  <a:srgbClr val="959595"/>
                </a:solidFill>
              </a:rPr>
              <a:t>© 2013 Cargill, Incorporated. All rights reserved.</a:t>
            </a:r>
          </a:p>
        </p:txBody>
      </p:sp>
      <p:sp>
        <p:nvSpPr>
          <p:cNvPr id="21" name="Text Placeholder 20"/>
          <p:cNvSpPr>
            <a:spLocks noGrp="1"/>
          </p:cNvSpPr>
          <p:nvPr>
            <p:ph type="body" sz="quarter" idx="16"/>
          </p:nvPr>
        </p:nvSpPr>
        <p:spPr bwMode="gray">
          <a:xfrm>
            <a:off x="6382512" y="4206242"/>
            <a:ext cx="2249424" cy="1317625"/>
          </a:xfrm>
        </p:spPr>
        <p:txBody>
          <a:bodyPr tIns="0" bIns="0">
            <a:noAutofit/>
          </a:bodyPr>
          <a:lstStyle>
            <a:lvl1pPr>
              <a:buFontTx/>
              <a:buNone/>
              <a:defRPr sz="1050" b="1" baseline="0">
                <a:solidFill>
                  <a:schemeClr val="bg1"/>
                </a:solidFill>
                <a:latin typeface="+mn-lt"/>
              </a:defRPr>
            </a:lvl1pPr>
            <a:lvl5pPr>
              <a:defRPr/>
            </a:lvl5pPr>
          </a:lstStyle>
          <a:p>
            <a:pPr lvl="0"/>
            <a:r>
              <a:rPr lang="en-US"/>
              <a:t>Click to edit Master text styles</a:t>
            </a:r>
          </a:p>
        </p:txBody>
      </p:sp>
      <p:sp>
        <p:nvSpPr>
          <p:cNvPr id="24" name="Round Diagonal Corner Rectangle 23"/>
          <p:cNvSpPr/>
          <p:nvPr userDrawn="1"/>
        </p:nvSpPr>
        <p:spPr>
          <a:xfrm>
            <a:off x="6085857" y="685800"/>
            <a:ext cx="2355284" cy="1572768"/>
          </a:xfrm>
          <a:prstGeom prst="round2DiagRect">
            <a:avLst>
              <a:gd name="adj1" fmla="val 12797"/>
              <a:gd name="adj2" fmla="val 0"/>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prstClr val="white"/>
              </a:solidFill>
            </a:endParaRPr>
          </a:p>
        </p:txBody>
      </p:sp>
    </p:spTree>
    <p:extLst>
      <p:ext uri="{BB962C8B-B14F-4D97-AF65-F5344CB8AC3E}">
        <p14:creationId xmlns:p14="http://schemas.microsoft.com/office/powerpoint/2010/main" val="2096094539"/>
      </p:ext>
    </p:extLst>
  </p:cSld>
  <p:clrMapOvr>
    <a:masterClrMapping/>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preserve="1" userDrawn="1">
  <p:cSld name="TitleNoPhoto_Blue">
    <p:spTree>
      <p:nvGrpSpPr>
        <p:cNvPr id="1" name=""/>
        <p:cNvGrpSpPr/>
        <p:nvPr/>
      </p:nvGrpSpPr>
      <p:grpSpPr>
        <a:xfrm>
          <a:off x="0" y="0"/>
          <a:ext cx="0" cy="0"/>
          <a:chOff x="0" y="0"/>
          <a:chExt cx="0" cy="0"/>
        </a:xfrm>
      </p:grpSpPr>
      <p:sp>
        <p:nvSpPr>
          <p:cNvPr id="15" name="Rectangle 14"/>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prstClr val="white"/>
              </a:solidFill>
            </a:endParaRPr>
          </a:p>
        </p:txBody>
      </p:sp>
      <p:sp>
        <p:nvSpPr>
          <p:cNvPr id="11" name="Round Diagonal Corner Rectangle 10"/>
          <p:cNvSpPr/>
          <p:nvPr userDrawn="1"/>
        </p:nvSpPr>
        <p:spPr>
          <a:xfrm>
            <a:off x="230188" y="228601"/>
            <a:ext cx="7223760" cy="5711825"/>
          </a:xfrm>
          <a:prstGeom prst="round2DiagRect">
            <a:avLst>
              <a:gd name="adj1" fmla="val 0"/>
              <a:gd name="adj2" fmla="val 4027"/>
            </a:avLst>
          </a:prstGeom>
          <a:solidFill>
            <a:srgbClr val="005F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prstClr val="white"/>
              </a:solidFill>
            </a:endParaRPr>
          </a:p>
        </p:txBody>
      </p:sp>
      <p:sp>
        <p:nvSpPr>
          <p:cNvPr id="16" name="Round Diagonal Corner Rectangle 15"/>
          <p:cNvSpPr/>
          <p:nvPr userDrawn="1"/>
        </p:nvSpPr>
        <p:spPr>
          <a:xfrm>
            <a:off x="7562088" y="3078353"/>
            <a:ext cx="1353312" cy="2862072"/>
          </a:xfrm>
          <a:prstGeom prst="round2DiagRect">
            <a:avLst>
              <a:gd name="adj1" fmla="val 612"/>
              <a:gd name="adj2" fmla="val 16610"/>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prstClr val="white"/>
              </a:solidFill>
            </a:endParaRPr>
          </a:p>
        </p:txBody>
      </p:sp>
      <p:sp>
        <p:nvSpPr>
          <p:cNvPr id="3" name="Subtitle 2"/>
          <p:cNvSpPr>
            <a:spLocks noGrp="1"/>
          </p:cNvSpPr>
          <p:nvPr>
            <p:ph type="subTitle" idx="1"/>
          </p:nvPr>
        </p:nvSpPr>
        <p:spPr bwMode="gray">
          <a:xfrm>
            <a:off x="740664" y="1170432"/>
            <a:ext cx="5029200" cy="1828800"/>
          </a:xfrm>
        </p:spPr>
        <p:txBody>
          <a:bodyPr lIns="0" tIns="0" rIns="0" bIns="0" anchor="t" anchorCtr="0">
            <a:noAutofit/>
          </a:bodyPr>
          <a:lstStyle>
            <a:lvl1pPr marL="0" indent="0" algn="l">
              <a:lnSpc>
                <a:spcPts val="3750"/>
              </a:lnSpc>
              <a:spcBef>
                <a:spcPts val="0"/>
              </a:spcBef>
              <a:buNone/>
              <a:defRPr sz="3600" b="1">
                <a:solidFill>
                  <a:schemeClr val="bg1"/>
                </a:solidFill>
                <a:latin typeface="+mj-lt"/>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US" dirty="0"/>
          </a:p>
        </p:txBody>
      </p:sp>
      <p:sp>
        <p:nvSpPr>
          <p:cNvPr id="14" name="Text Placeholder 13"/>
          <p:cNvSpPr>
            <a:spLocks noGrp="1"/>
          </p:cNvSpPr>
          <p:nvPr>
            <p:ph type="body" sz="quarter" idx="13"/>
          </p:nvPr>
        </p:nvSpPr>
        <p:spPr>
          <a:xfrm>
            <a:off x="230188" y="6354053"/>
            <a:ext cx="2151062" cy="293688"/>
          </a:xfrm>
        </p:spPr>
        <p:txBody>
          <a:bodyPr lIns="0" tIns="0" rIns="0" bIns="0" anchor="b">
            <a:noAutofit/>
          </a:bodyPr>
          <a:lstStyle>
            <a:lvl1pPr marL="0" indent="0">
              <a:spcBef>
                <a:spcPts val="0"/>
              </a:spcBef>
              <a:buNone/>
              <a:defRPr sz="750" b="1"/>
            </a:lvl1pPr>
            <a:lvl2pPr>
              <a:defRPr sz="825" b="1"/>
            </a:lvl2pPr>
            <a:lvl3pPr>
              <a:defRPr sz="825" b="1"/>
            </a:lvl3pPr>
            <a:lvl4pPr>
              <a:defRPr sz="825" b="1"/>
            </a:lvl4pPr>
            <a:lvl5pPr>
              <a:defRPr sz="825" b="1"/>
            </a:lvl5pPr>
          </a:lstStyle>
          <a:p>
            <a:pPr lvl="0"/>
            <a:r>
              <a:rPr lang="en-US"/>
              <a:t>Click to edit Master text styles</a:t>
            </a:r>
          </a:p>
        </p:txBody>
      </p:sp>
      <p:pic>
        <p:nvPicPr>
          <p:cNvPr id="18" name="Picture 17" descr="Cargill_graphics-02.png"/>
          <p:cNvPicPr>
            <a:picLocks noChangeAspect="1"/>
          </p:cNvPicPr>
          <p:nvPr userDrawn="1"/>
        </p:nvPicPr>
        <p:blipFill>
          <a:blip r:embed="rId2" cstate="print"/>
          <a:stretch>
            <a:fillRect/>
          </a:stretch>
        </p:blipFill>
        <p:spPr>
          <a:xfrm>
            <a:off x="7829662" y="6187350"/>
            <a:ext cx="1145953" cy="512022"/>
          </a:xfrm>
          <a:prstGeom prst="rect">
            <a:avLst/>
          </a:prstGeom>
        </p:spPr>
      </p:pic>
      <p:sp>
        <p:nvSpPr>
          <p:cNvPr id="22" name="TextBox 21"/>
          <p:cNvSpPr txBox="1"/>
          <p:nvPr userDrawn="1"/>
        </p:nvSpPr>
        <p:spPr>
          <a:xfrm>
            <a:off x="2541320" y="6492689"/>
            <a:ext cx="3331030" cy="161583"/>
          </a:xfrm>
          <a:prstGeom prst="rect">
            <a:avLst/>
          </a:prstGeom>
          <a:noFill/>
        </p:spPr>
        <p:txBody>
          <a:bodyPr wrap="square" lIns="0" tIns="0" rIns="0" bIns="0" rtlCol="0" anchor="b">
            <a:spAutoFit/>
          </a:bodyPr>
          <a:lstStyle/>
          <a:p>
            <a:pPr>
              <a:defRPr/>
            </a:pPr>
            <a:r>
              <a:rPr lang="en-US" sz="525" baseline="30000" dirty="0">
                <a:solidFill>
                  <a:srgbClr val="959595"/>
                </a:solidFill>
              </a:rPr>
              <a:t>CONFIDENTIAL. This document contains trade secret information. Disclosure, use or reproduction outside Cargill or inside Cargill, to or by those employees who do not have a need to know is prohibited except as authorized by Cargill in writing.</a:t>
            </a:r>
          </a:p>
          <a:p>
            <a:pPr>
              <a:defRPr/>
            </a:pPr>
            <a:r>
              <a:rPr lang="en-US" sz="525" baseline="30000" dirty="0">
                <a:solidFill>
                  <a:srgbClr val="959595"/>
                </a:solidFill>
              </a:rPr>
              <a:t>© 2013 Cargill, Incorporated. All rights reserved.</a:t>
            </a:r>
          </a:p>
        </p:txBody>
      </p:sp>
      <p:sp>
        <p:nvSpPr>
          <p:cNvPr id="21" name="Text Placeholder 20"/>
          <p:cNvSpPr>
            <a:spLocks noGrp="1"/>
          </p:cNvSpPr>
          <p:nvPr>
            <p:ph type="body" sz="quarter" idx="16"/>
          </p:nvPr>
        </p:nvSpPr>
        <p:spPr bwMode="gray">
          <a:xfrm>
            <a:off x="740664" y="3430587"/>
            <a:ext cx="5029200" cy="914400"/>
          </a:xfrm>
        </p:spPr>
        <p:txBody>
          <a:bodyPr tIns="0" bIns="0">
            <a:noAutofit/>
          </a:bodyPr>
          <a:lstStyle>
            <a:lvl1pPr>
              <a:lnSpc>
                <a:spcPts val="2250"/>
              </a:lnSpc>
              <a:buFontTx/>
              <a:buNone/>
              <a:defRPr sz="1800" b="1" baseline="0">
                <a:solidFill>
                  <a:schemeClr val="bg1"/>
                </a:solidFill>
                <a:latin typeface="+mn-lt"/>
              </a:defRPr>
            </a:lvl1pPr>
            <a:lvl5pPr>
              <a:defRPr/>
            </a:lvl5pPr>
          </a:lstStyle>
          <a:p>
            <a:pPr lvl="0"/>
            <a:r>
              <a:rPr lang="en-US"/>
              <a:t>Click to edit Master text styles</a:t>
            </a:r>
          </a:p>
        </p:txBody>
      </p:sp>
      <p:sp>
        <p:nvSpPr>
          <p:cNvPr id="24" name="Round Diagonal Corner Rectangle 23"/>
          <p:cNvSpPr/>
          <p:nvPr userDrawn="1"/>
        </p:nvSpPr>
        <p:spPr>
          <a:xfrm>
            <a:off x="7562088" y="1828800"/>
            <a:ext cx="1353312" cy="1143000"/>
          </a:xfrm>
          <a:prstGeom prst="round2DiagRect">
            <a:avLst>
              <a:gd name="adj1" fmla="val 20468"/>
              <a:gd name="adj2" fmla="val 0"/>
            </a:avLst>
          </a:prstGeom>
          <a:solidFill>
            <a:srgbClr val="1E9D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prstClr val="white"/>
              </a:solidFill>
            </a:endParaRPr>
          </a:p>
        </p:txBody>
      </p:sp>
    </p:spTree>
    <p:extLst>
      <p:ext uri="{BB962C8B-B14F-4D97-AF65-F5344CB8AC3E}">
        <p14:creationId xmlns:p14="http://schemas.microsoft.com/office/powerpoint/2010/main" val="3856525405"/>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preserve="1" userDrawn="1">
  <p:cSld name="TitleLowInk_Blue">
    <p:spTree>
      <p:nvGrpSpPr>
        <p:cNvPr id="1" name=""/>
        <p:cNvGrpSpPr/>
        <p:nvPr/>
      </p:nvGrpSpPr>
      <p:grpSpPr>
        <a:xfrm>
          <a:off x="0" y="0"/>
          <a:ext cx="0" cy="0"/>
          <a:chOff x="0" y="0"/>
          <a:chExt cx="0" cy="0"/>
        </a:xfrm>
      </p:grpSpPr>
      <p:sp>
        <p:nvSpPr>
          <p:cNvPr id="15" name="Rectangle 14"/>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prstClr val="white"/>
              </a:solidFill>
            </a:endParaRPr>
          </a:p>
        </p:txBody>
      </p:sp>
      <p:sp>
        <p:nvSpPr>
          <p:cNvPr id="16" name="Round Diagonal Corner Rectangle 15"/>
          <p:cNvSpPr/>
          <p:nvPr userDrawn="1"/>
        </p:nvSpPr>
        <p:spPr>
          <a:xfrm>
            <a:off x="758952" y="228600"/>
            <a:ext cx="978408" cy="603504"/>
          </a:xfrm>
          <a:prstGeom prst="round2DiagRect">
            <a:avLst>
              <a:gd name="adj1" fmla="val 0"/>
              <a:gd name="adj2" fmla="val 20819"/>
            </a:avLst>
          </a:prstGeom>
          <a:solidFill>
            <a:srgbClr val="005C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prstClr val="white"/>
              </a:solidFill>
            </a:endParaRPr>
          </a:p>
        </p:txBody>
      </p:sp>
      <p:sp>
        <p:nvSpPr>
          <p:cNvPr id="3" name="Subtitle 2"/>
          <p:cNvSpPr>
            <a:spLocks noGrp="1"/>
          </p:cNvSpPr>
          <p:nvPr>
            <p:ph type="subTitle" idx="1" hasCustomPrompt="1"/>
          </p:nvPr>
        </p:nvSpPr>
        <p:spPr>
          <a:xfrm>
            <a:off x="740664" y="2258568"/>
            <a:ext cx="7040880" cy="2057400"/>
          </a:xfrm>
          <a:noFill/>
        </p:spPr>
        <p:txBody>
          <a:bodyPr lIns="0" tIns="0" rIns="0" bIns="0" anchor="t" anchorCtr="0">
            <a:noAutofit/>
          </a:bodyPr>
          <a:lstStyle>
            <a:lvl1pPr marL="0" indent="0" algn="l">
              <a:lnSpc>
                <a:spcPts val="5925"/>
              </a:lnSpc>
              <a:spcBef>
                <a:spcPts val="0"/>
              </a:spcBef>
              <a:buNone/>
              <a:defRPr sz="5175" b="1">
                <a:solidFill>
                  <a:srgbClr val="005C84"/>
                </a:solidFill>
                <a:latin typeface="+mj-lt"/>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Cover Slide Primary</a:t>
            </a:r>
          </a:p>
        </p:txBody>
      </p:sp>
      <p:sp>
        <p:nvSpPr>
          <p:cNvPr id="14" name="Text Placeholder 13"/>
          <p:cNvSpPr>
            <a:spLocks noGrp="1"/>
          </p:cNvSpPr>
          <p:nvPr>
            <p:ph type="body" sz="quarter" idx="13"/>
          </p:nvPr>
        </p:nvSpPr>
        <p:spPr>
          <a:xfrm>
            <a:off x="230188" y="6354053"/>
            <a:ext cx="2151062" cy="293688"/>
          </a:xfrm>
        </p:spPr>
        <p:txBody>
          <a:bodyPr lIns="0" tIns="0" rIns="0" bIns="0" anchor="b">
            <a:noAutofit/>
          </a:bodyPr>
          <a:lstStyle>
            <a:lvl1pPr marL="0" indent="0">
              <a:spcBef>
                <a:spcPts val="0"/>
              </a:spcBef>
              <a:buNone/>
              <a:defRPr sz="750" b="1"/>
            </a:lvl1pPr>
            <a:lvl2pPr>
              <a:defRPr sz="825" b="1"/>
            </a:lvl2pPr>
            <a:lvl3pPr>
              <a:defRPr sz="825" b="1"/>
            </a:lvl3pPr>
            <a:lvl4pPr>
              <a:defRPr sz="825" b="1"/>
            </a:lvl4pPr>
            <a:lvl5pPr>
              <a:defRPr sz="825" b="1"/>
            </a:lvl5pPr>
          </a:lstStyle>
          <a:p>
            <a:pPr lvl="0"/>
            <a:r>
              <a:rPr lang="en-US"/>
              <a:t>Click to edit Master text styles</a:t>
            </a:r>
          </a:p>
        </p:txBody>
      </p:sp>
      <p:pic>
        <p:nvPicPr>
          <p:cNvPr id="18" name="Picture 17" descr="Cargill_graphics-02.png"/>
          <p:cNvPicPr>
            <a:picLocks noChangeAspect="1"/>
          </p:cNvPicPr>
          <p:nvPr userDrawn="1"/>
        </p:nvPicPr>
        <p:blipFill>
          <a:blip r:embed="rId2" cstate="print"/>
          <a:stretch>
            <a:fillRect/>
          </a:stretch>
        </p:blipFill>
        <p:spPr>
          <a:xfrm>
            <a:off x="7829662" y="6187350"/>
            <a:ext cx="1145953" cy="512022"/>
          </a:xfrm>
          <a:prstGeom prst="rect">
            <a:avLst/>
          </a:prstGeom>
        </p:spPr>
      </p:pic>
      <p:sp>
        <p:nvSpPr>
          <p:cNvPr id="22" name="TextBox 21"/>
          <p:cNvSpPr txBox="1"/>
          <p:nvPr userDrawn="1"/>
        </p:nvSpPr>
        <p:spPr>
          <a:xfrm>
            <a:off x="2541320" y="6510644"/>
            <a:ext cx="3331030" cy="143629"/>
          </a:xfrm>
          <a:prstGeom prst="rect">
            <a:avLst/>
          </a:prstGeom>
          <a:noFill/>
        </p:spPr>
        <p:txBody>
          <a:bodyPr wrap="square" lIns="0" tIns="0" rIns="0" bIns="0" rtlCol="0" anchor="b">
            <a:noAutofit/>
          </a:bodyPr>
          <a:lstStyle/>
          <a:p>
            <a:pPr>
              <a:defRPr/>
            </a:pPr>
            <a:r>
              <a:rPr lang="en-US" sz="525" baseline="30000" dirty="0">
                <a:solidFill>
                  <a:srgbClr val="959595"/>
                </a:solidFill>
              </a:rPr>
              <a:t>CONFIDENTIAL. This document contains trade secret information. Disclosure, use or reproduction outside Cargill or inside Cargill, to or by those employees who do not have a need to know is prohibited except as authorized by Cargill in writing.</a:t>
            </a:r>
          </a:p>
          <a:p>
            <a:pPr>
              <a:defRPr/>
            </a:pPr>
            <a:r>
              <a:rPr lang="en-US" sz="525" baseline="30000" dirty="0">
                <a:solidFill>
                  <a:srgbClr val="959595"/>
                </a:solidFill>
              </a:rPr>
              <a:t>© 2013 Cargill, Incorporated. All rights reserved.</a:t>
            </a:r>
          </a:p>
        </p:txBody>
      </p:sp>
      <p:sp>
        <p:nvSpPr>
          <p:cNvPr id="21" name="Text Placeholder 20"/>
          <p:cNvSpPr>
            <a:spLocks noGrp="1"/>
          </p:cNvSpPr>
          <p:nvPr>
            <p:ph type="body" sz="quarter" idx="16" hasCustomPrompt="1"/>
          </p:nvPr>
        </p:nvSpPr>
        <p:spPr>
          <a:xfrm>
            <a:off x="740664" y="4791456"/>
            <a:ext cx="5486400" cy="1271016"/>
          </a:xfrm>
          <a:noFill/>
        </p:spPr>
        <p:txBody>
          <a:bodyPr tIns="0" bIns="0">
            <a:noAutofit/>
          </a:bodyPr>
          <a:lstStyle>
            <a:lvl1pPr>
              <a:lnSpc>
                <a:spcPts val="2250"/>
              </a:lnSpc>
              <a:buFontTx/>
              <a:buNone/>
              <a:defRPr sz="1800" b="1" baseline="0">
                <a:solidFill>
                  <a:srgbClr val="007A87"/>
                </a:solidFill>
                <a:latin typeface="+mn-lt"/>
              </a:defRPr>
            </a:lvl1pPr>
            <a:lvl5pPr>
              <a:defRPr/>
            </a:lvl5pPr>
          </a:lstStyle>
          <a:p>
            <a:pPr lvl="0"/>
            <a:r>
              <a:rPr lang="en-US" dirty="0"/>
              <a:t>Secondary Information</a:t>
            </a:r>
          </a:p>
        </p:txBody>
      </p:sp>
      <p:sp>
        <p:nvSpPr>
          <p:cNvPr id="24" name="Round Diagonal Corner Rectangle 23"/>
          <p:cNvSpPr/>
          <p:nvPr userDrawn="1"/>
        </p:nvSpPr>
        <p:spPr>
          <a:xfrm>
            <a:off x="758952" y="914400"/>
            <a:ext cx="530352" cy="292608"/>
          </a:xfrm>
          <a:prstGeom prst="round2DiagRect">
            <a:avLst>
              <a:gd name="adj1" fmla="val 36979"/>
              <a:gd name="adj2" fmla="val 0"/>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prstClr val="white"/>
              </a:solidFill>
            </a:endParaRPr>
          </a:p>
        </p:txBody>
      </p:sp>
      <p:sp>
        <p:nvSpPr>
          <p:cNvPr id="12" name="Rectangle 11"/>
          <p:cNvSpPr/>
          <p:nvPr userDrawn="1"/>
        </p:nvSpPr>
        <p:spPr>
          <a:xfrm>
            <a:off x="758952" y="4562858"/>
            <a:ext cx="630936" cy="153987"/>
          </a:xfrm>
          <a:prstGeom prst="rect">
            <a:avLst/>
          </a:prstGeom>
          <a:solidFill>
            <a:srgbClr val="1E9D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prstClr val="white"/>
              </a:solidFill>
            </a:endParaRPr>
          </a:p>
        </p:txBody>
      </p:sp>
    </p:spTree>
    <p:extLst>
      <p:ext uri="{BB962C8B-B14F-4D97-AF65-F5344CB8AC3E}">
        <p14:creationId xmlns:p14="http://schemas.microsoft.com/office/powerpoint/2010/main" val="2479305113"/>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preserve="1" userDrawn="1">
  <p:cSld name="BreakerLarge_Blue">
    <p:spTree>
      <p:nvGrpSpPr>
        <p:cNvPr id="1" name=""/>
        <p:cNvGrpSpPr/>
        <p:nvPr/>
      </p:nvGrpSpPr>
      <p:grpSpPr>
        <a:xfrm>
          <a:off x="0" y="0"/>
          <a:ext cx="0" cy="0"/>
          <a:chOff x="0" y="0"/>
          <a:chExt cx="0" cy="0"/>
        </a:xfrm>
      </p:grpSpPr>
      <p:sp>
        <p:nvSpPr>
          <p:cNvPr id="6" name="Round Diagonal Corner Rectangle 5"/>
          <p:cNvSpPr/>
          <p:nvPr userDrawn="1"/>
        </p:nvSpPr>
        <p:spPr>
          <a:xfrm>
            <a:off x="230188" y="228601"/>
            <a:ext cx="8686800" cy="5711825"/>
          </a:xfrm>
          <a:prstGeom prst="round2DiagRect">
            <a:avLst>
              <a:gd name="adj1" fmla="val 0"/>
              <a:gd name="adj2" fmla="val 3917"/>
            </a:avLst>
          </a:prstGeom>
          <a:solidFill>
            <a:srgbClr val="005C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0" dirty="0">
              <a:solidFill>
                <a:prstClr val="white"/>
              </a:solidFill>
            </a:endParaRPr>
          </a:p>
        </p:txBody>
      </p:sp>
      <p:sp>
        <p:nvSpPr>
          <p:cNvPr id="2" name="Title 1"/>
          <p:cNvSpPr>
            <a:spLocks noGrp="1"/>
          </p:cNvSpPr>
          <p:nvPr>
            <p:ph type="title"/>
          </p:nvPr>
        </p:nvSpPr>
        <p:spPr bwMode="gray">
          <a:xfrm>
            <a:off x="740664" y="1847088"/>
            <a:ext cx="7424928" cy="2340864"/>
          </a:xfrm>
        </p:spPr>
        <p:txBody>
          <a:bodyPr/>
          <a:lstStyle>
            <a:lvl1pPr>
              <a:lnSpc>
                <a:spcPts val="4725"/>
              </a:lnSpc>
              <a:defRPr sz="4500">
                <a:solidFill>
                  <a:schemeClr val="bg1"/>
                </a:solidFill>
              </a:defRPr>
            </a:lvl1pPr>
          </a:lstStyle>
          <a:p>
            <a:r>
              <a:rPr lang="en-US"/>
              <a:t>Click to edit Master title style</a:t>
            </a:r>
            <a:endParaRPr lang="en-US" dirty="0"/>
          </a:p>
        </p:txBody>
      </p:sp>
      <p:sp>
        <p:nvSpPr>
          <p:cNvPr id="5" name="Slide Number Placeholder 5"/>
          <p:cNvSpPr>
            <a:spLocks noGrp="1"/>
          </p:cNvSpPr>
          <p:nvPr>
            <p:ph type="sldNum" sz="quarter" idx="4"/>
          </p:nvPr>
        </p:nvSpPr>
        <p:spPr>
          <a:xfrm>
            <a:off x="239715" y="6286106"/>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836750784"/>
      </p:ext>
    </p:extLst>
  </p:cSld>
  <p:clrMapOvr>
    <a:masterClrMapping/>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preserve="1" userDrawn="1">
  <p:cSld name="BreakerLarge_LightBlue">
    <p:spTree>
      <p:nvGrpSpPr>
        <p:cNvPr id="1" name=""/>
        <p:cNvGrpSpPr/>
        <p:nvPr/>
      </p:nvGrpSpPr>
      <p:grpSpPr>
        <a:xfrm>
          <a:off x="0" y="0"/>
          <a:ext cx="0" cy="0"/>
          <a:chOff x="0" y="0"/>
          <a:chExt cx="0" cy="0"/>
        </a:xfrm>
      </p:grpSpPr>
      <p:sp>
        <p:nvSpPr>
          <p:cNvPr id="6" name="Round Diagonal Corner Rectangle 5"/>
          <p:cNvSpPr/>
          <p:nvPr userDrawn="1"/>
        </p:nvSpPr>
        <p:spPr>
          <a:xfrm>
            <a:off x="230188" y="228601"/>
            <a:ext cx="8686800" cy="5711825"/>
          </a:xfrm>
          <a:prstGeom prst="round2DiagRect">
            <a:avLst>
              <a:gd name="adj1" fmla="val 0"/>
              <a:gd name="adj2" fmla="val 3917"/>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0" dirty="0">
              <a:solidFill>
                <a:prstClr val="white"/>
              </a:solidFill>
            </a:endParaRPr>
          </a:p>
        </p:txBody>
      </p:sp>
      <p:sp>
        <p:nvSpPr>
          <p:cNvPr id="2" name="Title 1"/>
          <p:cNvSpPr>
            <a:spLocks noGrp="1"/>
          </p:cNvSpPr>
          <p:nvPr>
            <p:ph type="title"/>
          </p:nvPr>
        </p:nvSpPr>
        <p:spPr bwMode="gray">
          <a:xfrm>
            <a:off x="740664" y="1847088"/>
            <a:ext cx="7424928" cy="2340864"/>
          </a:xfrm>
        </p:spPr>
        <p:txBody>
          <a:bodyPr/>
          <a:lstStyle>
            <a:lvl1pPr>
              <a:lnSpc>
                <a:spcPts val="4725"/>
              </a:lnSpc>
              <a:defRPr sz="4500">
                <a:solidFill>
                  <a:schemeClr val="bg1"/>
                </a:solidFill>
              </a:defRPr>
            </a:lvl1pPr>
          </a:lstStyle>
          <a:p>
            <a:r>
              <a:rPr lang="en-US"/>
              <a:t>Click to edit Master title style</a:t>
            </a:r>
            <a:endParaRPr lang="en-US" dirty="0"/>
          </a:p>
        </p:txBody>
      </p:sp>
      <p:sp>
        <p:nvSpPr>
          <p:cNvPr id="5" name="Slide Number Placeholder 5"/>
          <p:cNvSpPr>
            <a:spLocks noGrp="1"/>
          </p:cNvSpPr>
          <p:nvPr>
            <p:ph type="sldNum" sz="quarter" idx="4"/>
          </p:nvPr>
        </p:nvSpPr>
        <p:spPr>
          <a:xfrm>
            <a:off x="239715" y="6286106"/>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937603612"/>
      </p:ext>
    </p:extLst>
  </p:cSld>
  <p:clrMapOvr>
    <a:masterClrMapping/>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userDrawn="1">
  <p:cSld name="BreakerLarge_Aqua">
    <p:bg bwMode="gray">
      <p:bgRef idx="1001">
        <a:schemeClr val="bg1"/>
      </p:bgRef>
    </p:bg>
    <p:spTree>
      <p:nvGrpSpPr>
        <p:cNvPr id="1" name=""/>
        <p:cNvGrpSpPr/>
        <p:nvPr/>
      </p:nvGrpSpPr>
      <p:grpSpPr>
        <a:xfrm>
          <a:off x="0" y="0"/>
          <a:ext cx="0" cy="0"/>
          <a:chOff x="0" y="0"/>
          <a:chExt cx="0" cy="0"/>
        </a:xfrm>
      </p:grpSpPr>
      <p:sp>
        <p:nvSpPr>
          <p:cNvPr id="6" name="Round Diagonal Corner Rectangle 5"/>
          <p:cNvSpPr/>
          <p:nvPr userDrawn="1"/>
        </p:nvSpPr>
        <p:spPr>
          <a:xfrm>
            <a:off x="230188" y="228601"/>
            <a:ext cx="8686800" cy="5711825"/>
          </a:xfrm>
          <a:prstGeom prst="round2DiagRect">
            <a:avLst>
              <a:gd name="adj1" fmla="val 0"/>
              <a:gd name="adj2" fmla="val 3917"/>
            </a:avLst>
          </a:prstGeom>
          <a:solidFill>
            <a:srgbClr val="1E9D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0" dirty="0">
              <a:solidFill>
                <a:prstClr val="white"/>
              </a:solidFill>
            </a:endParaRPr>
          </a:p>
        </p:txBody>
      </p:sp>
      <p:sp>
        <p:nvSpPr>
          <p:cNvPr id="2" name="Title 1"/>
          <p:cNvSpPr>
            <a:spLocks noGrp="1"/>
          </p:cNvSpPr>
          <p:nvPr>
            <p:ph type="title"/>
          </p:nvPr>
        </p:nvSpPr>
        <p:spPr bwMode="gray">
          <a:xfrm>
            <a:off x="740664" y="1847088"/>
            <a:ext cx="7424928" cy="2340864"/>
          </a:xfrm>
        </p:spPr>
        <p:txBody>
          <a:bodyPr/>
          <a:lstStyle>
            <a:lvl1pPr>
              <a:lnSpc>
                <a:spcPts val="4725"/>
              </a:lnSpc>
              <a:defRPr sz="4500">
                <a:solidFill>
                  <a:schemeClr val="bg1"/>
                </a:solidFill>
              </a:defRPr>
            </a:lvl1pPr>
          </a:lstStyle>
          <a:p>
            <a:r>
              <a:rPr lang="en-US"/>
              <a:t>Click to edit Master title style</a:t>
            </a:r>
            <a:endParaRPr lang="en-US" dirty="0"/>
          </a:p>
        </p:txBody>
      </p:sp>
      <p:sp>
        <p:nvSpPr>
          <p:cNvPr id="5" name="Slide Number Placeholder 5"/>
          <p:cNvSpPr>
            <a:spLocks noGrp="1"/>
          </p:cNvSpPr>
          <p:nvPr>
            <p:ph type="sldNum" sz="quarter" idx="4"/>
          </p:nvPr>
        </p:nvSpPr>
        <p:spPr>
          <a:xfrm>
            <a:off x="239715" y="6286106"/>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077659145"/>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preserve="1" userDrawn="1">
  <p:cSld name="BreakerBullet_Blue">
    <p:spTree>
      <p:nvGrpSpPr>
        <p:cNvPr id="1" name=""/>
        <p:cNvGrpSpPr/>
        <p:nvPr/>
      </p:nvGrpSpPr>
      <p:grpSpPr>
        <a:xfrm>
          <a:off x="0" y="0"/>
          <a:ext cx="0" cy="0"/>
          <a:chOff x="0" y="0"/>
          <a:chExt cx="0" cy="0"/>
        </a:xfrm>
      </p:grpSpPr>
      <p:sp>
        <p:nvSpPr>
          <p:cNvPr id="6" name="Round Diagonal Corner Rectangle 5"/>
          <p:cNvSpPr/>
          <p:nvPr userDrawn="1"/>
        </p:nvSpPr>
        <p:spPr>
          <a:xfrm>
            <a:off x="230188" y="228601"/>
            <a:ext cx="8686800" cy="5711825"/>
          </a:xfrm>
          <a:prstGeom prst="round2DiagRect">
            <a:avLst>
              <a:gd name="adj1" fmla="val 0"/>
              <a:gd name="adj2" fmla="val 3917"/>
            </a:avLst>
          </a:prstGeom>
          <a:solidFill>
            <a:srgbClr val="005C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0" dirty="0">
              <a:solidFill>
                <a:prstClr val="white"/>
              </a:solidFill>
            </a:endParaRPr>
          </a:p>
        </p:txBody>
      </p:sp>
      <p:sp>
        <p:nvSpPr>
          <p:cNvPr id="2" name="Title 1"/>
          <p:cNvSpPr>
            <a:spLocks noGrp="1"/>
          </p:cNvSpPr>
          <p:nvPr>
            <p:ph type="title"/>
          </p:nvPr>
        </p:nvSpPr>
        <p:spPr bwMode="gray">
          <a:xfrm>
            <a:off x="744538" y="1691640"/>
            <a:ext cx="7589520" cy="594360"/>
          </a:xfrm>
        </p:spPr>
        <p:txBody>
          <a:bodyPr/>
          <a:lstStyle>
            <a:lvl1pPr>
              <a:lnSpc>
                <a:spcPts val="4125"/>
              </a:lnSpc>
              <a:defRPr sz="3600">
                <a:solidFill>
                  <a:schemeClr val="bg1"/>
                </a:solidFill>
              </a:defRPr>
            </a:lvl1pPr>
          </a:lstStyle>
          <a:p>
            <a:r>
              <a:rPr lang="en-US"/>
              <a:t>Click to edit Master title style</a:t>
            </a:r>
            <a:endParaRPr lang="en-US" dirty="0"/>
          </a:p>
        </p:txBody>
      </p:sp>
      <p:sp>
        <p:nvSpPr>
          <p:cNvPr id="9" name="Text Placeholder 8"/>
          <p:cNvSpPr>
            <a:spLocks noGrp="1"/>
          </p:cNvSpPr>
          <p:nvPr>
            <p:ph type="body" sz="quarter" idx="12"/>
          </p:nvPr>
        </p:nvSpPr>
        <p:spPr bwMode="gray">
          <a:xfrm>
            <a:off x="744539" y="2606040"/>
            <a:ext cx="8166100" cy="1691640"/>
          </a:xfrm>
        </p:spPr>
        <p:txBody>
          <a:bodyPr numCol="2">
            <a:noAutofit/>
          </a:bodyPr>
          <a:lstStyle>
            <a:lvl1pPr marL="130302" indent="-130302">
              <a:lnSpc>
                <a:spcPts val="2400"/>
              </a:lnSpc>
              <a:spcBef>
                <a:spcPts val="0"/>
              </a:spcBef>
              <a:buFont typeface="Arial" pitchFamily="34" charset="0"/>
              <a:buChar char="•"/>
              <a:defRPr sz="1800" b="1">
                <a:solidFill>
                  <a:schemeClr val="bg1"/>
                </a:solidFill>
              </a:defRPr>
            </a:lvl1pPr>
            <a:lvl2pPr marL="130302" indent="-130302">
              <a:lnSpc>
                <a:spcPts val="2400"/>
              </a:lnSpc>
              <a:spcBef>
                <a:spcPts val="0"/>
              </a:spcBef>
              <a:buFont typeface="Arial" pitchFamily="34" charset="0"/>
              <a:buChar char="•"/>
              <a:defRPr sz="1800" b="1">
                <a:solidFill>
                  <a:schemeClr val="bg1"/>
                </a:solidFill>
              </a:defRPr>
            </a:lvl2pPr>
            <a:lvl3pPr marL="130302" indent="-130302">
              <a:lnSpc>
                <a:spcPts val="2400"/>
              </a:lnSpc>
              <a:spcBef>
                <a:spcPts val="0"/>
              </a:spcBef>
              <a:buFont typeface="Arial" pitchFamily="34" charset="0"/>
              <a:buChar char="•"/>
              <a:defRPr sz="1800" b="1">
                <a:solidFill>
                  <a:schemeClr val="bg1"/>
                </a:solidFill>
              </a:defRPr>
            </a:lvl3pPr>
            <a:lvl4pPr marL="130302" indent="-130302">
              <a:lnSpc>
                <a:spcPts val="2400"/>
              </a:lnSpc>
              <a:spcBef>
                <a:spcPts val="0"/>
              </a:spcBef>
              <a:buFont typeface="Arial" pitchFamily="34" charset="0"/>
              <a:buChar char="•"/>
              <a:defRPr sz="1800" b="1">
                <a:solidFill>
                  <a:schemeClr val="bg1"/>
                </a:solidFill>
              </a:defRPr>
            </a:lvl4pPr>
            <a:lvl5pPr marL="130302" indent="-130302">
              <a:lnSpc>
                <a:spcPts val="2400"/>
              </a:lnSpc>
              <a:spcBef>
                <a:spcPts val="0"/>
              </a:spcBef>
              <a:buFont typeface="Arial" pitchFamily="34" charset="0"/>
              <a:buChar char="•"/>
              <a:defRPr sz="1800" b="1">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5"/>
          <p:cNvSpPr>
            <a:spLocks noGrp="1"/>
          </p:cNvSpPr>
          <p:nvPr>
            <p:ph type="sldNum" sz="quarter" idx="4"/>
          </p:nvPr>
        </p:nvSpPr>
        <p:spPr>
          <a:xfrm>
            <a:off x="239715" y="6286106"/>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480189289"/>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preserve="1" userDrawn="1">
  <p:cSld name="BreakerBullet_LightBlue">
    <p:spTree>
      <p:nvGrpSpPr>
        <p:cNvPr id="1" name=""/>
        <p:cNvGrpSpPr/>
        <p:nvPr/>
      </p:nvGrpSpPr>
      <p:grpSpPr>
        <a:xfrm>
          <a:off x="0" y="0"/>
          <a:ext cx="0" cy="0"/>
          <a:chOff x="0" y="0"/>
          <a:chExt cx="0" cy="0"/>
        </a:xfrm>
      </p:grpSpPr>
      <p:sp>
        <p:nvSpPr>
          <p:cNvPr id="6" name="Round Diagonal Corner Rectangle 5"/>
          <p:cNvSpPr/>
          <p:nvPr userDrawn="1"/>
        </p:nvSpPr>
        <p:spPr>
          <a:xfrm>
            <a:off x="230188" y="228601"/>
            <a:ext cx="8686800" cy="5711825"/>
          </a:xfrm>
          <a:prstGeom prst="round2DiagRect">
            <a:avLst>
              <a:gd name="adj1" fmla="val 0"/>
              <a:gd name="adj2" fmla="val 3917"/>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0" dirty="0">
              <a:solidFill>
                <a:prstClr val="white"/>
              </a:solidFill>
            </a:endParaRPr>
          </a:p>
        </p:txBody>
      </p:sp>
      <p:sp>
        <p:nvSpPr>
          <p:cNvPr id="2" name="Title 1"/>
          <p:cNvSpPr>
            <a:spLocks noGrp="1"/>
          </p:cNvSpPr>
          <p:nvPr>
            <p:ph type="title"/>
          </p:nvPr>
        </p:nvSpPr>
        <p:spPr bwMode="gray">
          <a:xfrm>
            <a:off x="744538" y="1691640"/>
            <a:ext cx="7589520" cy="594360"/>
          </a:xfrm>
        </p:spPr>
        <p:txBody>
          <a:bodyPr/>
          <a:lstStyle>
            <a:lvl1pPr>
              <a:lnSpc>
                <a:spcPts val="4125"/>
              </a:lnSpc>
              <a:defRPr sz="3600">
                <a:solidFill>
                  <a:schemeClr val="bg1"/>
                </a:solidFill>
              </a:defRPr>
            </a:lvl1pPr>
          </a:lstStyle>
          <a:p>
            <a:r>
              <a:rPr lang="en-US"/>
              <a:t>Click to edit Master title style</a:t>
            </a:r>
            <a:endParaRPr lang="en-US" dirty="0"/>
          </a:p>
        </p:txBody>
      </p:sp>
      <p:sp>
        <p:nvSpPr>
          <p:cNvPr id="9" name="Text Placeholder 8"/>
          <p:cNvSpPr>
            <a:spLocks noGrp="1"/>
          </p:cNvSpPr>
          <p:nvPr>
            <p:ph type="body" sz="quarter" idx="12"/>
          </p:nvPr>
        </p:nvSpPr>
        <p:spPr bwMode="gray">
          <a:xfrm>
            <a:off x="744539" y="2606040"/>
            <a:ext cx="8166100" cy="1691640"/>
          </a:xfrm>
        </p:spPr>
        <p:txBody>
          <a:bodyPr numCol="2">
            <a:noAutofit/>
          </a:bodyPr>
          <a:lstStyle>
            <a:lvl1pPr marL="130302" indent="-130302">
              <a:lnSpc>
                <a:spcPts val="2400"/>
              </a:lnSpc>
              <a:spcBef>
                <a:spcPts val="0"/>
              </a:spcBef>
              <a:buFont typeface="Arial" pitchFamily="34" charset="0"/>
              <a:buChar char="•"/>
              <a:defRPr sz="1800" b="1">
                <a:solidFill>
                  <a:schemeClr val="bg1"/>
                </a:solidFill>
              </a:defRPr>
            </a:lvl1pPr>
            <a:lvl2pPr marL="130302" indent="-130302">
              <a:lnSpc>
                <a:spcPts val="2400"/>
              </a:lnSpc>
              <a:spcBef>
                <a:spcPts val="0"/>
              </a:spcBef>
              <a:buFont typeface="Arial" pitchFamily="34" charset="0"/>
              <a:buChar char="•"/>
              <a:defRPr sz="1800" b="1">
                <a:solidFill>
                  <a:schemeClr val="bg1"/>
                </a:solidFill>
              </a:defRPr>
            </a:lvl2pPr>
            <a:lvl3pPr marL="130302" indent="-130302">
              <a:lnSpc>
                <a:spcPts val="2400"/>
              </a:lnSpc>
              <a:spcBef>
                <a:spcPts val="0"/>
              </a:spcBef>
              <a:buFont typeface="Arial" pitchFamily="34" charset="0"/>
              <a:buChar char="•"/>
              <a:defRPr sz="1800" b="1">
                <a:solidFill>
                  <a:schemeClr val="bg1"/>
                </a:solidFill>
              </a:defRPr>
            </a:lvl3pPr>
            <a:lvl4pPr marL="130302" indent="-130302">
              <a:lnSpc>
                <a:spcPts val="2400"/>
              </a:lnSpc>
              <a:spcBef>
                <a:spcPts val="0"/>
              </a:spcBef>
              <a:buFont typeface="Arial" pitchFamily="34" charset="0"/>
              <a:buChar char="•"/>
              <a:defRPr sz="1800" b="1">
                <a:solidFill>
                  <a:schemeClr val="bg1"/>
                </a:solidFill>
              </a:defRPr>
            </a:lvl4pPr>
            <a:lvl5pPr marL="130302" indent="-130302">
              <a:lnSpc>
                <a:spcPts val="2400"/>
              </a:lnSpc>
              <a:spcBef>
                <a:spcPts val="0"/>
              </a:spcBef>
              <a:buFont typeface="Arial" pitchFamily="34" charset="0"/>
              <a:buChar char="•"/>
              <a:defRPr sz="1800" b="1">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5"/>
          <p:cNvSpPr>
            <a:spLocks noGrp="1"/>
          </p:cNvSpPr>
          <p:nvPr>
            <p:ph type="sldNum" sz="quarter" idx="4"/>
          </p:nvPr>
        </p:nvSpPr>
        <p:spPr>
          <a:xfrm>
            <a:off x="239715" y="6286106"/>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829349150"/>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userDrawn="1">
  <p:cSld name="BreakerBullet_Aqua">
    <p:spTree>
      <p:nvGrpSpPr>
        <p:cNvPr id="1" name=""/>
        <p:cNvGrpSpPr/>
        <p:nvPr/>
      </p:nvGrpSpPr>
      <p:grpSpPr>
        <a:xfrm>
          <a:off x="0" y="0"/>
          <a:ext cx="0" cy="0"/>
          <a:chOff x="0" y="0"/>
          <a:chExt cx="0" cy="0"/>
        </a:xfrm>
      </p:grpSpPr>
      <p:sp>
        <p:nvSpPr>
          <p:cNvPr id="6" name="Round Diagonal Corner Rectangle 5"/>
          <p:cNvSpPr/>
          <p:nvPr userDrawn="1"/>
        </p:nvSpPr>
        <p:spPr>
          <a:xfrm>
            <a:off x="230188" y="228601"/>
            <a:ext cx="8686800" cy="5711825"/>
          </a:xfrm>
          <a:prstGeom prst="round2DiagRect">
            <a:avLst>
              <a:gd name="adj1" fmla="val 0"/>
              <a:gd name="adj2" fmla="val 3917"/>
            </a:avLst>
          </a:prstGeom>
          <a:solidFill>
            <a:srgbClr val="1E9D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0" dirty="0">
              <a:solidFill>
                <a:prstClr val="white"/>
              </a:solidFill>
            </a:endParaRPr>
          </a:p>
        </p:txBody>
      </p:sp>
      <p:sp>
        <p:nvSpPr>
          <p:cNvPr id="2" name="Title 1"/>
          <p:cNvSpPr>
            <a:spLocks noGrp="1"/>
          </p:cNvSpPr>
          <p:nvPr>
            <p:ph type="title"/>
          </p:nvPr>
        </p:nvSpPr>
        <p:spPr bwMode="gray">
          <a:xfrm>
            <a:off x="744538" y="1691640"/>
            <a:ext cx="7589520" cy="594360"/>
          </a:xfrm>
        </p:spPr>
        <p:txBody>
          <a:bodyPr/>
          <a:lstStyle>
            <a:lvl1pPr>
              <a:lnSpc>
                <a:spcPts val="4125"/>
              </a:lnSpc>
              <a:defRPr sz="3600">
                <a:solidFill>
                  <a:schemeClr val="bg1"/>
                </a:solidFill>
              </a:defRPr>
            </a:lvl1pPr>
          </a:lstStyle>
          <a:p>
            <a:r>
              <a:rPr lang="en-US"/>
              <a:t>Click to edit Master title style</a:t>
            </a:r>
            <a:endParaRPr lang="en-US" dirty="0"/>
          </a:p>
        </p:txBody>
      </p:sp>
      <p:sp>
        <p:nvSpPr>
          <p:cNvPr id="9" name="Text Placeholder 8"/>
          <p:cNvSpPr>
            <a:spLocks noGrp="1"/>
          </p:cNvSpPr>
          <p:nvPr>
            <p:ph type="body" sz="quarter" idx="12"/>
          </p:nvPr>
        </p:nvSpPr>
        <p:spPr bwMode="gray">
          <a:xfrm>
            <a:off x="744539" y="2606040"/>
            <a:ext cx="8166100" cy="1691640"/>
          </a:xfrm>
        </p:spPr>
        <p:txBody>
          <a:bodyPr numCol="2">
            <a:noAutofit/>
          </a:bodyPr>
          <a:lstStyle>
            <a:lvl1pPr marL="130302" indent="-130302">
              <a:lnSpc>
                <a:spcPts val="2400"/>
              </a:lnSpc>
              <a:spcBef>
                <a:spcPts val="0"/>
              </a:spcBef>
              <a:buFont typeface="Arial" pitchFamily="34" charset="0"/>
              <a:buChar char="•"/>
              <a:defRPr sz="1800" b="1">
                <a:solidFill>
                  <a:schemeClr val="bg1"/>
                </a:solidFill>
              </a:defRPr>
            </a:lvl1pPr>
            <a:lvl2pPr marL="130302" indent="-130302">
              <a:lnSpc>
                <a:spcPts val="2400"/>
              </a:lnSpc>
              <a:spcBef>
                <a:spcPts val="0"/>
              </a:spcBef>
              <a:buFont typeface="Arial" pitchFamily="34" charset="0"/>
              <a:buChar char="•"/>
              <a:defRPr sz="1800" b="1">
                <a:solidFill>
                  <a:schemeClr val="bg1"/>
                </a:solidFill>
              </a:defRPr>
            </a:lvl2pPr>
            <a:lvl3pPr marL="130302" indent="-130302">
              <a:lnSpc>
                <a:spcPts val="2400"/>
              </a:lnSpc>
              <a:spcBef>
                <a:spcPts val="0"/>
              </a:spcBef>
              <a:buFont typeface="Arial" pitchFamily="34" charset="0"/>
              <a:buChar char="•"/>
              <a:defRPr sz="1800" b="1">
                <a:solidFill>
                  <a:schemeClr val="bg1"/>
                </a:solidFill>
              </a:defRPr>
            </a:lvl3pPr>
            <a:lvl4pPr marL="130302" indent="-130302">
              <a:lnSpc>
                <a:spcPts val="2400"/>
              </a:lnSpc>
              <a:spcBef>
                <a:spcPts val="0"/>
              </a:spcBef>
              <a:buFont typeface="Arial" pitchFamily="34" charset="0"/>
              <a:buChar char="•"/>
              <a:defRPr sz="1800" b="1">
                <a:solidFill>
                  <a:schemeClr val="bg1"/>
                </a:solidFill>
              </a:defRPr>
            </a:lvl4pPr>
            <a:lvl5pPr marL="130302" indent="-130302">
              <a:lnSpc>
                <a:spcPts val="2400"/>
              </a:lnSpc>
              <a:spcBef>
                <a:spcPts val="0"/>
              </a:spcBef>
              <a:buFont typeface="Arial" pitchFamily="34" charset="0"/>
              <a:buChar char="•"/>
              <a:defRPr sz="1800" b="1">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5"/>
          <p:cNvSpPr>
            <a:spLocks noGrp="1"/>
          </p:cNvSpPr>
          <p:nvPr>
            <p:ph type="sldNum" sz="quarter" idx="4"/>
          </p:nvPr>
        </p:nvSpPr>
        <p:spPr>
          <a:xfrm>
            <a:off x="239715" y="6286106"/>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82597341"/>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preserve="1" userDrawn="1">
  <p:cSld name="Breaker_Photo">
    <p:spTree>
      <p:nvGrpSpPr>
        <p:cNvPr id="1" name=""/>
        <p:cNvGrpSpPr/>
        <p:nvPr/>
      </p:nvGrpSpPr>
      <p:grpSpPr>
        <a:xfrm>
          <a:off x="0" y="0"/>
          <a:ext cx="0" cy="0"/>
          <a:chOff x="0" y="0"/>
          <a:chExt cx="0" cy="0"/>
        </a:xfrm>
      </p:grpSpPr>
      <p:sp>
        <p:nvSpPr>
          <p:cNvPr id="9" name="Picture Placeholder 7"/>
          <p:cNvSpPr>
            <a:spLocks noGrp="1"/>
          </p:cNvSpPr>
          <p:nvPr>
            <p:ph type="pic" sz="quarter" idx="13"/>
          </p:nvPr>
        </p:nvSpPr>
        <p:spPr>
          <a:xfrm>
            <a:off x="0" y="0"/>
            <a:ext cx="9144000" cy="6858000"/>
          </a:xfrm>
          <a:solidFill>
            <a:srgbClr val="959595"/>
          </a:solidFill>
        </p:spPr>
        <p:txBody>
          <a:bodyPr/>
          <a:lstStyle/>
          <a:p>
            <a:r>
              <a:rPr lang="en-US" dirty="0"/>
              <a:t>Click icon to add picture</a:t>
            </a:r>
          </a:p>
        </p:txBody>
      </p:sp>
      <p:sp>
        <p:nvSpPr>
          <p:cNvPr id="10" name="Title 1"/>
          <p:cNvSpPr>
            <a:spLocks noGrp="1"/>
          </p:cNvSpPr>
          <p:nvPr>
            <p:ph type="title"/>
          </p:nvPr>
        </p:nvSpPr>
        <p:spPr bwMode="gray">
          <a:xfrm>
            <a:off x="740664" y="1005840"/>
            <a:ext cx="7772400" cy="1993392"/>
          </a:xfrm>
        </p:spPr>
        <p:txBody>
          <a:bodyPr/>
          <a:lstStyle>
            <a:lvl1pPr>
              <a:lnSpc>
                <a:spcPts val="3750"/>
              </a:lnSpc>
              <a:defRPr sz="3450">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3761116074"/>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preserve="1" userDrawn="1">
  <p:cSld name="BreakerMosaicBullet_Blue">
    <p:spTree>
      <p:nvGrpSpPr>
        <p:cNvPr id="1" name=""/>
        <p:cNvGrpSpPr/>
        <p:nvPr/>
      </p:nvGrpSpPr>
      <p:grpSpPr>
        <a:xfrm>
          <a:off x="0" y="0"/>
          <a:ext cx="0" cy="0"/>
          <a:chOff x="0" y="0"/>
          <a:chExt cx="0" cy="0"/>
        </a:xfrm>
      </p:grpSpPr>
      <p:sp>
        <p:nvSpPr>
          <p:cNvPr id="8" name="Round Diagonal Corner Rectangle 7"/>
          <p:cNvSpPr/>
          <p:nvPr userDrawn="1"/>
        </p:nvSpPr>
        <p:spPr>
          <a:xfrm>
            <a:off x="228600" y="228600"/>
            <a:ext cx="6949440" cy="2487168"/>
          </a:xfrm>
          <a:prstGeom prst="round2DiagRect">
            <a:avLst>
              <a:gd name="adj1" fmla="val 8670"/>
              <a:gd name="adj2" fmla="val 0"/>
            </a:avLst>
          </a:prstGeom>
          <a:solidFill>
            <a:srgbClr val="005C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prstClr val="white"/>
              </a:solidFill>
            </a:endParaRPr>
          </a:p>
        </p:txBody>
      </p:sp>
      <p:sp>
        <p:nvSpPr>
          <p:cNvPr id="2" name="Title 1"/>
          <p:cNvSpPr>
            <a:spLocks noGrp="1"/>
          </p:cNvSpPr>
          <p:nvPr>
            <p:ph type="title"/>
          </p:nvPr>
        </p:nvSpPr>
        <p:spPr bwMode="gray">
          <a:xfrm>
            <a:off x="740664" y="694944"/>
            <a:ext cx="5029200" cy="1371600"/>
          </a:xfrm>
        </p:spPr>
        <p:txBody>
          <a:bodyPr/>
          <a:lstStyle>
            <a:lvl1pPr>
              <a:lnSpc>
                <a:spcPts val="4125"/>
              </a:lnSpc>
              <a:defRPr sz="3600">
                <a:solidFill>
                  <a:schemeClr val="bg1"/>
                </a:solidFill>
              </a:defRPr>
            </a:lvl1pPr>
          </a:lstStyle>
          <a:p>
            <a:r>
              <a:rPr lang="en-US"/>
              <a:t>Click to edit Master title style</a:t>
            </a:r>
            <a:endParaRPr lang="en-US" dirty="0"/>
          </a:p>
        </p:txBody>
      </p:sp>
      <p:sp>
        <p:nvSpPr>
          <p:cNvPr id="9" name="Text Placeholder 8"/>
          <p:cNvSpPr>
            <a:spLocks noGrp="1"/>
          </p:cNvSpPr>
          <p:nvPr>
            <p:ph type="body" sz="quarter" idx="12"/>
          </p:nvPr>
        </p:nvSpPr>
        <p:spPr>
          <a:xfrm>
            <a:off x="744539" y="3026664"/>
            <a:ext cx="7567612" cy="3142404"/>
          </a:xfrm>
        </p:spPr>
        <p:txBody>
          <a:bodyPr numCol="1">
            <a:noAutofit/>
          </a:bodyPr>
          <a:lstStyle>
            <a:lvl1pPr marL="130302" indent="-130302">
              <a:lnSpc>
                <a:spcPts val="2400"/>
              </a:lnSpc>
              <a:spcBef>
                <a:spcPts val="0"/>
              </a:spcBef>
              <a:buFont typeface="Arial" pitchFamily="34" charset="0"/>
              <a:buChar char="•"/>
              <a:defRPr sz="1800" b="1">
                <a:solidFill>
                  <a:schemeClr val="tx1"/>
                </a:solidFill>
              </a:defRPr>
            </a:lvl1pPr>
            <a:lvl2pPr marL="130302" indent="-130302">
              <a:lnSpc>
                <a:spcPts val="2400"/>
              </a:lnSpc>
              <a:spcBef>
                <a:spcPts val="0"/>
              </a:spcBef>
              <a:buFont typeface="Arial" pitchFamily="34" charset="0"/>
              <a:buChar char="•"/>
              <a:defRPr sz="1800" b="1">
                <a:solidFill>
                  <a:schemeClr val="tx1"/>
                </a:solidFill>
              </a:defRPr>
            </a:lvl2pPr>
            <a:lvl3pPr marL="130302" indent="-130302">
              <a:lnSpc>
                <a:spcPts val="2400"/>
              </a:lnSpc>
              <a:spcBef>
                <a:spcPts val="0"/>
              </a:spcBef>
              <a:buFont typeface="Arial" pitchFamily="34" charset="0"/>
              <a:buChar char="•"/>
              <a:defRPr sz="1800" b="1">
                <a:solidFill>
                  <a:schemeClr val="tx1"/>
                </a:solidFill>
              </a:defRPr>
            </a:lvl3pPr>
            <a:lvl4pPr marL="130302" indent="-130302">
              <a:lnSpc>
                <a:spcPts val="2400"/>
              </a:lnSpc>
              <a:spcBef>
                <a:spcPts val="0"/>
              </a:spcBef>
              <a:buFont typeface="Arial" pitchFamily="34" charset="0"/>
              <a:buChar char="•"/>
              <a:defRPr sz="1800" b="1">
                <a:solidFill>
                  <a:schemeClr val="tx1"/>
                </a:solidFill>
              </a:defRPr>
            </a:lvl4pPr>
            <a:lvl5pPr marL="130302" indent="-130302">
              <a:lnSpc>
                <a:spcPts val="2400"/>
              </a:lnSpc>
              <a:spcBef>
                <a:spcPts val="0"/>
              </a:spcBef>
              <a:buFont typeface="Arial" pitchFamily="34" charset="0"/>
              <a:buChar char="•"/>
              <a:defRPr sz="1800" b="1">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Round Diagonal Corner Rectangle 9"/>
          <p:cNvSpPr/>
          <p:nvPr userDrawn="1"/>
        </p:nvSpPr>
        <p:spPr>
          <a:xfrm>
            <a:off x="7296912" y="1115568"/>
            <a:ext cx="877824" cy="493776"/>
          </a:xfrm>
          <a:prstGeom prst="round2DiagRect">
            <a:avLst>
              <a:gd name="adj1" fmla="val 38584"/>
              <a:gd name="adj2" fmla="val 0"/>
            </a:avLst>
          </a:prstGeom>
          <a:solidFill>
            <a:srgbClr val="1E9D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prstClr val="white"/>
              </a:solidFill>
            </a:endParaRPr>
          </a:p>
        </p:txBody>
      </p:sp>
      <p:sp>
        <p:nvSpPr>
          <p:cNvPr id="11" name="Round Diagonal Corner Rectangle 10"/>
          <p:cNvSpPr/>
          <p:nvPr userDrawn="1"/>
        </p:nvSpPr>
        <p:spPr>
          <a:xfrm>
            <a:off x="7296912" y="1719072"/>
            <a:ext cx="1627632" cy="996696"/>
          </a:xfrm>
          <a:prstGeom prst="round2DiagRect">
            <a:avLst>
              <a:gd name="adj1" fmla="val 612"/>
              <a:gd name="adj2" fmla="val 21637"/>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prstClr val="white"/>
              </a:solidFill>
            </a:endParaRPr>
          </a:p>
        </p:txBody>
      </p:sp>
      <p:sp>
        <p:nvSpPr>
          <p:cNvPr id="13" name="Slide Number Placeholder 5"/>
          <p:cNvSpPr>
            <a:spLocks noGrp="1"/>
          </p:cNvSpPr>
          <p:nvPr>
            <p:ph type="sldNum" sz="quarter" idx="4"/>
          </p:nvPr>
        </p:nvSpPr>
        <p:spPr>
          <a:xfrm>
            <a:off x="239715" y="6286106"/>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05993857"/>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showMasterSp="0" preserve="1" userDrawn="1">
  <p:cSld name="ContentBullet_Blue">
    <p:spTree>
      <p:nvGrpSpPr>
        <p:cNvPr id="1" name=""/>
        <p:cNvGrpSpPr/>
        <p:nvPr/>
      </p:nvGrpSpPr>
      <p:grpSpPr>
        <a:xfrm>
          <a:off x="0" y="0"/>
          <a:ext cx="0" cy="0"/>
          <a:chOff x="0" y="0"/>
          <a:chExt cx="0" cy="0"/>
        </a:xfrm>
      </p:grpSpPr>
      <p:sp>
        <p:nvSpPr>
          <p:cNvPr id="7" name="Title 1"/>
          <p:cNvSpPr>
            <a:spLocks noGrp="1"/>
          </p:cNvSpPr>
          <p:nvPr>
            <p:ph type="title"/>
          </p:nvPr>
        </p:nvSpPr>
        <p:spPr>
          <a:xfrm>
            <a:off x="744539" y="502922"/>
            <a:ext cx="7567612" cy="1154927"/>
          </a:xfrm>
        </p:spPr>
        <p:txBody>
          <a:bodyPr/>
          <a:lstStyle>
            <a:lvl1pPr>
              <a:lnSpc>
                <a:spcPts val="3000"/>
              </a:lnSpc>
              <a:defRPr sz="2700">
                <a:solidFill>
                  <a:srgbClr val="005C84"/>
                </a:solidFill>
              </a:defRPr>
            </a:lvl1pPr>
          </a:lstStyle>
          <a:p>
            <a:r>
              <a:rPr lang="en-US"/>
              <a:t>Click to edit Master title style</a:t>
            </a:r>
            <a:endParaRPr lang="en-US" dirty="0"/>
          </a:p>
        </p:txBody>
      </p:sp>
      <p:sp>
        <p:nvSpPr>
          <p:cNvPr id="11" name="Text Placeholder 5"/>
          <p:cNvSpPr>
            <a:spLocks noGrp="1"/>
          </p:cNvSpPr>
          <p:nvPr>
            <p:ph type="body" sz="quarter" idx="12" hasCustomPrompt="1"/>
          </p:nvPr>
        </p:nvSpPr>
        <p:spPr>
          <a:xfrm>
            <a:off x="740663" y="1945300"/>
            <a:ext cx="7571488" cy="397952"/>
          </a:xfrm>
        </p:spPr>
        <p:txBody>
          <a:bodyPr/>
          <a:lstStyle>
            <a:lvl1pPr marL="0" indent="0">
              <a:lnSpc>
                <a:spcPts val="1575"/>
              </a:lnSpc>
              <a:spcBef>
                <a:spcPts val="0"/>
              </a:spcBef>
              <a:buFontTx/>
              <a:buNone/>
              <a:defRPr sz="1500" b="1" cap="all" baseline="0">
                <a:solidFill>
                  <a:srgbClr val="1E9D8B"/>
                </a:solidFill>
              </a:defRPr>
            </a:lvl1pPr>
          </a:lstStyle>
          <a:p>
            <a:pPr lvl="0"/>
            <a:r>
              <a:rPr lang="en-US" dirty="0"/>
              <a:t>CLICK TO EDIT MASTER TEXT STYLES</a:t>
            </a:r>
          </a:p>
        </p:txBody>
      </p:sp>
      <p:sp>
        <p:nvSpPr>
          <p:cNvPr id="12" name="Text Placeholder 8"/>
          <p:cNvSpPr>
            <a:spLocks noGrp="1"/>
          </p:cNvSpPr>
          <p:nvPr>
            <p:ph type="body" sz="quarter" idx="13"/>
          </p:nvPr>
        </p:nvSpPr>
        <p:spPr>
          <a:xfrm>
            <a:off x="744539" y="2347637"/>
            <a:ext cx="7567612" cy="3592789"/>
          </a:xfrm>
        </p:spPr>
        <p:txBody>
          <a:bodyPr numCol="1">
            <a:noAutofit/>
          </a:bodyPr>
          <a:lstStyle>
            <a:lvl1pPr marL="137160" indent="-137160">
              <a:lnSpc>
                <a:spcPts val="1650"/>
              </a:lnSpc>
              <a:spcBef>
                <a:spcPts val="0"/>
              </a:spcBef>
              <a:spcAft>
                <a:spcPts val="750"/>
              </a:spcAft>
              <a:buFont typeface="Arial" pitchFamily="34" charset="0"/>
              <a:buChar char="•"/>
              <a:defRPr sz="1500" b="0">
                <a:solidFill>
                  <a:schemeClr val="tx1"/>
                </a:solidFill>
              </a:defRPr>
            </a:lvl1pPr>
            <a:lvl2pPr marL="340519" indent="-137160">
              <a:lnSpc>
                <a:spcPts val="1650"/>
              </a:lnSpc>
              <a:spcBef>
                <a:spcPts val="0"/>
              </a:spcBef>
              <a:spcAft>
                <a:spcPts val="750"/>
              </a:spcAft>
              <a:buFont typeface="Arial" pitchFamily="34" charset="0"/>
              <a:buChar char="•"/>
              <a:defRPr sz="1500" b="0">
                <a:solidFill>
                  <a:schemeClr val="tx1"/>
                </a:solidFill>
              </a:defRPr>
            </a:lvl2pPr>
            <a:lvl3pPr marL="548640" indent="-137160">
              <a:lnSpc>
                <a:spcPts val="1650"/>
              </a:lnSpc>
              <a:spcBef>
                <a:spcPts val="0"/>
              </a:spcBef>
              <a:spcAft>
                <a:spcPts val="750"/>
              </a:spcAft>
              <a:buFont typeface="Arial" pitchFamily="34" charset="0"/>
              <a:buChar char="•"/>
              <a:defRPr sz="1500" b="0">
                <a:solidFill>
                  <a:schemeClr val="tx1"/>
                </a:solidFill>
              </a:defRPr>
            </a:lvl3pPr>
            <a:lvl4pPr marL="754380" indent="-137160">
              <a:lnSpc>
                <a:spcPts val="1650"/>
              </a:lnSpc>
              <a:spcBef>
                <a:spcPts val="0"/>
              </a:spcBef>
              <a:spcAft>
                <a:spcPts val="750"/>
              </a:spcAft>
              <a:buFont typeface="Arial" pitchFamily="34" charset="0"/>
              <a:buChar char="•"/>
              <a:defRPr sz="1500" b="0">
                <a:solidFill>
                  <a:schemeClr val="tx1"/>
                </a:solidFill>
              </a:defRPr>
            </a:lvl4pPr>
            <a:lvl5pPr marL="960120" indent="-137160">
              <a:lnSpc>
                <a:spcPts val="1650"/>
              </a:lnSpc>
              <a:spcBef>
                <a:spcPts val="0"/>
              </a:spcBef>
              <a:spcAft>
                <a:spcPts val="750"/>
              </a:spcAft>
              <a:buFont typeface="Arial" pitchFamily="34" charset="0"/>
              <a:buChar char="•"/>
              <a:defRPr sz="1500" b="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Round Diagonal Corner Rectangle 5"/>
          <p:cNvSpPr/>
          <p:nvPr userDrawn="1"/>
        </p:nvSpPr>
        <p:spPr>
          <a:xfrm>
            <a:off x="742951" y="6289485"/>
            <a:ext cx="7569200" cy="338328"/>
          </a:xfrm>
          <a:prstGeom prst="round2DiagRect">
            <a:avLst>
              <a:gd name="adj1" fmla="val 38120"/>
              <a:gd name="adj2" fmla="val 0"/>
            </a:avLst>
          </a:prstGeom>
          <a:solidFill>
            <a:srgbClr val="D0D0D0">
              <a:alpha val="2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prstClr val="white"/>
              </a:solidFill>
            </a:endParaRPr>
          </a:p>
        </p:txBody>
      </p:sp>
      <p:sp>
        <p:nvSpPr>
          <p:cNvPr id="9" name="Round Diagonal Corner Rectangle 8"/>
          <p:cNvSpPr/>
          <p:nvPr userDrawn="1"/>
        </p:nvSpPr>
        <p:spPr>
          <a:xfrm>
            <a:off x="228600" y="6289485"/>
            <a:ext cx="402336" cy="338328"/>
          </a:xfrm>
          <a:prstGeom prst="round2DiagRect">
            <a:avLst>
              <a:gd name="adj1" fmla="val 0"/>
              <a:gd name="adj2" fmla="val 33665"/>
            </a:avLst>
          </a:prstGeom>
          <a:solidFill>
            <a:srgbClr val="9799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prstClr val="white"/>
              </a:solidFill>
            </a:endParaRPr>
          </a:p>
        </p:txBody>
      </p:sp>
      <p:pic>
        <p:nvPicPr>
          <p:cNvPr id="10" name="Picture 9" descr="Cargill_Webinar_graphics-87.png"/>
          <p:cNvPicPr>
            <a:picLocks noChangeAspect="1"/>
          </p:cNvPicPr>
          <p:nvPr userDrawn="1"/>
        </p:nvPicPr>
        <p:blipFill>
          <a:blip r:embed="rId2" cstate="print"/>
          <a:stretch>
            <a:fillRect/>
          </a:stretch>
        </p:blipFill>
        <p:spPr>
          <a:xfrm>
            <a:off x="8402638" y="6322734"/>
            <a:ext cx="535376" cy="239135"/>
          </a:xfrm>
          <a:prstGeom prst="rect">
            <a:avLst/>
          </a:prstGeom>
        </p:spPr>
      </p:pic>
      <p:sp>
        <p:nvSpPr>
          <p:cNvPr id="15" name="Slide Number Placeholder 5"/>
          <p:cNvSpPr txBox="1">
            <a:spLocks/>
          </p:cNvSpPr>
          <p:nvPr userDrawn="1"/>
        </p:nvSpPr>
        <p:spPr>
          <a:xfrm>
            <a:off x="239715" y="6278848"/>
            <a:ext cx="378392" cy="365125"/>
          </a:xfrm>
          <a:prstGeom prst="rect">
            <a:avLst/>
          </a:prstGeom>
        </p:spPr>
        <p:txBody>
          <a:bodyPr vert="horz" wrap="none" lIns="68580" tIns="34290" rIns="68580" bIns="34290" rtlCol="0" anchor="ctr"/>
          <a:lstStyle>
            <a:defPPr>
              <a:defRPr lang="en-US"/>
            </a:defPPr>
            <a:lvl1pPr marL="0" algn="ctr" defTabSz="914400" rtl="0" eaLnBrk="1" latinLnBrk="0" hangingPunct="1">
              <a:defRPr sz="1200" b="1"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DF1AFCE-D540-41EE-B441-3ED6DEB25CDC}" type="slidenum">
              <a:rPr lang="en-US" sz="1200" smtClean="0">
                <a:solidFill>
                  <a:prstClr val="white"/>
                </a:solidFill>
              </a:rPr>
              <a:pPr/>
              <a:t>‹#›</a:t>
            </a:fld>
            <a:endParaRPr lang="en-US" sz="900" dirty="0">
              <a:solidFill>
                <a:prstClr val="white"/>
              </a:solidFill>
            </a:endParaRPr>
          </a:p>
        </p:txBody>
      </p:sp>
    </p:spTree>
    <p:extLst>
      <p:ext uri="{BB962C8B-B14F-4D97-AF65-F5344CB8AC3E}">
        <p14:creationId xmlns:p14="http://schemas.microsoft.com/office/powerpoint/2010/main" val="2445451494"/>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preserve="1" userDrawn="1">
  <p:cSld name="ContentOneColumn_Blue">
    <p:spTree>
      <p:nvGrpSpPr>
        <p:cNvPr id="1" name=""/>
        <p:cNvGrpSpPr/>
        <p:nvPr/>
      </p:nvGrpSpPr>
      <p:grpSpPr>
        <a:xfrm>
          <a:off x="0" y="0"/>
          <a:ext cx="0" cy="0"/>
          <a:chOff x="0" y="0"/>
          <a:chExt cx="0" cy="0"/>
        </a:xfrm>
      </p:grpSpPr>
      <p:sp>
        <p:nvSpPr>
          <p:cNvPr id="7" name="Title 1"/>
          <p:cNvSpPr>
            <a:spLocks noGrp="1"/>
          </p:cNvSpPr>
          <p:nvPr>
            <p:ph type="title"/>
          </p:nvPr>
        </p:nvSpPr>
        <p:spPr>
          <a:xfrm>
            <a:off x="744540" y="502920"/>
            <a:ext cx="7567612" cy="859028"/>
          </a:xfrm>
        </p:spPr>
        <p:txBody>
          <a:bodyPr/>
          <a:lstStyle>
            <a:lvl1pPr>
              <a:lnSpc>
                <a:spcPts val="3000"/>
              </a:lnSpc>
              <a:defRPr sz="2700">
                <a:solidFill>
                  <a:srgbClr val="005C84"/>
                </a:solidFill>
              </a:defRPr>
            </a:lvl1pPr>
          </a:lstStyle>
          <a:p>
            <a:r>
              <a:rPr lang="en-US"/>
              <a:t>Click to edit Master title style</a:t>
            </a:r>
            <a:endParaRPr lang="en-US" dirty="0"/>
          </a:p>
        </p:txBody>
      </p:sp>
      <p:sp>
        <p:nvSpPr>
          <p:cNvPr id="11" name="Text Placeholder 5"/>
          <p:cNvSpPr>
            <a:spLocks noGrp="1"/>
          </p:cNvSpPr>
          <p:nvPr>
            <p:ph type="body" sz="quarter" idx="12" hasCustomPrompt="1"/>
          </p:nvPr>
        </p:nvSpPr>
        <p:spPr>
          <a:xfrm>
            <a:off x="740662" y="1368513"/>
            <a:ext cx="7571489" cy="685800"/>
          </a:xfrm>
        </p:spPr>
        <p:txBody>
          <a:bodyPr>
            <a:noAutofit/>
          </a:bodyPr>
          <a:lstStyle>
            <a:lvl1pPr marL="0" indent="0">
              <a:lnSpc>
                <a:spcPts val="2175"/>
              </a:lnSpc>
              <a:spcBef>
                <a:spcPts val="0"/>
              </a:spcBef>
              <a:buFontTx/>
              <a:buNone/>
              <a:defRPr sz="1800" b="1">
                <a:solidFill>
                  <a:srgbClr val="1E9D8B"/>
                </a:solidFill>
              </a:defRPr>
            </a:lvl1pPr>
          </a:lstStyle>
          <a:p>
            <a:pPr lvl="0"/>
            <a:r>
              <a:rPr lang="en-US" dirty="0"/>
              <a:t>Click to edit master text styles</a:t>
            </a:r>
          </a:p>
        </p:txBody>
      </p:sp>
      <p:sp>
        <p:nvSpPr>
          <p:cNvPr id="12" name="Text Placeholder 8"/>
          <p:cNvSpPr>
            <a:spLocks noGrp="1"/>
          </p:cNvSpPr>
          <p:nvPr>
            <p:ph type="body" sz="quarter" idx="13" hasCustomPrompt="1"/>
          </p:nvPr>
        </p:nvSpPr>
        <p:spPr>
          <a:xfrm>
            <a:off x="744539" y="2410930"/>
            <a:ext cx="7567612" cy="1425258"/>
          </a:xfrm>
        </p:spPr>
        <p:txBody>
          <a:bodyPr numCol="1">
            <a:noAutofit/>
          </a:bodyPr>
          <a:lstStyle>
            <a:lvl1pPr marL="0" indent="0">
              <a:lnSpc>
                <a:spcPts val="1650"/>
              </a:lnSpc>
              <a:spcBef>
                <a:spcPts val="0"/>
              </a:spcBef>
              <a:spcAft>
                <a:spcPts val="675"/>
              </a:spcAft>
              <a:buFontTx/>
              <a:buNone/>
              <a:defRPr sz="1500" b="1" cap="all" baseline="0">
                <a:solidFill>
                  <a:srgbClr val="007A87"/>
                </a:solidFill>
              </a:defRPr>
            </a:lvl1pPr>
            <a:lvl2pPr marL="0" indent="0">
              <a:lnSpc>
                <a:spcPts val="1650"/>
              </a:lnSpc>
              <a:spcBef>
                <a:spcPts val="0"/>
              </a:spcBef>
              <a:buFontTx/>
              <a:buNone/>
              <a:defRPr sz="1500" b="0">
                <a:solidFill>
                  <a:schemeClr val="tx1"/>
                </a:solidFill>
              </a:defRPr>
            </a:lvl2pPr>
            <a:lvl3pPr marL="0" indent="0">
              <a:lnSpc>
                <a:spcPts val="1650"/>
              </a:lnSpc>
              <a:spcBef>
                <a:spcPts val="0"/>
              </a:spcBef>
              <a:buFontTx/>
              <a:buNone/>
              <a:defRPr sz="1500" b="0">
                <a:solidFill>
                  <a:schemeClr val="tx1"/>
                </a:solidFill>
              </a:defRPr>
            </a:lvl3pPr>
            <a:lvl4pPr marL="0" indent="0">
              <a:lnSpc>
                <a:spcPts val="1650"/>
              </a:lnSpc>
              <a:spcBef>
                <a:spcPts val="0"/>
              </a:spcBef>
              <a:buFontTx/>
              <a:buNone/>
              <a:defRPr sz="1500" b="0">
                <a:solidFill>
                  <a:schemeClr val="tx1"/>
                </a:solidFill>
              </a:defRPr>
            </a:lvl4pPr>
            <a:lvl5pPr marL="0" indent="0">
              <a:lnSpc>
                <a:spcPts val="1650"/>
              </a:lnSpc>
              <a:spcBef>
                <a:spcPts val="0"/>
              </a:spcBef>
              <a:buFontTx/>
              <a:buNone/>
              <a:defRPr sz="1500" b="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12"/>
          <p:cNvSpPr>
            <a:spLocks noGrp="1"/>
          </p:cNvSpPr>
          <p:nvPr>
            <p:ph type="body" sz="quarter" idx="14" hasCustomPrompt="1"/>
          </p:nvPr>
        </p:nvSpPr>
        <p:spPr>
          <a:xfrm>
            <a:off x="744539" y="4194009"/>
            <a:ext cx="7567611" cy="1426464"/>
          </a:xfrm>
        </p:spPr>
        <p:txBody>
          <a:bodyPr>
            <a:noAutofit/>
          </a:bodyPr>
          <a:lstStyle>
            <a:lvl1pPr marL="0" indent="0">
              <a:lnSpc>
                <a:spcPts val="1650"/>
              </a:lnSpc>
              <a:spcBef>
                <a:spcPts val="0"/>
              </a:spcBef>
              <a:spcAft>
                <a:spcPts val="675"/>
              </a:spcAft>
              <a:buFontTx/>
              <a:buNone/>
              <a:tabLst/>
              <a:defRPr sz="1500" b="1" cap="all" baseline="0">
                <a:solidFill>
                  <a:srgbClr val="007A87"/>
                </a:solidFill>
              </a:defRPr>
            </a:lvl1pPr>
            <a:lvl2pPr marL="0" indent="0">
              <a:lnSpc>
                <a:spcPts val="1650"/>
              </a:lnSpc>
              <a:spcBef>
                <a:spcPts val="0"/>
              </a:spcBef>
              <a:buFontTx/>
              <a:buNone/>
              <a:tabLst/>
              <a:defRPr sz="1500"/>
            </a:lvl2pPr>
            <a:lvl3pPr marL="0" indent="0">
              <a:lnSpc>
                <a:spcPts val="1650"/>
              </a:lnSpc>
              <a:spcBef>
                <a:spcPts val="0"/>
              </a:spcBef>
              <a:buFontTx/>
              <a:buNone/>
              <a:tabLst/>
              <a:defRPr sz="1500"/>
            </a:lvl3pPr>
            <a:lvl4pPr marL="0" indent="0">
              <a:lnSpc>
                <a:spcPts val="1650"/>
              </a:lnSpc>
              <a:spcBef>
                <a:spcPts val="0"/>
              </a:spcBef>
              <a:buFontTx/>
              <a:buNone/>
              <a:tabLst/>
              <a:defRPr sz="1500"/>
            </a:lvl4pPr>
            <a:lvl5pPr marL="0" indent="0">
              <a:lnSpc>
                <a:spcPts val="1650"/>
              </a:lnSpc>
              <a:spcBef>
                <a:spcPts val="0"/>
              </a:spcBef>
              <a:buFontTx/>
              <a:buNone/>
              <a:tabLst/>
              <a:defRPr sz="15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5"/>
          <p:cNvSpPr>
            <a:spLocks noGrp="1"/>
          </p:cNvSpPr>
          <p:nvPr>
            <p:ph type="sldNum" sz="quarter" idx="4"/>
          </p:nvPr>
        </p:nvSpPr>
        <p:spPr>
          <a:xfrm>
            <a:off x="239715" y="6286106"/>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944535567"/>
      </p:ext>
    </p:extLst>
  </p:cSld>
  <p:clrMapOvr>
    <a:masterClrMapping/>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preserve="1" userDrawn="1">
  <p:cSld name="ContentTwoColumn_Blue">
    <p:spTree>
      <p:nvGrpSpPr>
        <p:cNvPr id="1" name=""/>
        <p:cNvGrpSpPr/>
        <p:nvPr/>
      </p:nvGrpSpPr>
      <p:grpSpPr>
        <a:xfrm>
          <a:off x="0" y="0"/>
          <a:ext cx="0" cy="0"/>
          <a:chOff x="0" y="0"/>
          <a:chExt cx="0" cy="0"/>
        </a:xfrm>
      </p:grpSpPr>
      <p:sp>
        <p:nvSpPr>
          <p:cNvPr id="7" name="Title 1"/>
          <p:cNvSpPr>
            <a:spLocks noGrp="1"/>
          </p:cNvSpPr>
          <p:nvPr>
            <p:ph type="title"/>
          </p:nvPr>
        </p:nvSpPr>
        <p:spPr>
          <a:xfrm>
            <a:off x="744539" y="502920"/>
            <a:ext cx="7567612" cy="859028"/>
          </a:xfrm>
        </p:spPr>
        <p:txBody>
          <a:bodyPr/>
          <a:lstStyle>
            <a:lvl1pPr>
              <a:lnSpc>
                <a:spcPts val="3000"/>
              </a:lnSpc>
              <a:defRPr sz="2700">
                <a:solidFill>
                  <a:srgbClr val="005C84"/>
                </a:solidFill>
              </a:defRPr>
            </a:lvl1pPr>
          </a:lstStyle>
          <a:p>
            <a:r>
              <a:rPr lang="en-US"/>
              <a:t>Click to edit Master title style</a:t>
            </a:r>
            <a:endParaRPr lang="en-US" dirty="0"/>
          </a:p>
        </p:txBody>
      </p:sp>
      <p:sp>
        <p:nvSpPr>
          <p:cNvPr id="11" name="Text Placeholder 5"/>
          <p:cNvSpPr>
            <a:spLocks noGrp="1"/>
          </p:cNvSpPr>
          <p:nvPr>
            <p:ph type="body" sz="quarter" idx="12" hasCustomPrompt="1"/>
          </p:nvPr>
        </p:nvSpPr>
        <p:spPr>
          <a:xfrm>
            <a:off x="740661" y="1368513"/>
            <a:ext cx="7571489" cy="685800"/>
          </a:xfrm>
        </p:spPr>
        <p:txBody>
          <a:bodyPr>
            <a:noAutofit/>
          </a:bodyPr>
          <a:lstStyle>
            <a:lvl1pPr marL="0" indent="0">
              <a:lnSpc>
                <a:spcPts val="2175"/>
              </a:lnSpc>
              <a:spcBef>
                <a:spcPts val="0"/>
              </a:spcBef>
              <a:buFontTx/>
              <a:buNone/>
              <a:defRPr sz="1800" b="1">
                <a:solidFill>
                  <a:srgbClr val="1E9D8B"/>
                </a:solidFill>
              </a:defRPr>
            </a:lvl1pPr>
          </a:lstStyle>
          <a:p>
            <a:pPr lvl="0"/>
            <a:r>
              <a:rPr lang="en-US" dirty="0"/>
              <a:t>Click to edit master text styles</a:t>
            </a:r>
          </a:p>
        </p:txBody>
      </p:sp>
      <p:sp>
        <p:nvSpPr>
          <p:cNvPr id="12" name="Text Placeholder 8"/>
          <p:cNvSpPr>
            <a:spLocks noGrp="1"/>
          </p:cNvSpPr>
          <p:nvPr>
            <p:ph type="body" sz="quarter" idx="13" hasCustomPrompt="1"/>
          </p:nvPr>
        </p:nvSpPr>
        <p:spPr>
          <a:xfrm>
            <a:off x="744538" y="2410930"/>
            <a:ext cx="3639312" cy="3529495"/>
          </a:xfrm>
        </p:spPr>
        <p:txBody>
          <a:bodyPr numCol="1">
            <a:noAutofit/>
          </a:bodyPr>
          <a:lstStyle>
            <a:lvl1pPr marL="0" indent="0">
              <a:lnSpc>
                <a:spcPts val="1650"/>
              </a:lnSpc>
              <a:spcBef>
                <a:spcPts val="0"/>
              </a:spcBef>
              <a:spcAft>
                <a:spcPts val="675"/>
              </a:spcAft>
              <a:buFontTx/>
              <a:buNone/>
              <a:tabLst/>
              <a:defRPr sz="1500" b="1" cap="all" baseline="0">
                <a:solidFill>
                  <a:srgbClr val="007A87"/>
                </a:solidFill>
              </a:defRPr>
            </a:lvl1pPr>
            <a:lvl2pPr marL="0" indent="0">
              <a:lnSpc>
                <a:spcPts val="1650"/>
              </a:lnSpc>
              <a:spcBef>
                <a:spcPts val="0"/>
              </a:spcBef>
              <a:buFontTx/>
              <a:buNone/>
              <a:tabLst/>
              <a:defRPr sz="1500" b="0">
                <a:solidFill>
                  <a:schemeClr val="tx1"/>
                </a:solidFill>
              </a:defRPr>
            </a:lvl2pPr>
            <a:lvl3pPr marL="0" indent="0">
              <a:lnSpc>
                <a:spcPts val="1650"/>
              </a:lnSpc>
              <a:spcBef>
                <a:spcPts val="0"/>
              </a:spcBef>
              <a:buFontTx/>
              <a:buNone/>
              <a:tabLst/>
              <a:defRPr sz="1500" b="0">
                <a:solidFill>
                  <a:schemeClr val="tx1"/>
                </a:solidFill>
              </a:defRPr>
            </a:lvl3pPr>
            <a:lvl4pPr marL="0" indent="0">
              <a:lnSpc>
                <a:spcPts val="1650"/>
              </a:lnSpc>
              <a:spcBef>
                <a:spcPts val="0"/>
              </a:spcBef>
              <a:buFontTx/>
              <a:buNone/>
              <a:tabLst/>
              <a:defRPr sz="1500" b="0">
                <a:solidFill>
                  <a:schemeClr val="tx1"/>
                </a:solidFill>
              </a:defRPr>
            </a:lvl4pPr>
            <a:lvl5pPr marL="0" indent="0">
              <a:lnSpc>
                <a:spcPts val="1650"/>
              </a:lnSpc>
              <a:spcBef>
                <a:spcPts val="0"/>
              </a:spcBef>
              <a:buFontTx/>
              <a:buNone/>
              <a:tabLst/>
              <a:defRPr sz="1500" b="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12"/>
          <p:cNvSpPr>
            <a:spLocks noGrp="1"/>
          </p:cNvSpPr>
          <p:nvPr>
            <p:ph type="body" sz="quarter" idx="14" hasCustomPrompt="1"/>
          </p:nvPr>
        </p:nvSpPr>
        <p:spPr>
          <a:xfrm>
            <a:off x="4671885" y="2409724"/>
            <a:ext cx="3640265" cy="3530703"/>
          </a:xfrm>
        </p:spPr>
        <p:txBody>
          <a:bodyPr>
            <a:noAutofit/>
          </a:bodyPr>
          <a:lstStyle>
            <a:lvl1pPr marL="0" indent="0">
              <a:lnSpc>
                <a:spcPts val="1650"/>
              </a:lnSpc>
              <a:spcBef>
                <a:spcPts val="0"/>
              </a:spcBef>
              <a:spcAft>
                <a:spcPts val="675"/>
              </a:spcAft>
              <a:buFontTx/>
              <a:buNone/>
              <a:defRPr sz="1500" b="1" cap="all" baseline="0">
                <a:solidFill>
                  <a:srgbClr val="007A87"/>
                </a:solidFill>
              </a:defRPr>
            </a:lvl1pPr>
            <a:lvl2pPr marL="0" indent="0">
              <a:lnSpc>
                <a:spcPts val="1650"/>
              </a:lnSpc>
              <a:spcBef>
                <a:spcPts val="0"/>
              </a:spcBef>
              <a:buFontTx/>
              <a:buNone/>
              <a:defRPr sz="1500"/>
            </a:lvl2pPr>
            <a:lvl3pPr marL="0" indent="0">
              <a:lnSpc>
                <a:spcPts val="1650"/>
              </a:lnSpc>
              <a:spcBef>
                <a:spcPts val="0"/>
              </a:spcBef>
              <a:buFontTx/>
              <a:buNone/>
              <a:defRPr sz="1500"/>
            </a:lvl3pPr>
            <a:lvl4pPr marL="0" indent="0">
              <a:lnSpc>
                <a:spcPts val="1650"/>
              </a:lnSpc>
              <a:spcBef>
                <a:spcPts val="0"/>
              </a:spcBef>
              <a:buFontTx/>
              <a:buNone/>
              <a:defRPr sz="1500"/>
            </a:lvl4pPr>
            <a:lvl5pPr marL="0" indent="0">
              <a:lnSpc>
                <a:spcPts val="1650"/>
              </a:lnSpc>
              <a:spcBef>
                <a:spcPts val="0"/>
              </a:spcBef>
              <a:buFontTx/>
              <a:buNone/>
              <a:defRPr sz="15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a:spLocks noGrp="1"/>
          </p:cNvSpPr>
          <p:nvPr>
            <p:ph type="sldNum" sz="quarter" idx="4"/>
          </p:nvPr>
        </p:nvSpPr>
        <p:spPr>
          <a:xfrm>
            <a:off x="239715" y="6286106"/>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240024284"/>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preserve="1" userDrawn="1">
  <p:cSld name="ContentTwoColumnPhoto_Blue">
    <p:spTree>
      <p:nvGrpSpPr>
        <p:cNvPr id="1" name=""/>
        <p:cNvGrpSpPr/>
        <p:nvPr/>
      </p:nvGrpSpPr>
      <p:grpSpPr>
        <a:xfrm>
          <a:off x="0" y="0"/>
          <a:ext cx="0" cy="0"/>
          <a:chOff x="0" y="0"/>
          <a:chExt cx="0" cy="0"/>
        </a:xfrm>
      </p:grpSpPr>
      <p:sp>
        <p:nvSpPr>
          <p:cNvPr id="7" name="Title 1"/>
          <p:cNvSpPr>
            <a:spLocks noGrp="1"/>
          </p:cNvSpPr>
          <p:nvPr>
            <p:ph type="title"/>
          </p:nvPr>
        </p:nvSpPr>
        <p:spPr>
          <a:xfrm>
            <a:off x="744540" y="502920"/>
            <a:ext cx="7567612" cy="859028"/>
          </a:xfrm>
        </p:spPr>
        <p:txBody>
          <a:bodyPr/>
          <a:lstStyle>
            <a:lvl1pPr>
              <a:lnSpc>
                <a:spcPts val="3000"/>
              </a:lnSpc>
              <a:defRPr sz="2700">
                <a:solidFill>
                  <a:srgbClr val="005C84"/>
                </a:solidFill>
              </a:defRPr>
            </a:lvl1pPr>
          </a:lstStyle>
          <a:p>
            <a:r>
              <a:rPr lang="en-US"/>
              <a:t>Click to edit Master title style</a:t>
            </a:r>
            <a:endParaRPr lang="en-US" dirty="0"/>
          </a:p>
        </p:txBody>
      </p:sp>
      <p:sp>
        <p:nvSpPr>
          <p:cNvPr id="11" name="Text Placeholder 5"/>
          <p:cNvSpPr>
            <a:spLocks noGrp="1"/>
          </p:cNvSpPr>
          <p:nvPr>
            <p:ph type="body" sz="quarter" idx="12" hasCustomPrompt="1"/>
          </p:nvPr>
        </p:nvSpPr>
        <p:spPr>
          <a:xfrm>
            <a:off x="740662" y="1368513"/>
            <a:ext cx="7571489" cy="685800"/>
          </a:xfrm>
        </p:spPr>
        <p:txBody>
          <a:bodyPr>
            <a:noAutofit/>
          </a:bodyPr>
          <a:lstStyle>
            <a:lvl1pPr marL="0" indent="0">
              <a:lnSpc>
                <a:spcPts val="2175"/>
              </a:lnSpc>
              <a:spcBef>
                <a:spcPts val="0"/>
              </a:spcBef>
              <a:buFontTx/>
              <a:buNone/>
              <a:defRPr sz="1800" b="1">
                <a:solidFill>
                  <a:srgbClr val="1E9D8B"/>
                </a:solidFill>
              </a:defRPr>
            </a:lvl1pPr>
          </a:lstStyle>
          <a:p>
            <a:pPr lvl="0"/>
            <a:r>
              <a:rPr lang="en-US" dirty="0"/>
              <a:t>Click to edit master text styles</a:t>
            </a:r>
          </a:p>
        </p:txBody>
      </p:sp>
      <p:sp>
        <p:nvSpPr>
          <p:cNvPr id="12" name="Text Placeholder 8"/>
          <p:cNvSpPr>
            <a:spLocks noGrp="1"/>
          </p:cNvSpPr>
          <p:nvPr>
            <p:ph type="body" sz="quarter" idx="13" hasCustomPrompt="1"/>
          </p:nvPr>
        </p:nvSpPr>
        <p:spPr>
          <a:xfrm>
            <a:off x="744538" y="2419611"/>
            <a:ext cx="3639312" cy="3520814"/>
          </a:xfrm>
        </p:spPr>
        <p:txBody>
          <a:bodyPr numCol="1">
            <a:noAutofit/>
          </a:bodyPr>
          <a:lstStyle>
            <a:lvl1pPr marL="0" indent="0">
              <a:lnSpc>
                <a:spcPts val="1650"/>
              </a:lnSpc>
              <a:spcBef>
                <a:spcPts val="0"/>
              </a:spcBef>
              <a:spcAft>
                <a:spcPts val="0"/>
              </a:spcAft>
              <a:buFontTx/>
              <a:buNone/>
              <a:defRPr sz="1500" b="1">
                <a:solidFill>
                  <a:schemeClr val="tx1"/>
                </a:solidFill>
              </a:defRPr>
            </a:lvl1pPr>
            <a:lvl2pPr marL="0" indent="0">
              <a:lnSpc>
                <a:spcPts val="1650"/>
              </a:lnSpc>
              <a:spcBef>
                <a:spcPts val="0"/>
              </a:spcBef>
              <a:buFontTx/>
              <a:buNone/>
              <a:defRPr sz="1500" b="0">
                <a:solidFill>
                  <a:schemeClr val="tx1"/>
                </a:solidFill>
              </a:defRPr>
            </a:lvl2pPr>
            <a:lvl3pPr marL="0" indent="0">
              <a:lnSpc>
                <a:spcPts val="1650"/>
              </a:lnSpc>
              <a:spcBef>
                <a:spcPts val="0"/>
              </a:spcBef>
              <a:buFontTx/>
              <a:buNone/>
              <a:defRPr sz="1500" b="0">
                <a:solidFill>
                  <a:schemeClr val="tx1"/>
                </a:solidFill>
              </a:defRPr>
            </a:lvl3pPr>
            <a:lvl4pPr marL="0" indent="0">
              <a:lnSpc>
                <a:spcPts val="1650"/>
              </a:lnSpc>
              <a:spcBef>
                <a:spcPts val="0"/>
              </a:spcBef>
              <a:buFontTx/>
              <a:buNone/>
              <a:defRPr sz="1500" b="0">
                <a:solidFill>
                  <a:schemeClr val="tx1"/>
                </a:solidFill>
              </a:defRPr>
            </a:lvl4pPr>
            <a:lvl5pPr marL="0" indent="0">
              <a:lnSpc>
                <a:spcPts val="1650"/>
              </a:lnSpc>
              <a:spcBef>
                <a:spcPts val="0"/>
              </a:spcBef>
              <a:buFontTx/>
              <a:buNone/>
              <a:defRPr sz="1500" b="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Picture Placeholder 13"/>
          <p:cNvSpPr>
            <a:spLocks noGrp="1"/>
          </p:cNvSpPr>
          <p:nvPr>
            <p:ph type="pic" sz="quarter" idx="14"/>
          </p:nvPr>
        </p:nvSpPr>
        <p:spPr>
          <a:xfrm>
            <a:off x="4671887" y="2494885"/>
            <a:ext cx="3640264" cy="3445541"/>
          </a:xfrm>
        </p:spPr>
        <p:txBody>
          <a:bodyPr/>
          <a:lstStyle/>
          <a:p>
            <a:r>
              <a:rPr lang="en-US" dirty="0"/>
              <a:t>Click icon to add picture</a:t>
            </a:r>
          </a:p>
        </p:txBody>
      </p:sp>
      <p:sp>
        <p:nvSpPr>
          <p:cNvPr id="8" name="Slide Number Placeholder 5"/>
          <p:cNvSpPr>
            <a:spLocks noGrp="1"/>
          </p:cNvSpPr>
          <p:nvPr>
            <p:ph type="sldNum" sz="quarter" idx="4"/>
          </p:nvPr>
        </p:nvSpPr>
        <p:spPr>
          <a:xfrm>
            <a:off x="239715" y="6286106"/>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727126132"/>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preserve="1" userDrawn="1">
  <p:cSld name="ContentThreeColumn_Photos">
    <p:spTree>
      <p:nvGrpSpPr>
        <p:cNvPr id="1" name=""/>
        <p:cNvGrpSpPr/>
        <p:nvPr/>
      </p:nvGrpSpPr>
      <p:grpSpPr>
        <a:xfrm>
          <a:off x="0" y="0"/>
          <a:ext cx="0" cy="0"/>
          <a:chOff x="0" y="0"/>
          <a:chExt cx="0" cy="0"/>
        </a:xfrm>
      </p:grpSpPr>
      <p:sp>
        <p:nvSpPr>
          <p:cNvPr id="12" name="Text Placeholder 8"/>
          <p:cNvSpPr>
            <a:spLocks noGrp="1"/>
          </p:cNvSpPr>
          <p:nvPr>
            <p:ph type="body" sz="quarter" idx="13" hasCustomPrompt="1"/>
          </p:nvPr>
        </p:nvSpPr>
        <p:spPr>
          <a:xfrm>
            <a:off x="230188" y="3946730"/>
            <a:ext cx="2743200" cy="1993697"/>
          </a:xfrm>
        </p:spPr>
        <p:txBody>
          <a:bodyPr numCol="1">
            <a:noAutofit/>
          </a:bodyPr>
          <a:lstStyle>
            <a:lvl1pPr marL="0" indent="0">
              <a:lnSpc>
                <a:spcPts val="1350"/>
              </a:lnSpc>
              <a:spcBef>
                <a:spcPts val="0"/>
              </a:spcBef>
              <a:spcAft>
                <a:spcPts val="0"/>
              </a:spcAft>
              <a:buFontTx/>
              <a:buNone/>
              <a:defRPr sz="1050" b="1" baseline="0">
                <a:solidFill>
                  <a:schemeClr val="tx1"/>
                </a:solidFill>
              </a:defRPr>
            </a:lvl1pPr>
            <a:lvl2pPr marL="0" indent="0">
              <a:lnSpc>
                <a:spcPts val="1350"/>
              </a:lnSpc>
              <a:spcBef>
                <a:spcPts val="0"/>
              </a:spcBef>
              <a:buFontTx/>
              <a:buNone/>
              <a:defRPr sz="1050" b="0" baseline="0">
                <a:solidFill>
                  <a:schemeClr val="tx1"/>
                </a:solidFill>
              </a:defRPr>
            </a:lvl2pPr>
            <a:lvl3pPr marL="0" indent="0">
              <a:lnSpc>
                <a:spcPts val="1350"/>
              </a:lnSpc>
              <a:spcBef>
                <a:spcPts val="0"/>
              </a:spcBef>
              <a:buFontTx/>
              <a:buNone/>
              <a:defRPr sz="1050" b="0" baseline="0">
                <a:solidFill>
                  <a:schemeClr val="tx1"/>
                </a:solidFill>
              </a:defRPr>
            </a:lvl3pPr>
            <a:lvl4pPr marL="0" indent="0">
              <a:lnSpc>
                <a:spcPts val="1350"/>
              </a:lnSpc>
              <a:spcBef>
                <a:spcPts val="0"/>
              </a:spcBef>
              <a:buFontTx/>
              <a:buNone/>
              <a:defRPr sz="1050" b="0" baseline="0">
                <a:solidFill>
                  <a:schemeClr val="tx1"/>
                </a:solidFill>
              </a:defRPr>
            </a:lvl4pPr>
            <a:lvl5pPr marL="0" indent="0">
              <a:lnSpc>
                <a:spcPts val="1350"/>
              </a:lnSpc>
              <a:spcBef>
                <a:spcPts val="0"/>
              </a:spcBef>
              <a:buFontTx/>
              <a:buNone/>
              <a:defRPr sz="1050" b="0" baseline="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Picture Placeholder 13"/>
          <p:cNvSpPr>
            <a:spLocks noGrp="1"/>
          </p:cNvSpPr>
          <p:nvPr>
            <p:ph type="pic" sz="quarter" idx="14"/>
          </p:nvPr>
        </p:nvSpPr>
        <p:spPr>
          <a:xfrm>
            <a:off x="228600" y="1200354"/>
            <a:ext cx="2898648" cy="2587752"/>
          </a:xfrm>
        </p:spPr>
        <p:txBody>
          <a:bodyPr/>
          <a:lstStyle/>
          <a:p>
            <a:r>
              <a:rPr lang="en-US" dirty="0"/>
              <a:t>Click icon to add picture</a:t>
            </a:r>
          </a:p>
        </p:txBody>
      </p:sp>
      <p:sp>
        <p:nvSpPr>
          <p:cNvPr id="8" name="Picture Placeholder 13"/>
          <p:cNvSpPr>
            <a:spLocks noGrp="1"/>
          </p:cNvSpPr>
          <p:nvPr>
            <p:ph type="pic" sz="quarter" idx="15"/>
          </p:nvPr>
        </p:nvSpPr>
        <p:spPr>
          <a:xfrm>
            <a:off x="6002754" y="1200354"/>
            <a:ext cx="2898648" cy="2587752"/>
          </a:xfrm>
        </p:spPr>
        <p:txBody>
          <a:bodyPr/>
          <a:lstStyle/>
          <a:p>
            <a:r>
              <a:rPr lang="en-US" dirty="0"/>
              <a:t>Click icon to add picture</a:t>
            </a:r>
          </a:p>
        </p:txBody>
      </p:sp>
      <p:sp>
        <p:nvSpPr>
          <p:cNvPr id="15" name="Picture Placeholder 13"/>
          <p:cNvSpPr>
            <a:spLocks noGrp="1"/>
          </p:cNvSpPr>
          <p:nvPr>
            <p:ph type="pic" sz="quarter" idx="16"/>
          </p:nvPr>
        </p:nvSpPr>
        <p:spPr>
          <a:xfrm>
            <a:off x="3118196" y="1200354"/>
            <a:ext cx="2898648" cy="2587752"/>
          </a:xfrm>
        </p:spPr>
        <p:txBody>
          <a:bodyPr/>
          <a:lstStyle/>
          <a:p>
            <a:r>
              <a:rPr lang="en-US" dirty="0"/>
              <a:t>Click icon to add picture</a:t>
            </a:r>
          </a:p>
        </p:txBody>
      </p:sp>
      <p:sp>
        <p:nvSpPr>
          <p:cNvPr id="16" name="Text Placeholder 8"/>
          <p:cNvSpPr>
            <a:spLocks noGrp="1"/>
          </p:cNvSpPr>
          <p:nvPr>
            <p:ph type="body" sz="quarter" idx="17" hasCustomPrompt="1"/>
          </p:nvPr>
        </p:nvSpPr>
        <p:spPr>
          <a:xfrm>
            <a:off x="3108960" y="3946730"/>
            <a:ext cx="2743200" cy="1993697"/>
          </a:xfrm>
        </p:spPr>
        <p:txBody>
          <a:bodyPr numCol="1">
            <a:noAutofit/>
          </a:bodyPr>
          <a:lstStyle>
            <a:lvl1pPr marL="0" indent="0">
              <a:lnSpc>
                <a:spcPts val="1350"/>
              </a:lnSpc>
              <a:spcBef>
                <a:spcPts val="0"/>
              </a:spcBef>
              <a:spcAft>
                <a:spcPts val="0"/>
              </a:spcAft>
              <a:buFontTx/>
              <a:buNone/>
              <a:defRPr sz="1050" b="1" baseline="0">
                <a:solidFill>
                  <a:schemeClr val="tx1"/>
                </a:solidFill>
              </a:defRPr>
            </a:lvl1pPr>
            <a:lvl2pPr marL="0" indent="0">
              <a:lnSpc>
                <a:spcPts val="1350"/>
              </a:lnSpc>
              <a:spcBef>
                <a:spcPts val="0"/>
              </a:spcBef>
              <a:buFontTx/>
              <a:buNone/>
              <a:defRPr sz="1050" b="0" baseline="0">
                <a:solidFill>
                  <a:schemeClr val="tx1"/>
                </a:solidFill>
              </a:defRPr>
            </a:lvl2pPr>
            <a:lvl3pPr marL="0" indent="0">
              <a:lnSpc>
                <a:spcPts val="1350"/>
              </a:lnSpc>
              <a:spcBef>
                <a:spcPts val="0"/>
              </a:spcBef>
              <a:buFontTx/>
              <a:buNone/>
              <a:defRPr sz="1050" b="0" baseline="0">
                <a:solidFill>
                  <a:schemeClr val="tx1"/>
                </a:solidFill>
              </a:defRPr>
            </a:lvl3pPr>
            <a:lvl4pPr marL="0" indent="0">
              <a:lnSpc>
                <a:spcPts val="1350"/>
              </a:lnSpc>
              <a:spcBef>
                <a:spcPts val="0"/>
              </a:spcBef>
              <a:buFontTx/>
              <a:buNone/>
              <a:defRPr sz="1050" b="0" baseline="0">
                <a:solidFill>
                  <a:schemeClr val="tx1"/>
                </a:solidFill>
              </a:defRPr>
            </a:lvl4pPr>
            <a:lvl5pPr marL="0" indent="0">
              <a:lnSpc>
                <a:spcPts val="1350"/>
              </a:lnSpc>
              <a:spcBef>
                <a:spcPts val="0"/>
              </a:spcBef>
              <a:buFontTx/>
              <a:buNone/>
              <a:defRPr sz="1050" b="0" baseline="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ext Placeholder 8"/>
          <p:cNvSpPr>
            <a:spLocks noGrp="1"/>
          </p:cNvSpPr>
          <p:nvPr>
            <p:ph type="body" sz="quarter" idx="18" hasCustomPrompt="1"/>
          </p:nvPr>
        </p:nvSpPr>
        <p:spPr>
          <a:xfrm>
            <a:off x="6003725" y="3946730"/>
            <a:ext cx="2743200" cy="1993697"/>
          </a:xfrm>
        </p:spPr>
        <p:txBody>
          <a:bodyPr numCol="1">
            <a:noAutofit/>
          </a:bodyPr>
          <a:lstStyle>
            <a:lvl1pPr marL="0" indent="0">
              <a:lnSpc>
                <a:spcPts val="1350"/>
              </a:lnSpc>
              <a:spcBef>
                <a:spcPts val="0"/>
              </a:spcBef>
              <a:spcAft>
                <a:spcPts val="0"/>
              </a:spcAft>
              <a:buFontTx/>
              <a:buNone/>
              <a:defRPr sz="1050" b="1" baseline="0">
                <a:solidFill>
                  <a:schemeClr val="tx1"/>
                </a:solidFill>
              </a:defRPr>
            </a:lvl1pPr>
            <a:lvl2pPr marL="0" indent="0">
              <a:lnSpc>
                <a:spcPts val="1350"/>
              </a:lnSpc>
              <a:spcBef>
                <a:spcPts val="0"/>
              </a:spcBef>
              <a:buFontTx/>
              <a:buNone/>
              <a:defRPr sz="1050" b="0" baseline="0">
                <a:solidFill>
                  <a:schemeClr val="tx1"/>
                </a:solidFill>
              </a:defRPr>
            </a:lvl2pPr>
            <a:lvl3pPr marL="0" indent="0">
              <a:lnSpc>
                <a:spcPts val="1350"/>
              </a:lnSpc>
              <a:spcBef>
                <a:spcPts val="0"/>
              </a:spcBef>
              <a:buFontTx/>
              <a:buNone/>
              <a:defRPr sz="1050" b="0" baseline="0">
                <a:solidFill>
                  <a:schemeClr val="tx1"/>
                </a:solidFill>
              </a:defRPr>
            </a:lvl3pPr>
            <a:lvl4pPr marL="0" indent="0">
              <a:lnSpc>
                <a:spcPts val="1350"/>
              </a:lnSpc>
              <a:spcBef>
                <a:spcPts val="0"/>
              </a:spcBef>
              <a:buFontTx/>
              <a:buNone/>
              <a:defRPr sz="1050" b="0" baseline="0">
                <a:solidFill>
                  <a:schemeClr val="tx1"/>
                </a:solidFill>
              </a:defRPr>
            </a:lvl4pPr>
            <a:lvl5pPr marL="0" indent="0">
              <a:lnSpc>
                <a:spcPts val="1350"/>
              </a:lnSpc>
              <a:spcBef>
                <a:spcPts val="0"/>
              </a:spcBef>
              <a:buFontTx/>
              <a:buNone/>
              <a:defRPr sz="1050" b="0" baseline="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lide Number Placeholder 5"/>
          <p:cNvSpPr>
            <a:spLocks noGrp="1"/>
          </p:cNvSpPr>
          <p:nvPr>
            <p:ph type="sldNum" sz="quarter" idx="4"/>
          </p:nvPr>
        </p:nvSpPr>
        <p:spPr>
          <a:xfrm>
            <a:off x="239715" y="6286106"/>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017317288"/>
      </p:ext>
    </p:extLst>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preserve="1" userDrawn="1">
  <p:cSld name="Table_Blue">
    <p:spTree>
      <p:nvGrpSpPr>
        <p:cNvPr id="1" name=""/>
        <p:cNvGrpSpPr/>
        <p:nvPr/>
      </p:nvGrpSpPr>
      <p:grpSpPr>
        <a:xfrm>
          <a:off x="0" y="0"/>
          <a:ext cx="0" cy="0"/>
          <a:chOff x="0" y="0"/>
          <a:chExt cx="0" cy="0"/>
        </a:xfrm>
      </p:grpSpPr>
      <p:sp>
        <p:nvSpPr>
          <p:cNvPr id="7" name="Title 1"/>
          <p:cNvSpPr>
            <a:spLocks noGrp="1"/>
          </p:cNvSpPr>
          <p:nvPr>
            <p:ph type="title"/>
          </p:nvPr>
        </p:nvSpPr>
        <p:spPr>
          <a:xfrm>
            <a:off x="744540" y="502922"/>
            <a:ext cx="7567612" cy="1154927"/>
          </a:xfrm>
        </p:spPr>
        <p:txBody>
          <a:bodyPr/>
          <a:lstStyle>
            <a:lvl1pPr>
              <a:lnSpc>
                <a:spcPts val="3000"/>
              </a:lnSpc>
              <a:defRPr sz="2700">
                <a:solidFill>
                  <a:srgbClr val="005C84"/>
                </a:solidFill>
              </a:defRPr>
            </a:lvl1pPr>
          </a:lstStyle>
          <a:p>
            <a:r>
              <a:rPr lang="en-US"/>
              <a:t>Click to edit Master title style</a:t>
            </a:r>
            <a:endParaRPr lang="en-US" dirty="0"/>
          </a:p>
        </p:txBody>
      </p:sp>
      <p:sp>
        <p:nvSpPr>
          <p:cNvPr id="11" name="Text Placeholder 5"/>
          <p:cNvSpPr>
            <a:spLocks noGrp="1"/>
          </p:cNvSpPr>
          <p:nvPr>
            <p:ph type="body" sz="quarter" idx="12" hasCustomPrompt="1"/>
          </p:nvPr>
        </p:nvSpPr>
        <p:spPr>
          <a:xfrm>
            <a:off x="740664" y="1839320"/>
            <a:ext cx="7571488" cy="397952"/>
          </a:xfrm>
        </p:spPr>
        <p:txBody>
          <a:bodyPr>
            <a:noAutofit/>
          </a:bodyPr>
          <a:lstStyle>
            <a:lvl1pPr marL="0" indent="0">
              <a:lnSpc>
                <a:spcPts val="1350"/>
              </a:lnSpc>
              <a:spcBef>
                <a:spcPts val="0"/>
              </a:spcBef>
              <a:buFontTx/>
              <a:buNone/>
              <a:defRPr b="0">
                <a:solidFill>
                  <a:schemeClr val="tx1"/>
                </a:solidFill>
              </a:defRPr>
            </a:lvl1pPr>
          </a:lstStyle>
          <a:p>
            <a:pPr lvl="0"/>
            <a:r>
              <a:rPr lang="en-US" dirty="0"/>
              <a:t>Click to edit master text styles</a:t>
            </a:r>
          </a:p>
        </p:txBody>
      </p:sp>
      <p:sp>
        <p:nvSpPr>
          <p:cNvPr id="6" name="Slide Number Placeholder 5"/>
          <p:cNvSpPr>
            <a:spLocks noGrp="1"/>
          </p:cNvSpPr>
          <p:nvPr>
            <p:ph type="sldNum" sz="quarter" idx="4"/>
          </p:nvPr>
        </p:nvSpPr>
        <p:spPr>
          <a:xfrm>
            <a:off x="239715" y="6286106"/>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306873943"/>
      </p:ext>
    </p:extLst>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preserve="1" userDrawn="1">
  <p:cSld name="List_Blue">
    <p:spTree>
      <p:nvGrpSpPr>
        <p:cNvPr id="1" name=""/>
        <p:cNvGrpSpPr/>
        <p:nvPr/>
      </p:nvGrpSpPr>
      <p:grpSpPr>
        <a:xfrm>
          <a:off x="0" y="0"/>
          <a:ext cx="0" cy="0"/>
          <a:chOff x="0" y="0"/>
          <a:chExt cx="0" cy="0"/>
        </a:xfrm>
      </p:grpSpPr>
      <p:sp>
        <p:nvSpPr>
          <p:cNvPr id="7" name="Title 1"/>
          <p:cNvSpPr>
            <a:spLocks noGrp="1"/>
          </p:cNvSpPr>
          <p:nvPr>
            <p:ph type="title"/>
          </p:nvPr>
        </p:nvSpPr>
        <p:spPr>
          <a:xfrm>
            <a:off x="744539" y="502922"/>
            <a:ext cx="7658101" cy="1154927"/>
          </a:xfrm>
        </p:spPr>
        <p:txBody>
          <a:bodyPr/>
          <a:lstStyle>
            <a:lvl1pPr>
              <a:lnSpc>
                <a:spcPts val="3000"/>
              </a:lnSpc>
              <a:defRPr sz="2700">
                <a:solidFill>
                  <a:srgbClr val="005C84"/>
                </a:solidFill>
              </a:defRPr>
            </a:lvl1pPr>
          </a:lstStyle>
          <a:p>
            <a:r>
              <a:rPr lang="en-US"/>
              <a:t>Click to edit Master title style</a:t>
            </a:r>
            <a:endParaRPr lang="en-US" dirty="0"/>
          </a:p>
        </p:txBody>
      </p:sp>
      <p:sp>
        <p:nvSpPr>
          <p:cNvPr id="4" name="Slide Number Placeholder 5"/>
          <p:cNvSpPr>
            <a:spLocks noGrp="1"/>
          </p:cNvSpPr>
          <p:nvPr>
            <p:ph type="sldNum" sz="quarter" idx="4"/>
          </p:nvPr>
        </p:nvSpPr>
        <p:spPr>
          <a:xfrm>
            <a:off x="239715" y="6286106"/>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717147150"/>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preserve="1" userDrawn="1">
  <p:cSld name="Blank_wFooter">
    <p:spTree>
      <p:nvGrpSpPr>
        <p:cNvPr id="1" name=""/>
        <p:cNvGrpSpPr/>
        <p:nvPr/>
      </p:nvGrpSpPr>
      <p:grpSpPr>
        <a:xfrm>
          <a:off x="0" y="0"/>
          <a:ext cx="0" cy="0"/>
          <a:chOff x="0" y="0"/>
          <a:chExt cx="0" cy="0"/>
        </a:xfrm>
      </p:grpSpPr>
      <p:sp>
        <p:nvSpPr>
          <p:cNvPr id="4" name="Slide Number Placeholder 5"/>
          <p:cNvSpPr>
            <a:spLocks noGrp="1"/>
          </p:cNvSpPr>
          <p:nvPr>
            <p:ph type="sldNum" sz="quarter" idx="4"/>
          </p:nvPr>
        </p:nvSpPr>
        <p:spPr>
          <a:xfrm>
            <a:off x="239715" y="6286106"/>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830088405"/>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preserve="1" userDrawn="1">
  <p:cSld name="MosaicFourColumn_Blue">
    <p:spTree>
      <p:nvGrpSpPr>
        <p:cNvPr id="1" name=""/>
        <p:cNvGrpSpPr/>
        <p:nvPr/>
      </p:nvGrpSpPr>
      <p:grpSpPr>
        <a:xfrm>
          <a:off x="0" y="0"/>
          <a:ext cx="0" cy="0"/>
          <a:chOff x="0" y="0"/>
          <a:chExt cx="0" cy="0"/>
        </a:xfrm>
      </p:grpSpPr>
      <p:sp>
        <p:nvSpPr>
          <p:cNvPr id="36" name="Round Diagonal Corner Rectangle 35"/>
          <p:cNvSpPr/>
          <p:nvPr userDrawn="1"/>
        </p:nvSpPr>
        <p:spPr>
          <a:xfrm>
            <a:off x="2459736" y="2862072"/>
            <a:ext cx="2057400" cy="2862072"/>
          </a:xfrm>
          <a:prstGeom prst="round2DiagRect">
            <a:avLst>
              <a:gd name="adj1" fmla="val 10971"/>
              <a:gd name="adj2" fmla="val 0"/>
            </a:avLst>
          </a:prstGeom>
          <a:solidFill>
            <a:srgbClr val="005C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prstClr val="white"/>
              </a:solidFill>
            </a:endParaRPr>
          </a:p>
        </p:txBody>
      </p:sp>
      <p:sp>
        <p:nvSpPr>
          <p:cNvPr id="40" name="Round Diagonal Corner Rectangle 39"/>
          <p:cNvSpPr/>
          <p:nvPr userDrawn="1"/>
        </p:nvSpPr>
        <p:spPr>
          <a:xfrm>
            <a:off x="4626864" y="914400"/>
            <a:ext cx="2057400" cy="2862072"/>
          </a:xfrm>
          <a:prstGeom prst="round2DiagRect">
            <a:avLst>
              <a:gd name="adj1" fmla="val 10362"/>
              <a:gd name="adj2" fmla="val 0"/>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rgbClr val="007A87"/>
              </a:solidFill>
            </a:endParaRPr>
          </a:p>
        </p:txBody>
      </p:sp>
      <p:sp>
        <p:nvSpPr>
          <p:cNvPr id="37" name="Round Diagonal Corner Rectangle 36"/>
          <p:cNvSpPr/>
          <p:nvPr userDrawn="1"/>
        </p:nvSpPr>
        <p:spPr>
          <a:xfrm>
            <a:off x="6803136" y="2862072"/>
            <a:ext cx="2112264" cy="2862072"/>
          </a:xfrm>
          <a:prstGeom prst="round2DiagRect">
            <a:avLst>
              <a:gd name="adj1" fmla="val 0"/>
              <a:gd name="adj2" fmla="val 10818"/>
            </a:avLst>
          </a:prstGeom>
          <a:solidFill>
            <a:srgbClr val="005C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prstClr val="white"/>
              </a:solidFill>
            </a:endParaRPr>
          </a:p>
        </p:txBody>
      </p:sp>
      <p:sp>
        <p:nvSpPr>
          <p:cNvPr id="38" name="Round Diagonal Corner Rectangle 37"/>
          <p:cNvSpPr/>
          <p:nvPr userDrawn="1"/>
        </p:nvSpPr>
        <p:spPr>
          <a:xfrm>
            <a:off x="230188" y="914400"/>
            <a:ext cx="2112264" cy="2862072"/>
          </a:xfrm>
          <a:prstGeom prst="round2DiagRect">
            <a:avLst>
              <a:gd name="adj1" fmla="val 0"/>
              <a:gd name="adj2" fmla="val 10818"/>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rgbClr val="007A87"/>
              </a:solidFill>
            </a:endParaRPr>
          </a:p>
        </p:txBody>
      </p:sp>
      <p:sp>
        <p:nvSpPr>
          <p:cNvPr id="22" name="Picture Placeholder 21"/>
          <p:cNvSpPr>
            <a:spLocks noGrp="1"/>
          </p:cNvSpPr>
          <p:nvPr>
            <p:ph type="pic" sz="quarter" idx="14"/>
          </p:nvPr>
        </p:nvSpPr>
        <p:spPr>
          <a:xfrm>
            <a:off x="6803136" y="914400"/>
            <a:ext cx="2112264" cy="1828800"/>
          </a:xfrm>
          <a:prstGeom prst="round2DiagRect">
            <a:avLst>
              <a:gd name="adj1" fmla="val 10996"/>
              <a:gd name="adj2" fmla="val 0"/>
            </a:avLst>
          </a:prstGeom>
        </p:spPr>
        <p:txBody>
          <a:bodyPr/>
          <a:lstStyle/>
          <a:p>
            <a:r>
              <a:rPr lang="en-US" dirty="0"/>
              <a:t>Click icon to add picture</a:t>
            </a:r>
          </a:p>
        </p:txBody>
      </p:sp>
      <p:sp>
        <p:nvSpPr>
          <p:cNvPr id="20" name="Picture Placeholder 19"/>
          <p:cNvSpPr>
            <a:spLocks noGrp="1"/>
          </p:cNvSpPr>
          <p:nvPr>
            <p:ph type="pic" sz="quarter" idx="13"/>
          </p:nvPr>
        </p:nvSpPr>
        <p:spPr>
          <a:xfrm>
            <a:off x="2459736" y="914400"/>
            <a:ext cx="2057400" cy="1828800"/>
          </a:xfrm>
          <a:prstGeom prst="round2DiagRect">
            <a:avLst>
              <a:gd name="adj1" fmla="val 0"/>
              <a:gd name="adj2" fmla="val 14555"/>
            </a:avLst>
          </a:prstGeom>
        </p:spPr>
        <p:txBody>
          <a:bodyPr/>
          <a:lstStyle/>
          <a:p>
            <a:r>
              <a:rPr lang="en-US" dirty="0"/>
              <a:t>Click icon to add picture</a:t>
            </a:r>
          </a:p>
        </p:txBody>
      </p:sp>
      <p:sp>
        <p:nvSpPr>
          <p:cNvPr id="16" name="Picture Placeholder 15"/>
          <p:cNvSpPr>
            <a:spLocks noGrp="1"/>
          </p:cNvSpPr>
          <p:nvPr>
            <p:ph type="pic" sz="quarter" idx="12"/>
          </p:nvPr>
        </p:nvSpPr>
        <p:spPr>
          <a:xfrm>
            <a:off x="4626864" y="3886200"/>
            <a:ext cx="2057400" cy="1828800"/>
          </a:xfrm>
          <a:prstGeom prst="round2DiagRect">
            <a:avLst>
              <a:gd name="adj1" fmla="val 0"/>
              <a:gd name="adj2" fmla="val 12589"/>
            </a:avLst>
          </a:prstGeom>
        </p:spPr>
        <p:txBody>
          <a:bodyPr/>
          <a:lstStyle/>
          <a:p>
            <a:r>
              <a:rPr lang="en-US" dirty="0"/>
              <a:t>Click icon to add picture</a:t>
            </a:r>
          </a:p>
        </p:txBody>
      </p:sp>
      <p:sp>
        <p:nvSpPr>
          <p:cNvPr id="14" name="Picture Placeholder 13"/>
          <p:cNvSpPr>
            <a:spLocks noGrp="1"/>
          </p:cNvSpPr>
          <p:nvPr>
            <p:ph type="pic" sz="quarter" idx="11"/>
          </p:nvPr>
        </p:nvSpPr>
        <p:spPr>
          <a:xfrm>
            <a:off x="228600" y="3886200"/>
            <a:ext cx="2112264" cy="1828800"/>
          </a:xfrm>
          <a:prstGeom prst="round2DiagRect">
            <a:avLst>
              <a:gd name="adj1" fmla="val 12993"/>
              <a:gd name="adj2" fmla="val 0"/>
            </a:avLst>
          </a:prstGeom>
        </p:spPr>
        <p:txBody>
          <a:bodyPr/>
          <a:lstStyle/>
          <a:p>
            <a:r>
              <a:rPr lang="en-US" dirty="0"/>
              <a:t>Click icon to add picture</a:t>
            </a:r>
          </a:p>
        </p:txBody>
      </p:sp>
      <p:sp>
        <p:nvSpPr>
          <p:cNvPr id="24" name="Text Placeholder 23"/>
          <p:cNvSpPr>
            <a:spLocks noGrp="1"/>
          </p:cNvSpPr>
          <p:nvPr>
            <p:ph type="body" sz="quarter" idx="15"/>
          </p:nvPr>
        </p:nvSpPr>
        <p:spPr bwMode="gray">
          <a:xfrm>
            <a:off x="4855464" y="1010984"/>
            <a:ext cx="1600200" cy="1783080"/>
          </a:xfrm>
        </p:spPr>
        <p:txBody>
          <a:bodyPr tIns="0" bIns="0" anchor="b">
            <a:noAutofit/>
          </a:bodyPr>
          <a:lstStyle>
            <a:lvl1pPr marL="0" indent="0">
              <a:lnSpc>
                <a:spcPts val="2175"/>
              </a:lnSpc>
              <a:spcBef>
                <a:spcPts val="0"/>
              </a:spcBef>
              <a:buNone/>
              <a:defRPr sz="1800" b="1">
                <a:solidFill>
                  <a:schemeClr val="bg1"/>
                </a:solidFill>
              </a:defRPr>
            </a:lvl1pPr>
          </a:lstStyle>
          <a:p>
            <a:pPr lvl="0"/>
            <a:r>
              <a:rPr lang="en-US"/>
              <a:t>Click to edit Master text styles</a:t>
            </a:r>
          </a:p>
        </p:txBody>
      </p:sp>
      <p:sp>
        <p:nvSpPr>
          <p:cNvPr id="26" name="Text Placeholder 25"/>
          <p:cNvSpPr>
            <a:spLocks noGrp="1"/>
          </p:cNvSpPr>
          <p:nvPr>
            <p:ph type="body" sz="quarter" idx="16"/>
          </p:nvPr>
        </p:nvSpPr>
        <p:spPr bwMode="gray">
          <a:xfrm>
            <a:off x="4855464" y="2930461"/>
            <a:ext cx="1600200" cy="804672"/>
          </a:xfrm>
        </p:spPr>
        <p:txBody>
          <a:bodyPr tIns="0" bIns="0">
            <a:normAutofit/>
          </a:bodyPr>
          <a:lstStyle>
            <a:lvl1pPr marL="0" indent="0">
              <a:lnSpc>
                <a:spcPts val="1200"/>
              </a:lnSpc>
              <a:spcBef>
                <a:spcPts val="0"/>
              </a:spcBef>
              <a:buNone/>
              <a:defRPr sz="1050">
                <a:solidFill>
                  <a:schemeClr val="bg1"/>
                </a:solidFill>
              </a:defRPr>
            </a:lvl1pPr>
          </a:lstStyle>
          <a:p>
            <a:pPr lvl="0"/>
            <a:r>
              <a:rPr lang="en-US"/>
              <a:t>Click to edit Master text styles</a:t>
            </a:r>
          </a:p>
        </p:txBody>
      </p:sp>
      <p:sp>
        <p:nvSpPr>
          <p:cNvPr id="21" name="Text Placeholder 23"/>
          <p:cNvSpPr>
            <a:spLocks noGrp="1"/>
          </p:cNvSpPr>
          <p:nvPr>
            <p:ph type="body" sz="quarter" idx="23"/>
          </p:nvPr>
        </p:nvSpPr>
        <p:spPr bwMode="gray">
          <a:xfrm>
            <a:off x="7031736" y="2952520"/>
            <a:ext cx="1600200" cy="1747381"/>
          </a:xfrm>
        </p:spPr>
        <p:txBody>
          <a:bodyPr tIns="0" bIns="0" anchor="b">
            <a:noAutofit/>
          </a:bodyPr>
          <a:lstStyle>
            <a:lvl1pPr marL="0" indent="0">
              <a:lnSpc>
                <a:spcPts val="4425"/>
              </a:lnSpc>
              <a:spcBef>
                <a:spcPts val="0"/>
              </a:spcBef>
              <a:buNone/>
              <a:defRPr sz="5400" b="1">
                <a:solidFill>
                  <a:schemeClr val="bg1"/>
                </a:solidFill>
              </a:defRPr>
            </a:lvl1pPr>
          </a:lstStyle>
          <a:p>
            <a:pPr lvl="0"/>
            <a:r>
              <a:rPr lang="en-US"/>
              <a:t>Click to edit Master text styles</a:t>
            </a:r>
          </a:p>
        </p:txBody>
      </p:sp>
      <p:sp>
        <p:nvSpPr>
          <p:cNvPr id="23" name="Text Placeholder 25"/>
          <p:cNvSpPr>
            <a:spLocks noGrp="1"/>
          </p:cNvSpPr>
          <p:nvPr>
            <p:ph type="body" sz="quarter" idx="24"/>
          </p:nvPr>
        </p:nvSpPr>
        <p:spPr bwMode="gray">
          <a:xfrm>
            <a:off x="7031736" y="4814127"/>
            <a:ext cx="1600200" cy="801415"/>
          </a:xfrm>
        </p:spPr>
        <p:txBody>
          <a:bodyPr tIns="0" bIns="0">
            <a:normAutofit/>
          </a:bodyPr>
          <a:lstStyle>
            <a:lvl1pPr marL="0" indent="0">
              <a:lnSpc>
                <a:spcPts val="1200"/>
              </a:lnSpc>
              <a:spcBef>
                <a:spcPts val="0"/>
              </a:spcBef>
              <a:buNone/>
              <a:defRPr sz="1050">
                <a:solidFill>
                  <a:schemeClr val="bg1"/>
                </a:solidFill>
              </a:defRPr>
            </a:lvl1pPr>
          </a:lstStyle>
          <a:p>
            <a:pPr lvl="0"/>
            <a:r>
              <a:rPr lang="en-US"/>
              <a:t>Click to edit Master text styles</a:t>
            </a:r>
          </a:p>
        </p:txBody>
      </p:sp>
      <p:sp>
        <p:nvSpPr>
          <p:cNvPr id="25" name="Text Placeholder 23"/>
          <p:cNvSpPr>
            <a:spLocks noGrp="1"/>
          </p:cNvSpPr>
          <p:nvPr>
            <p:ph type="body" sz="quarter" idx="25"/>
          </p:nvPr>
        </p:nvSpPr>
        <p:spPr bwMode="gray">
          <a:xfrm>
            <a:off x="457200" y="1010984"/>
            <a:ext cx="1600200" cy="1783080"/>
          </a:xfrm>
        </p:spPr>
        <p:txBody>
          <a:bodyPr tIns="0" bIns="0" anchor="b">
            <a:noAutofit/>
          </a:bodyPr>
          <a:lstStyle>
            <a:lvl1pPr marL="0" indent="0">
              <a:lnSpc>
                <a:spcPts val="2925"/>
              </a:lnSpc>
              <a:spcBef>
                <a:spcPts val="0"/>
              </a:spcBef>
              <a:buNone/>
              <a:defRPr sz="2700" b="1">
                <a:solidFill>
                  <a:schemeClr val="bg1"/>
                </a:solidFill>
              </a:defRPr>
            </a:lvl1pPr>
          </a:lstStyle>
          <a:p>
            <a:pPr lvl="0"/>
            <a:r>
              <a:rPr lang="en-US"/>
              <a:t>Click to edit Master text styles</a:t>
            </a:r>
          </a:p>
        </p:txBody>
      </p:sp>
      <p:sp>
        <p:nvSpPr>
          <p:cNvPr id="33" name="Text Placeholder 25"/>
          <p:cNvSpPr>
            <a:spLocks noGrp="1"/>
          </p:cNvSpPr>
          <p:nvPr>
            <p:ph type="body" sz="quarter" idx="26"/>
          </p:nvPr>
        </p:nvSpPr>
        <p:spPr bwMode="gray">
          <a:xfrm>
            <a:off x="457200" y="2930463"/>
            <a:ext cx="1600200" cy="801415"/>
          </a:xfrm>
        </p:spPr>
        <p:txBody>
          <a:bodyPr tIns="0" bIns="0">
            <a:normAutofit/>
          </a:bodyPr>
          <a:lstStyle>
            <a:lvl1pPr marL="0" indent="0">
              <a:lnSpc>
                <a:spcPts val="1200"/>
              </a:lnSpc>
              <a:spcBef>
                <a:spcPts val="0"/>
              </a:spcBef>
              <a:buNone/>
              <a:defRPr sz="1050">
                <a:solidFill>
                  <a:schemeClr val="bg1"/>
                </a:solidFill>
              </a:defRPr>
            </a:lvl1pPr>
          </a:lstStyle>
          <a:p>
            <a:pPr lvl="0"/>
            <a:r>
              <a:rPr lang="en-US"/>
              <a:t>Click to edit Master text styles</a:t>
            </a:r>
          </a:p>
        </p:txBody>
      </p:sp>
      <p:sp>
        <p:nvSpPr>
          <p:cNvPr id="34" name="Text Placeholder 23"/>
          <p:cNvSpPr>
            <a:spLocks noGrp="1"/>
          </p:cNvSpPr>
          <p:nvPr>
            <p:ph type="body" sz="quarter" idx="27"/>
          </p:nvPr>
        </p:nvSpPr>
        <p:spPr bwMode="gray">
          <a:xfrm>
            <a:off x="2679192" y="2952520"/>
            <a:ext cx="1600200" cy="1747381"/>
          </a:xfrm>
        </p:spPr>
        <p:txBody>
          <a:bodyPr tIns="0" bIns="0" anchor="b">
            <a:noAutofit/>
          </a:bodyPr>
          <a:lstStyle>
            <a:lvl1pPr marL="0" indent="0">
              <a:lnSpc>
                <a:spcPts val="2925"/>
              </a:lnSpc>
              <a:spcBef>
                <a:spcPts val="0"/>
              </a:spcBef>
              <a:buNone/>
              <a:defRPr sz="3600" b="1">
                <a:solidFill>
                  <a:schemeClr val="bg1"/>
                </a:solidFill>
              </a:defRPr>
            </a:lvl1pPr>
          </a:lstStyle>
          <a:p>
            <a:pPr lvl="0"/>
            <a:r>
              <a:rPr lang="en-US"/>
              <a:t>Click to edit Master text styles</a:t>
            </a:r>
          </a:p>
        </p:txBody>
      </p:sp>
      <p:sp>
        <p:nvSpPr>
          <p:cNvPr id="35" name="Text Placeholder 25"/>
          <p:cNvSpPr>
            <a:spLocks noGrp="1"/>
          </p:cNvSpPr>
          <p:nvPr>
            <p:ph type="body" sz="quarter" idx="28"/>
          </p:nvPr>
        </p:nvSpPr>
        <p:spPr bwMode="gray">
          <a:xfrm>
            <a:off x="2679192" y="4814127"/>
            <a:ext cx="1757580" cy="801415"/>
          </a:xfrm>
        </p:spPr>
        <p:txBody>
          <a:bodyPr tIns="0" bIns="0">
            <a:noAutofit/>
          </a:bodyPr>
          <a:lstStyle>
            <a:lvl1pPr marL="0" indent="0">
              <a:lnSpc>
                <a:spcPts val="1275"/>
              </a:lnSpc>
              <a:spcBef>
                <a:spcPts val="0"/>
              </a:spcBef>
              <a:buNone/>
              <a:defRPr lang="en-US" sz="1200" kern="1200" dirty="0" smtClean="0">
                <a:solidFill>
                  <a:schemeClr val="bg1"/>
                </a:solidFill>
                <a:latin typeface="+mn-lt"/>
                <a:ea typeface="+mn-ea"/>
                <a:cs typeface="+mn-cs"/>
              </a:defRPr>
            </a:lvl1pPr>
          </a:lstStyle>
          <a:p>
            <a:pPr lvl="0"/>
            <a:r>
              <a:rPr lang="en-US"/>
              <a:t>Click to edit Master text styles</a:t>
            </a:r>
          </a:p>
        </p:txBody>
      </p:sp>
      <p:sp>
        <p:nvSpPr>
          <p:cNvPr id="27" name="Slide Number Placeholder 5"/>
          <p:cNvSpPr>
            <a:spLocks noGrp="1"/>
          </p:cNvSpPr>
          <p:nvPr>
            <p:ph type="sldNum" sz="quarter" idx="4"/>
          </p:nvPr>
        </p:nvSpPr>
        <p:spPr>
          <a:xfrm>
            <a:off x="239715" y="6286106"/>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14484410"/>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preserve="1" userDrawn="1">
  <p:cSld name="MosaicThreeColumn_Blue">
    <p:spTree>
      <p:nvGrpSpPr>
        <p:cNvPr id="1" name=""/>
        <p:cNvGrpSpPr/>
        <p:nvPr/>
      </p:nvGrpSpPr>
      <p:grpSpPr>
        <a:xfrm>
          <a:off x="0" y="0"/>
          <a:ext cx="0" cy="0"/>
          <a:chOff x="0" y="0"/>
          <a:chExt cx="0" cy="0"/>
        </a:xfrm>
      </p:grpSpPr>
      <p:sp>
        <p:nvSpPr>
          <p:cNvPr id="36" name="Round Diagonal Corner Rectangle 35"/>
          <p:cNvSpPr/>
          <p:nvPr userDrawn="1"/>
        </p:nvSpPr>
        <p:spPr>
          <a:xfrm>
            <a:off x="3172968" y="3118104"/>
            <a:ext cx="2798064" cy="2596896"/>
          </a:xfrm>
          <a:prstGeom prst="round2DiagRect">
            <a:avLst>
              <a:gd name="adj1" fmla="val 9144"/>
              <a:gd name="adj2" fmla="val 0"/>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prstClr val="white"/>
              </a:solidFill>
            </a:endParaRPr>
          </a:p>
        </p:txBody>
      </p:sp>
      <p:sp>
        <p:nvSpPr>
          <p:cNvPr id="37" name="Round Diagonal Corner Rectangle 36"/>
          <p:cNvSpPr/>
          <p:nvPr userDrawn="1"/>
        </p:nvSpPr>
        <p:spPr>
          <a:xfrm>
            <a:off x="6117336" y="4069080"/>
            <a:ext cx="2798064" cy="1645920"/>
          </a:xfrm>
          <a:prstGeom prst="round2DiagRect">
            <a:avLst>
              <a:gd name="adj1" fmla="val 0"/>
              <a:gd name="adj2" fmla="val 14623"/>
            </a:avLst>
          </a:prstGeom>
          <a:solidFill>
            <a:srgbClr val="005C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prstClr val="white"/>
              </a:solidFill>
            </a:endParaRPr>
          </a:p>
        </p:txBody>
      </p:sp>
      <p:sp>
        <p:nvSpPr>
          <p:cNvPr id="38" name="Round Diagonal Corner Rectangle 37"/>
          <p:cNvSpPr/>
          <p:nvPr userDrawn="1"/>
        </p:nvSpPr>
        <p:spPr>
          <a:xfrm>
            <a:off x="230188" y="907961"/>
            <a:ext cx="2798064" cy="2816352"/>
          </a:xfrm>
          <a:prstGeom prst="round2DiagRect">
            <a:avLst>
              <a:gd name="adj1" fmla="val 0"/>
              <a:gd name="adj2" fmla="val 7684"/>
            </a:avLst>
          </a:prstGeom>
          <a:solidFill>
            <a:srgbClr val="005C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prstClr val="white"/>
              </a:solidFill>
            </a:endParaRPr>
          </a:p>
        </p:txBody>
      </p:sp>
      <p:sp>
        <p:nvSpPr>
          <p:cNvPr id="22" name="Picture Placeholder 21"/>
          <p:cNvSpPr>
            <a:spLocks noGrp="1"/>
          </p:cNvSpPr>
          <p:nvPr>
            <p:ph type="pic" sz="quarter" idx="14"/>
          </p:nvPr>
        </p:nvSpPr>
        <p:spPr>
          <a:xfrm>
            <a:off x="6117336" y="914400"/>
            <a:ext cx="2798064" cy="2999232"/>
          </a:xfrm>
          <a:prstGeom prst="round2DiagRect">
            <a:avLst>
              <a:gd name="adj1" fmla="val 7862"/>
              <a:gd name="adj2" fmla="val 0"/>
            </a:avLst>
          </a:prstGeom>
        </p:spPr>
        <p:txBody>
          <a:bodyPr/>
          <a:lstStyle/>
          <a:p>
            <a:r>
              <a:rPr lang="en-US" dirty="0"/>
              <a:t>Click icon to add picture</a:t>
            </a:r>
          </a:p>
        </p:txBody>
      </p:sp>
      <p:sp>
        <p:nvSpPr>
          <p:cNvPr id="20" name="Picture Placeholder 19"/>
          <p:cNvSpPr>
            <a:spLocks noGrp="1"/>
          </p:cNvSpPr>
          <p:nvPr>
            <p:ph type="pic" sz="quarter" idx="13"/>
          </p:nvPr>
        </p:nvSpPr>
        <p:spPr>
          <a:xfrm>
            <a:off x="3172968" y="914400"/>
            <a:ext cx="2798064" cy="2048256"/>
          </a:xfrm>
          <a:prstGeom prst="round2DiagRect">
            <a:avLst>
              <a:gd name="adj1" fmla="val 0"/>
              <a:gd name="adj2" fmla="val 10067"/>
            </a:avLst>
          </a:prstGeom>
        </p:spPr>
        <p:txBody>
          <a:bodyPr/>
          <a:lstStyle/>
          <a:p>
            <a:r>
              <a:rPr lang="en-US" dirty="0"/>
              <a:t>Click icon to add picture</a:t>
            </a:r>
          </a:p>
        </p:txBody>
      </p:sp>
      <p:sp>
        <p:nvSpPr>
          <p:cNvPr id="14" name="Picture Placeholder 13"/>
          <p:cNvSpPr>
            <a:spLocks noGrp="1"/>
          </p:cNvSpPr>
          <p:nvPr>
            <p:ph type="pic" sz="quarter" idx="11"/>
          </p:nvPr>
        </p:nvSpPr>
        <p:spPr>
          <a:xfrm>
            <a:off x="228600" y="3886200"/>
            <a:ext cx="2798064" cy="1828800"/>
          </a:xfrm>
          <a:prstGeom prst="round2DiagRect">
            <a:avLst>
              <a:gd name="adj1" fmla="val 14020"/>
              <a:gd name="adj2" fmla="val 0"/>
            </a:avLst>
          </a:prstGeom>
        </p:spPr>
        <p:txBody>
          <a:bodyPr/>
          <a:lstStyle/>
          <a:p>
            <a:r>
              <a:rPr lang="en-US" dirty="0"/>
              <a:t>Click icon to add picture</a:t>
            </a:r>
          </a:p>
        </p:txBody>
      </p:sp>
      <p:sp>
        <p:nvSpPr>
          <p:cNvPr id="21" name="Text Placeholder 23"/>
          <p:cNvSpPr>
            <a:spLocks noGrp="1"/>
          </p:cNvSpPr>
          <p:nvPr>
            <p:ph type="body" sz="quarter" idx="23"/>
          </p:nvPr>
        </p:nvSpPr>
        <p:spPr bwMode="gray">
          <a:xfrm>
            <a:off x="6355080" y="4161283"/>
            <a:ext cx="2286000" cy="563671"/>
          </a:xfrm>
        </p:spPr>
        <p:txBody>
          <a:bodyPr tIns="0" bIns="0" anchor="b">
            <a:noAutofit/>
          </a:bodyPr>
          <a:lstStyle>
            <a:lvl1pPr marL="0" indent="0">
              <a:lnSpc>
                <a:spcPts val="2175"/>
              </a:lnSpc>
              <a:spcBef>
                <a:spcPts val="0"/>
              </a:spcBef>
              <a:buNone/>
              <a:defRPr sz="1800" b="1">
                <a:solidFill>
                  <a:schemeClr val="bg1"/>
                </a:solidFill>
              </a:defRPr>
            </a:lvl1pPr>
          </a:lstStyle>
          <a:p>
            <a:pPr lvl="0"/>
            <a:r>
              <a:rPr lang="en-US"/>
              <a:t>Click to edit Master text styles</a:t>
            </a:r>
          </a:p>
        </p:txBody>
      </p:sp>
      <p:sp>
        <p:nvSpPr>
          <p:cNvPr id="23" name="Text Placeholder 25"/>
          <p:cNvSpPr>
            <a:spLocks noGrp="1"/>
          </p:cNvSpPr>
          <p:nvPr>
            <p:ph type="body" sz="quarter" idx="24"/>
          </p:nvPr>
        </p:nvSpPr>
        <p:spPr bwMode="gray">
          <a:xfrm>
            <a:off x="6355080" y="4846969"/>
            <a:ext cx="2286000" cy="801415"/>
          </a:xfrm>
        </p:spPr>
        <p:txBody>
          <a:bodyPr tIns="0" bIns="0">
            <a:normAutofit/>
          </a:bodyPr>
          <a:lstStyle>
            <a:lvl1pPr marL="0" indent="0">
              <a:lnSpc>
                <a:spcPts val="1200"/>
              </a:lnSpc>
              <a:spcBef>
                <a:spcPts val="0"/>
              </a:spcBef>
              <a:buNone/>
              <a:defRPr sz="1050">
                <a:solidFill>
                  <a:schemeClr val="bg1"/>
                </a:solidFill>
              </a:defRPr>
            </a:lvl1pPr>
          </a:lstStyle>
          <a:p>
            <a:pPr lvl="0"/>
            <a:r>
              <a:rPr lang="en-US"/>
              <a:t>Click to edit Master text styles</a:t>
            </a:r>
          </a:p>
        </p:txBody>
      </p:sp>
      <p:sp>
        <p:nvSpPr>
          <p:cNvPr id="25" name="Text Placeholder 23"/>
          <p:cNvSpPr>
            <a:spLocks noGrp="1"/>
          </p:cNvSpPr>
          <p:nvPr>
            <p:ph type="body" sz="quarter" idx="25"/>
          </p:nvPr>
        </p:nvSpPr>
        <p:spPr bwMode="gray">
          <a:xfrm>
            <a:off x="457200" y="1010986"/>
            <a:ext cx="2286000" cy="1283919"/>
          </a:xfrm>
        </p:spPr>
        <p:txBody>
          <a:bodyPr tIns="0" bIns="0" anchor="b">
            <a:noAutofit/>
          </a:bodyPr>
          <a:lstStyle>
            <a:lvl1pPr marL="0" indent="0">
              <a:lnSpc>
                <a:spcPts val="2925"/>
              </a:lnSpc>
              <a:spcBef>
                <a:spcPts val="0"/>
              </a:spcBef>
              <a:buNone/>
              <a:defRPr sz="2700" b="1">
                <a:solidFill>
                  <a:schemeClr val="bg1"/>
                </a:solidFill>
              </a:defRPr>
            </a:lvl1pPr>
          </a:lstStyle>
          <a:p>
            <a:pPr lvl="0"/>
            <a:r>
              <a:rPr lang="en-US"/>
              <a:t>Click to edit Master text styles</a:t>
            </a:r>
          </a:p>
        </p:txBody>
      </p:sp>
      <p:sp>
        <p:nvSpPr>
          <p:cNvPr id="33" name="Text Placeholder 25"/>
          <p:cNvSpPr>
            <a:spLocks noGrp="1"/>
          </p:cNvSpPr>
          <p:nvPr>
            <p:ph type="body" sz="quarter" idx="26"/>
          </p:nvPr>
        </p:nvSpPr>
        <p:spPr bwMode="gray">
          <a:xfrm>
            <a:off x="457200" y="2430248"/>
            <a:ext cx="2286000" cy="1069723"/>
          </a:xfrm>
        </p:spPr>
        <p:txBody>
          <a:bodyPr tIns="0" bIns="0">
            <a:normAutofit/>
          </a:bodyPr>
          <a:lstStyle>
            <a:lvl1pPr marL="0" indent="0">
              <a:lnSpc>
                <a:spcPts val="1200"/>
              </a:lnSpc>
              <a:spcBef>
                <a:spcPts val="0"/>
              </a:spcBef>
              <a:buNone/>
              <a:defRPr sz="1050">
                <a:solidFill>
                  <a:schemeClr val="bg1"/>
                </a:solidFill>
              </a:defRPr>
            </a:lvl1pPr>
          </a:lstStyle>
          <a:p>
            <a:pPr lvl="0"/>
            <a:r>
              <a:rPr lang="en-US"/>
              <a:t>Click to edit Master text styles</a:t>
            </a:r>
          </a:p>
        </p:txBody>
      </p:sp>
      <p:sp>
        <p:nvSpPr>
          <p:cNvPr id="34" name="Text Placeholder 23"/>
          <p:cNvSpPr>
            <a:spLocks noGrp="1"/>
          </p:cNvSpPr>
          <p:nvPr>
            <p:ph type="body" sz="quarter" idx="27"/>
          </p:nvPr>
        </p:nvSpPr>
        <p:spPr bwMode="gray">
          <a:xfrm>
            <a:off x="3410712" y="3221829"/>
            <a:ext cx="2286000" cy="870560"/>
          </a:xfrm>
        </p:spPr>
        <p:txBody>
          <a:bodyPr tIns="0" bIns="0" anchor="b">
            <a:noAutofit/>
          </a:bodyPr>
          <a:lstStyle>
            <a:lvl1pPr marL="0" indent="0">
              <a:lnSpc>
                <a:spcPts val="2925"/>
              </a:lnSpc>
              <a:spcBef>
                <a:spcPts val="0"/>
              </a:spcBef>
              <a:buNone/>
              <a:defRPr sz="3600" b="1">
                <a:solidFill>
                  <a:schemeClr val="bg1"/>
                </a:solidFill>
              </a:defRPr>
            </a:lvl1pPr>
          </a:lstStyle>
          <a:p>
            <a:pPr lvl="0"/>
            <a:r>
              <a:rPr lang="en-US"/>
              <a:t>Click to edit Master text styles</a:t>
            </a:r>
          </a:p>
        </p:txBody>
      </p:sp>
      <p:sp>
        <p:nvSpPr>
          <p:cNvPr id="35" name="Text Placeholder 25"/>
          <p:cNvSpPr>
            <a:spLocks noGrp="1"/>
          </p:cNvSpPr>
          <p:nvPr>
            <p:ph type="body" sz="quarter" idx="28"/>
          </p:nvPr>
        </p:nvSpPr>
        <p:spPr bwMode="gray">
          <a:xfrm>
            <a:off x="3410712" y="4206887"/>
            <a:ext cx="2286000" cy="1234440"/>
          </a:xfrm>
        </p:spPr>
        <p:txBody>
          <a:bodyPr tIns="0" bIns="0">
            <a:normAutofit/>
          </a:bodyPr>
          <a:lstStyle>
            <a:lvl1pPr marL="0" indent="0">
              <a:lnSpc>
                <a:spcPts val="1500"/>
              </a:lnSpc>
              <a:spcBef>
                <a:spcPts val="0"/>
              </a:spcBef>
              <a:buNone/>
              <a:defRPr sz="1350">
                <a:solidFill>
                  <a:schemeClr val="bg1"/>
                </a:solidFill>
              </a:defRPr>
            </a:lvl1pPr>
          </a:lstStyle>
          <a:p>
            <a:pPr lvl="0"/>
            <a:r>
              <a:rPr lang="en-US"/>
              <a:t>Click to edit Master text styles</a:t>
            </a:r>
          </a:p>
        </p:txBody>
      </p:sp>
      <p:sp>
        <p:nvSpPr>
          <p:cNvPr id="18" name="Slide Number Placeholder 5"/>
          <p:cNvSpPr>
            <a:spLocks noGrp="1"/>
          </p:cNvSpPr>
          <p:nvPr>
            <p:ph type="sldNum" sz="quarter" idx="4"/>
          </p:nvPr>
        </p:nvSpPr>
        <p:spPr>
          <a:xfrm>
            <a:off x="239715" y="6286106"/>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146434720"/>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preserve="1" userDrawn="1">
  <p:cSld name="MosaicTwoColumn_Blue">
    <p:spTree>
      <p:nvGrpSpPr>
        <p:cNvPr id="1" name=""/>
        <p:cNvGrpSpPr/>
        <p:nvPr/>
      </p:nvGrpSpPr>
      <p:grpSpPr>
        <a:xfrm>
          <a:off x="0" y="0"/>
          <a:ext cx="0" cy="0"/>
          <a:chOff x="0" y="0"/>
          <a:chExt cx="0" cy="0"/>
        </a:xfrm>
      </p:grpSpPr>
      <p:sp>
        <p:nvSpPr>
          <p:cNvPr id="37" name="Round Diagonal Corner Rectangle 36"/>
          <p:cNvSpPr/>
          <p:nvPr userDrawn="1"/>
        </p:nvSpPr>
        <p:spPr>
          <a:xfrm>
            <a:off x="4645152" y="4069080"/>
            <a:ext cx="4270248" cy="2057400"/>
          </a:xfrm>
          <a:prstGeom prst="round2DiagRect">
            <a:avLst>
              <a:gd name="adj1" fmla="val 10959"/>
              <a:gd name="adj2" fmla="val 0"/>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prstClr val="white"/>
              </a:solidFill>
            </a:endParaRPr>
          </a:p>
        </p:txBody>
      </p:sp>
      <p:sp>
        <p:nvSpPr>
          <p:cNvPr id="38" name="Round Diagonal Corner Rectangle 37"/>
          <p:cNvSpPr/>
          <p:nvPr userDrawn="1"/>
        </p:nvSpPr>
        <p:spPr>
          <a:xfrm>
            <a:off x="230188" y="914400"/>
            <a:ext cx="4270248" cy="1764792"/>
          </a:xfrm>
          <a:prstGeom prst="round2DiagRect">
            <a:avLst>
              <a:gd name="adj1" fmla="val 0"/>
              <a:gd name="adj2" fmla="val 11943"/>
            </a:avLst>
          </a:prstGeom>
          <a:solidFill>
            <a:srgbClr val="1E9D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prstClr val="white"/>
              </a:solidFill>
            </a:endParaRPr>
          </a:p>
        </p:txBody>
      </p:sp>
      <p:sp>
        <p:nvSpPr>
          <p:cNvPr id="22" name="Picture Placeholder 21"/>
          <p:cNvSpPr>
            <a:spLocks noGrp="1"/>
          </p:cNvSpPr>
          <p:nvPr>
            <p:ph type="pic" sz="quarter" idx="14"/>
          </p:nvPr>
        </p:nvSpPr>
        <p:spPr>
          <a:xfrm>
            <a:off x="4645152" y="914400"/>
            <a:ext cx="4270248" cy="3017520"/>
          </a:xfrm>
          <a:prstGeom prst="round2DiagRect">
            <a:avLst>
              <a:gd name="adj1" fmla="val 0"/>
              <a:gd name="adj2" fmla="val 7057"/>
            </a:avLst>
          </a:prstGeom>
        </p:spPr>
        <p:txBody>
          <a:bodyPr/>
          <a:lstStyle/>
          <a:p>
            <a:r>
              <a:rPr lang="en-US" dirty="0"/>
              <a:t>Click icon to add picture</a:t>
            </a:r>
          </a:p>
        </p:txBody>
      </p:sp>
      <p:sp>
        <p:nvSpPr>
          <p:cNvPr id="14" name="Picture Placeholder 13"/>
          <p:cNvSpPr>
            <a:spLocks noGrp="1"/>
          </p:cNvSpPr>
          <p:nvPr>
            <p:ph type="pic" sz="quarter" idx="11"/>
          </p:nvPr>
        </p:nvSpPr>
        <p:spPr>
          <a:xfrm>
            <a:off x="228600" y="2862072"/>
            <a:ext cx="4270248" cy="3264408"/>
          </a:xfrm>
          <a:prstGeom prst="round2DiagRect">
            <a:avLst>
              <a:gd name="adj1" fmla="val 7497"/>
              <a:gd name="adj2" fmla="val 0"/>
            </a:avLst>
          </a:prstGeom>
        </p:spPr>
        <p:txBody>
          <a:bodyPr/>
          <a:lstStyle/>
          <a:p>
            <a:r>
              <a:rPr lang="en-US" dirty="0"/>
              <a:t>Click icon to add picture</a:t>
            </a:r>
          </a:p>
        </p:txBody>
      </p:sp>
      <p:sp>
        <p:nvSpPr>
          <p:cNvPr id="21" name="Text Placeholder 23"/>
          <p:cNvSpPr>
            <a:spLocks noGrp="1"/>
          </p:cNvSpPr>
          <p:nvPr>
            <p:ph type="body" sz="quarter" idx="23"/>
          </p:nvPr>
        </p:nvSpPr>
        <p:spPr bwMode="gray">
          <a:xfrm>
            <a:off x="4882896" y="4161281"/>
            <a:ext cx="3840480" cy="1127342"/>
          </a:xfrm>
        </p:spPr>
        <p:txBody>
          <a:bodyPr tIns="0" bIns="0" anchor="b">
            <a:noAutofit/>
          </a:bodyPr>
          <a:lstStyle>
            <a:lvl1pPr marL="0" indent="0">
              <a:lnSpc>
                <a:spcPts val="2925"/>
              </a:lnSpc>
              <a:spcBef>
                <a:spcPts val="0"/>
              </a:spcBef>
              <a:buNone/>
              <a:defRPr sz="3600" b="1">
                <a:solidFill>
                  <a:schemeClr val="bg1"/>
                </a:solidFill>
              </a:defRPr>
            </a:lvl1pPr>
          </a:lstStyle>
          <a:p>
            <a:pPr lvl="0"/>
            <a:r>
              <a:rPr lang="en-US"/>
              <a:t>Click to edit Master text styles</a:t>
            </a:r>
          </a:p>
        </p:txBody>
      </p:sp>
      <p:sp>
        <p:nvSpPr>
          <p:cNvPr id="23" name="Text Placeholder 25"/>
          <p:cNvSpPr>
            <a:spLocks noGrp="1"/>
          </p:cNvSpPr>
          <p:nvPr>
            <p:ph type="body" sz="quarter" idx="24"/>
          </p:nvPr>
        </p:nvSpPr>
        <p:spPr bwMode="gray">
          <a:xfrm>
            <a:off x="4882895" y="5445063"/>
            <a:ext cx="3840480" cy="463169"/>
          </a:xfrm>
        </p:spPr>
        <p:txBody>
          <a:bodyPr tIns="0" bIns="0">
            <a:normAutofit/>
          </a:bodyPr>
          <a:lstStyle>
            <a:lvl1pPr marL="0" indent="0">
              <a:lnSpc>
                <a:spcPts val="1200"/>
              </a:lnSpc>
              <a:spcBef>
                <a:spcPts val="0"/>
              </a:spcBef>
              <a:buNone/>
              <a:defRPr sz="1050">
                <a:solidFill>
                  <a:schemeClr val="bg1"/>
                </a:solidFill>
              </a:defRPr>
            </a:lvl1pPr>
          </a:lstStyle>
          <a:p>
            <a:pPr lvl="0"/>
            <a:r>
              <a:rPr lang="en-US"/>
              <a:t>Click to edit Master text styles</a:t>
            </a:r>
          </a:p>
        </p:txBody>
      </p:sp>
      <p:sp>
        <p:nvSpPr>
          <p:cNvPr id="25" name="Text Placeholder 23"/>
          <p:cNvSpPr>
            <a:spLocks noGrp="1"/>
          </p:cNvSpPr>
          <p:nvPr>
            <p:ph type="body" sz="quarter" idx="25"/>
          </p:nvPr>
        </p:nvSpPr>
        <p:spPr>
          <a:xfrm>
            <a:off x="457200" y="1010986"/>
            <a:ext cx="3840480" cy="688933"/>
          </a:xfrm>
        </p:spPr>
        <p:txBody>
          <a:bodyPr tIns="0" bIns="0" anchor="b">
            <a:noAutofit/>
          </a:bodyPr>
          <a:lstStyle>
            <a:lvl1pPr marL="0" indent="0">
              <a:lnSpc>
                <a:spcPts val="2925"/>
              </a:lnSpc>
              <a:spcBef>
                <a:spcPts val="0"/>
              </a:spcBef>
              <a:buNone/>
              <a:defRPr sz="2700" b="1">
                <a:solidFill>
                  <a:schemeClr val="bg1"/>
                </a:solidFill>
              </a:defRPr>
            </a:lvl1pPr>
          </a:lstStyle>
          <a:p>
            <a:pPr lvl="0"/>
            <a:r>
              <a:rPr lang="en-US"/>
              <a:t>Click to edit Master text styles</a:t>
            </a:r>
          </a:p>
        </p:txBody>
      </p:sp>
      <p:sp>
        <p:nvSpPr>
          <p:cNvPr id="33" name="Text Placeholder 25"/>
          <p:cNvSpPr>
            <a:spLocks noGrp="1"/>
          </p:cNvSpPr>
          <p:nvPr>
            <p:ph type="body" sz="quarter" idx="26"/>
          </p:nvPr>
        </p:nvSpPr>
        <p:spPr>
          <a:xfrm>
            <a:off x="457200" y="1824040"/>
            <a:ext cx="3840480" cy="674025"/>
          </a:xfrm>
        </p:spPr>
        <p:txBody>
          <a:bodyPr tIns="0" bIns="0">
            <a:normAutofit/>
          </a:bodyPr>
          <a:lstStyle>
            <a:lvl1pPr marL="0" indent="0">
              <a:lnSpc>
                <a:spcPts val="1200"/>
              </a:lnSpc>
              <a:spcBef>
                <a:spcPts val="0"/>
              </a:spcBef>
              <a:buNone/>
              <a:defRPr sz="1050">
                <a:solidFill>
                  <a:schemeClr val="bg1"/>
                </a:solidFill>
              </a:defRPr>
            </a:lvl1pPr>
          </a:lstStyle>
          <a:p>
            <a:pPr lvl="0"/>
            <a:r>
              <a:rPr lang="en-US"/>
              <a:t>Click to edit Master text styles</a:t>
            </a:r>
          </a:p>
        </p:txBody>
      </p:sp>
      <p:sp>
        <p:nvSpPr>
          <p:cNvPr id="12" name="Slide Number Placeholder 5"/>
          <p:cNvSpPr>
            <a:spLocks noGrp="1"/>
          </p:cNvSpPr>
          <p:nvPr>
            <p:ph type="sldNum" sz="quarter" idx="4"/>
          </p:nvPr>
        </p:nvSpPr>
        <p:spPr>
          <a:xfrm>
            <a:off x="239715" y="6286106"/>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r>
              <a:rPr lang="en-US" dirty="0">
                <a:solidFill>
                  <a:prstClr val="white"/>
                </a:solidFill>
              </a:rPr>
              <a:t>#</a:t>
            </a:r>
          </a:p>
        </p:txBody>
      </p:sp>
    </p:spTree>
    <p:extLst>
      <p:ext uri="{BB962C8B-B14F-4D97-AF65-F5344CB8AC3E}">
        <p14:creationId xmlns:p14="http://schemas.microsoft.com/office/powerpoint/2010/main" val="1717576830"/>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type="blank" preserve="1">
  <p:cSld name="Closer">
    <p:spTree>
      <p:nvGrpSpPr>
        <p:cNvPr id="1" name=""/>
        <p:cNvGrpSpPr/>
        <p:nvPr/>
      </p:nvGrpSpPr>
      <p:grpSpPr>
        <a:xfrm>
          <a:off x="0" y="0"/>
          <a:ext cx="0" cy="0"/>
          <a:chOff x="0" y="0"/>
          <a:chExt cx="0" cy="0"/>
        </a:xfrm>
      </p:grpSpPr>
      <p:sp>
        <p:nvSpPr>
          <p:cNvPr id="5" name="Rectangle 4"/>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prstClr val="white"/>
              </a:solidFill>
            </a:endParaRPr>
          </a:p>
        </p:txBody>
      </p:sp>
      <p:pic>
        <p:nvPicPr>
          <p:cNvPr id="3" name="Picture 2" descr="Cargill_Webinar_graphics-87.png"/>
          <p:cNvPicPr>
            <a:picLocks noChangeAspect="1"/>
          </p:cNvPicPr>
          <p:nvPr userDrawn="1"/>
        </p:nvPicPr>
        <p:blipFill>
          <a:blip r:embed="rId2" cstate="print"/>
          <a:stretch>
            <a:fillRect/>
          </a:stretch>
        </p:blipFill>
        <p:spPr>
          <a:xfrm>
            <a:off x="3200514" y="2816404"/>
            <a:ext cx="2742973" cy="1225195"/>
          </a:xfrm>
          <a:prstGeom prst="rect">
            <a:avLst/>
          </a:prstGeom>
        </p:spPr>
      </p:pic>
    </p:spTree>
    <p:extLst>
      <p:ext uri="{BB962C8B-B14F-4D97-AF65-F5344CB8AC3E}">
        <p14:creationId xmlns:p14="http://schemas.microsoft.com/office/powerpoint/2010/main" val="1360982018"/>
      </p:ext>
    </p:extLst>
  </p:cSld>
  <p:clrMapOvr>
    <a:masterClrMapping/>
  </p:clrMapOvr>
</p:sldLayout>
</file>

<file path=ppt/slideLayouts/slideLayout26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4"/>
          <p:cNvSpPr>
            <a:spLocks noGrp="1" noChangeArrowheads="1"/>
          </p:cNvSpPr>
          <p:nvPr>
            <p:ph type="dt" sz="half" idx="11"/>
          </p:nvPr>
        </p:nvSpPr>
        <p:spPr>
          <a:xfrm>
            <a:off x="7239000" y="6096000"/>
            <a:ext cx="1905000" cy="457200"/>
          </a:xfrm>
          <a:prstGeom prst="rect">
            <a:avLst/>
          </a:prstGeom>
          <a:ln/>
        </p:spPr>
        <p:txBody>
          <a:bodyPr/>
          <a:lstStyle>
            <a:lvl1pPr>
              <a:defRPr/>
            </a:lvl1pPr>
          </a:lstStyle>
          <a:p>
            <a:pPr>
              <a:defRPr/>
            </a:pPr>
            <a:endParaRPr lang="en-US" dirty="0">
              <a:solidFill>
                <a:prstClr val="black"/>
              </a:solidFill>
            </a:endParaRPr>
          </a:p>
        </p:txBody>
      </p:sp>
      <p:sp>
        <p:nvSpPr>
          <p:cNvPr id="6" name="Rectangle 25"/>
          <p:cNvSpPr>
            <a:spLocks noGrp="1" noChangeArrowheads="1"/>
          </p:cNvSpPr>
          <p:nvPr>
            <p:ph type="ftr" sz="quarter" idx="12"/>
          </p:nvPr>
        </p:nvSpPr>
        <p:spPr>
          <a:xfrm>
            <a:off x="3124200" y="6094413"/>
            <a:ext cx="2895600" cy="457200"/>
          </a:xfrm>
          <a:prstGeom prst="rect">
            <a:avLst/>
          </a:prstGeom>
          <a:ln/>
        </p:spPr>
        <p:txBody>
          <a:bodyPr/>
          <a:lstStyle>
            <a:lvl1pPr>
              <a:defRPr/>
            </a:lvl1pPr>
          </a:lstStyle>
          <a:p>
            <a:pPr>
              <a:defRPr/>
            </a:pPr>
            <a:endParaRPr lang="en-US" dirty="0">
              <a:solidFill>
                <a:prstClr val="black"/>
              </a:solidFill>
            </a:endParaRPr>
          </a:p>
        </p:txBody>
      </p:sp>
      <p:sp>
        <p:nvSpPr>
          <p:cNvPr id="7" name="Slide Number Placeholder 5"/>
          <p:cNvSpPr>
            <a:spLocks noGrp="1"/>
          </p:cNvSpPr>
          <p:nvPr>
            <p:ph type="sldNum" sz="quarter" idx="13"/>
          </p:nvPr>
        </p:nvSpPr>
        <p:spPr>
          <a:xfrm>
            <a:off x="239714" y="6286104"/>
            <a:ext cx="378392" cy="365125"/>
          </a:xfrm>
        </p:spPr>
        <p:txBody>
          <a:bodyPr/>
          <a:lstStyle>
            <a:lvl1pPr>
              <a:defRPr sz="1200">
                <a:solidFill>
                  <a:schemeClr val="bg1"/>
                </a:solidFill>
              </a:defRPr>
            </a:lvl1pPr>
          </a:lstStyle>
          <a:p>
            <a:fld id="{56E0FF23-D086-4821-B275-7B151A753CC8}" type="slidenum">
              <a:rPr lang="en-US" smtClean="0"/>
              <a:pPr/>
              <a:t>‹#›</a:t>
            </a:fld>
            <a:endParaRPr lang="en-US" dirty="0"/>
          </a:p>
        </p:txBody>
      </p:sp>
    </p:spTree>
    <p:extLst>
      <p:ext uri="{BB962C8B-B14F-4D97-AF65-F5344CB8AC3E}">
        <p14:creationId xmlns:p14="http://schemas.microsoft.com/office/powerpoint/2010/main" val="2015084538"/>
      </p:ext>
    </p:extLst>
  </p:cSld>
  <p:clrMapOvr>
    <a:masterClrMapping/>
  </p:clrMapOvr>
</p:sldLayout>
</file>

<file path=ppt/slideLayouts/slideLayout268.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p:cNvSpPr>
            <a:spLocks noGrp="1"/>
          </p:cNvSpPr>
          <p:nvPr>
            <p:ph type="sldNum" sz="quarter" idx="12"/>
          </p:nvPr>
        </p:nvSpPr>
        <p:spPr>
          <a:xfrm>
            <a:off x="239714" y="6286104"/>
            <a:ext cx="378392" cy="365125"/>
          </a:xfrm>
        </p:spPr>
        <p:txBody>
          <a:bodyPr/>
          <a:lstStyle>
            <a:lvl1pPr>
              <a:defRPr sz="1200">
                <a:solidFill>
                  <a:schemeClr val="bg1"/>
                </a:solidFill>
              </a:defRPr>
            </a:lvl1pPr>
          </a:lstStyle>
          <a:p>
            <a:fld id="{56E0FF23-D086-4821-B275-7B151A753CC8}" type="slidenum">
              <a:rPr lang="en-US" smtClean="0"/>
              <a:pPr/>
              <a:t>‹#›</a:t>
            </a:fld>
            <a:endParaRPr lang="en-US" dirty="0"/>
          </a:p>
        </p:txBody>
      </p:sp>
    </p:spTree>
    <p:extLst>
      <p:ext uri="{BB962C8B-B14F-4D97-AF65-F5344CB8AC3E}">
        <p14:creationId xmlns:p14="http://schemas.microsoft.com/office/powerpoint/2010/main" val="2549572064"/>
      </p:ext>
    </p:extLst>
  </p:cSld>
  <p:clrMapOvr>
    <a:masterClrMapping/>
  </p:clrMapOvr>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preserve="1" userDrawn="1">
  <p:cSld name="TitleThrive_Blue">
    <p:spTree>
      <p:nvGrpSpPr>
        <p:cNvPr id="1" name=""/>
        <p:cNvGrpSpPr/>
        <p:nvPr/>
      </p:nvGrpSpPr>
      <p:grpSpPr>
        <a:xfrm>
          <a:off x="0" y="0"/>
          <a:ext cx="0" cy="0"/>
          <a:chOff x="0" y="0"/>
          <a:chExt cx="0" cy="0"/>
        </a:xfrm>
      </p:grpSpPr>
      <p:sp>
        <p:nvSpPr>
          <p:cNvPr id="15" name="Rectangle 14"/>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0" name="Round Diagonal Corner Rectangle 19"/>
          <p:cNvSpPr/>
          <p:nvPr userDrawn="1"/>
        </p:nvSpPr>
        <p:spPr>
          <a:xfrm>
            <a:off x="6092679" y="457200"/>
            <a:ext cx="2359152" cy="1600200"/>
          </a:xfrm>
          <a:prstGeom prst="round2DiagRect">
            <a:avLst>
              <a:gd name="adj1" fmla="val 12797"/>
              <a:gd name="adj2" fmla="val 0"/>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7" name="Picture Placeholder 16"/>
          <p:cNvSpPr>
            <a:spLocks noGrp="1"/>
          </p:cNvSpPr>
          <p:nvPr>
            <p:ph type="pic" sz="quarter" idx="14"/>
          </p:nvPr>
        </p:nvSpPr>
        <p:spPr>
          <a:xfrm>
            <a:off x="0" y="228600"/>
            <a:ext cx="5980176" cy="5715000"/>
          </a:xfrm>
          <a:prstGeom prst="rect">
            <a:avLst/>
          </a:prstGeom>
          <a:solidFill>
            <a:schemeClr val="bg1"/>
          </a:solidFill>
        </p:spPr>
        <p:txBody>
          <a:bodyPr/>
          <a:lstStyle/>
          <a:p>
            <a:r>
              <a:rPr lang="en-US" dirty="0"/>
              <a:t>Click icon to add picture</a:t>
            </a:r>
          </a:p>
        </p:txBody>
      </p:sp>
      <p:sp>
        <p:nvSpPr>
          <p:cNvPr id="16" name="Round Diagonal Corner Rectangle 15"/>
          <p:cNvSpPr/>
          <p:nvPr userDrawn="1"/>
        </p:nvSpPr>
        <p:spPr>
          <a:xfrm>
            <a:off x="6092679" y="2167128"/>
            <a:ext cx="2817960" cy="3775052"/>
          </a:xfrm>
          <a:prstGeom prst="round2DiagRect">
            <a:avLst>
              <a:gd name="adj1" fmla="val 0"/>
              <a:gd name="adj2" fmla="val 8742"/>
            </a:avLst>
          </a:prstGeom>
          <a:solidFill>
            <a:srgbClr val="005F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 name="Subtitle 2"/>
          <p:cNvSpPr>
            <a:spLocks noGrp="1"/>
          </p:cNvSpPr>
          <p:nvPr>
            <p:ph type="subTitle" idx="1"/>
          </p:nvPr>
        </p:nvSpPr>
        <p:spPr bwMode="gray">
          <a:xfrm>
            <a:off x="6382511" y="2697480"/>
            <a:ext cx="2249424" cy="1619459"/>
          </a:xfrm>
        </p:spPr>
        <p:txBody>
          <a:bodyPr lIns="0" tIns="0" rIns="0" bIns="0" anchor="t" anchorCtr="0">
            <a:noAutofit/>
          </a:bodyPr>
          <a:lstStyle>
            <a:lvl1pPr marL="0" indent="0" algn="l">
              <a:lnSpc>
                <a:spcPts val="3200"/>
              </a:lnSpc>
              <a:spcBef>
                <a:spcPts val="0"/>
              </a:spcBef>
              <a:buNone/>
              <a:defRPr sz="2400" b="1">
                <a:solidFill>
                  <a:schemeClr val="bg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4" name="Text Placeholder 13"/>
          <p:cNvSpPr>
            <a:spLocks noGrp="1"/>
          </p:cNvSpPr>
          <p:nvPr>
            <p:ph type="body" sz="quarter" idx="13"/>
          </p:nvPr>
        </p:nvSpPr>
        <p:spPr>
          <a:xfrm>
            <a:off x="230188" y="6354053"/>
            <a:ext cx="2151062" cy="293688"/>
          </a:xfrm>
        </p:spPr>
        <p:txBody>
          <a:bodyPr lIns="0" tIns="0" rIns="0" bIns="0" anchor="b">
            <a:noAutofit/>
          </a:bodyPr>
          <a:lstStyle>
            <a:lvl1pPr marL="0" indent="0">
              <a:spcBef>
                <a:spcPts val="0"/>
              </a:spcBef>
              <a:buNone/>
              <a:defRPr sz="1000" b="1"/>
            </a:lvl1pPr>
            <a:lvl2pPr>
              <a:defRPr sz="1100" b="1"/>
            </a:lvl2pPr>
            <a:lvl3pPr>
              <a:defRPr sz="1100" b="1"/>
            </a:lvl3pPr>
            <a:lvl4pPr>
              <a:defRPr sz="1100" b="1"/>
            </a:lvl4pPr>
            <a:lvl5pPr>
              <a:defRPr sz="1100" b="1"/>
            </a:lvl5pPr>
          </a:lstStyle>
          <a:p>
            <a:pPr lvl="0"/>
            <a:r>
              <a:rPr lang="en-US"/>
              <a:t>Click to edit Master text styles</a:t>
            </a:r>
          </a:p>
        </p:txBody>
      </p:sp>
      <p:pic>
        <p:nvPicPr>
          <p:cNvPr id="18" name="Picture 17" descr="Cargill_graphics-02.png"/>
          <p:cNvPicPr>
            <a:picLocks noChangeAspect="1"/>
          </p:cNvPicPr>
          <p:nvPr userDrawn="1"/>
        </p:nvPicPr>
        <p:blipFill>
          <a:blip r:embed="rId2" cstate="print"/>
          <a:stretch>
            <a:fillRect/>
          </a:stretch>
        </p:blipFill>
        <p:spPr>
          <a:xfrm>
            <a:off x="7829661" y="6187350"/>
            <a:ext cx="1145953" cy="512022"/>
          </a:xfrm>
          <a:prstGeom prst="rect">
            <a:avLst/>
          </a:prstGeom>
        </p:spPr>
      </p:pic>
      <p:sp>
        <p:nvSpPr>
          <p:cNvPr id="22" name="TextBox 21"/>
          <p:cNvSpPr txBox="1"/>
          <p:nvPr userDrawn="1"/>
        </p:nvSpPr>
        <p:spPr>
          <a:xfrm>
            <a:off x="2541319" y="6438827"/>
            <a:ext cx="3331030" cy="215444"/>
          </a:xfrm>
          <a:prstGeom prst="rect">
            <a:avLst/>
          </a:prstGeom>
          <a:noFill/>
        </p:spPr>
        <p:txBody>
          <a:bodyPr wrap="square" lIns="0" tIns="0" rIns="0" bIns="0" rtlCol="0" anchor="b">
            <a:spAutoFit/>
          </a:bodyPr>
          <a:lstStyle/>
          <a:p>
            <a:pPr>
              <a:defRPr/>
            </a:pPr>
            <a:r>
              <a:rPr lang="en-US" sz="700" baseline="30000" dirty="0">
                <a:solidFill>
                  <a:srgbClr val="959595"/>
                </a:solidFill>
              </a:rPr>
              <a:t>CONFIDENTIAL. This document contains trade secret information. Disclosure, use or reproduction outside Cargill or inside Cargill, to or by those employees who do not have a need to know is prohibited except as authorized by Cargill in writing.</a:t>
            </a:r>
          </a:p>
          <a:p>
            <a:pPr>
              <a:defRPr/>
            </a:pPr>
            <a:r>
              <a:rPr lang="en-US" sz="700" baseline="30000" dirty="0">
                <a:solidFill>
                  <a:srgbClr val="959595"/>
                </a:solidFill>
              </a:rPr>
              <a:t>© 2013 Cargill, Incorporated. All rights reserved.</a:t>
            </a:r>
          </a:p>
        </p:txBody>
      </p:sp>
      <p:sp>
        <p:nvSpPr>
          <p:cNvPr id="21" name="Text Placeholder 20"/>
          <p:cNvSpPr>
            <a:spLocks noGrp="1"/>
          </p:cNvSpPr>
          <p:nvPr>
            <p:ph type="body" sz="quarter" idx="16"/>
          </p:nvPr>
        </p:nvSpPr>
        <p:spPr bwMode="gray">
          <a:xfrm>
            <a:off x="6382511" y="4206240"/>
            <a:ext cx="2249424" cy="1317625"/>
          </a:xfrm>
        </p:spPr>
        <p:txBody>
          <a:bodyPr tIns="0" bIns="0">
            <a:noAutofit/>
          </a:bodyPr>
          <a:lstStyle>
            <a:lvl1pPr>
              <a:buFontTx/>
              <a:buNone/>
              <a:defRPr sz="1400" b="1" baseline="0">
                <a:solidFill>
                  <a:schemeClr val="bg1"/>
                </a:solidFill>
                <a:latin typeface="+mn-lt"/>
              </a:defRPr>
            </a:lvl1pPr>
            <a:lvl5pPr>
              <a:defRPr/>
            </a:lvl5pPr>
          </a:lstStyle>
          <a:p>
            <a:pPr lvl="0"/>
            <a:r>
              <a:rPr lang="en-US"/>
              <a:t>Click to edit Master text styles</a:t>
            </a:r>
          </a:p>
        </p:txBody>
      </p:sp>
    </p:spTree>
    <p:extLst>
      <p:ext uri="{BB962C8B-B14F-4D97-AF65-F5344CB8AC3E}">
        <p14:creationId xmlns:p14="http://schemas.microsoft.com/office/powerpoint/2010/main" val="1856615800"/>
      </p:ext>
    </p:extLst>
  </p:cSld>
  <p:clrMapOvr>
    <a:masterClrMapping/>
  </p:clrMapOvr>
</p:sldLayout>
</file>

<file path=ppt/slideLayouts/slideLayout270.xml><?xml version="1.0" encoding="utf-8"?>
<p:sldLayout xmlns:a="http://schemas.openxmlformats.org/drawingml/2006/main" xmlns:r="http://schemas.openxmlformats.org/officeDocument/2006/relationships" xmlns:p="http://schemas.openxmlformats.org/presentationml/2006/main" preserve="1" userDrawn="1">
  <p:cSld name="TitleNoThrive_Blue">
    <p:spTree>
      <p:nvGrpSpPr>
        <p:cNvPr id="1" name=""/>
        <p:cNvGrpSpPr/>
        <p:nvPr/>
      </p:nvGrpSpPr>
      <p:grpSpPr>
        <a:xfrm>
          <a:off x="0" y="0"/>
          <a:ext cx="0" cy="0"/>
          <a:chOff x="0" y="0"/>
          <a:chExt cx="0" cy="0"/>
        </a:xfrm>
      </p:grpSpPr>
      <p:sp>
        <p:nvSpPr>
          <p:cNvPr id="15" name="Rectangle 14"/>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7" name="Picture Placeholder 16"/>
          <p:cNvSpPr>
            <a:spLocks noGrp="1"/>
          </p:cNvSpPr>
          <p:nvPr>
            <p:ph type="pic" sz="quarter" idx="14"/>
          </p:nvPr>
        </p:nvSpPr>
        <p:spPr>
          <a:xfrm>
            <a:off x="230188" y="228600"/>
            <a:ext cx="5751576" cy="5715000"/>
          </a:xfrm>
          <a:prstGeom prst="round2DiagRect">
            <a:avLst>
              <a:gd name="adj1" fmla="val 3724"/>
              <a:gd name="adj2" fmla="val 0"/>
            </a:avLst>
          </a:prstGeom>
          <a:solidFill>
            <a:schemeClr val="bg1"/>
          </a:solidFill>
        </p:spPr>
        <p:txBody>
          <a:bodyPr/>
          <a:lstStyle/>
          <a:p>
            <a:r>
              <a:rPr lang="en-US" dirty="0"/>
              <a:t>Click icon to add picture</a:t>
            </a:r>
          </a:p>
        </p:txBody>
      </p:sp>
      <p:sp>
        <p:nvSpPr>
          <p:cNvPr id="16" name="Round Diagonal Corner Rectangle 15"/>
          <p:cNvSpPr/>
          <p:nvPr userDrawn="1"/>
        </p:nvSpPr>
        <p:spPr>
          <a:xfrm>
            <a:off x="6092679" y="2368296"/>
            <a:ext cx="2817960" cy="3575304"/>
          </a:xfrm>
          <a:prstGeom prst="round2DiagRect">
            <a:avLst>
              <a:gd name="adj1" fmla="val 0"/>
              <a:gd name="adj2" fmla="val 8742"/>
            </a:avLst>
          </a:prstGeom>
          <a:solidFill>
            <a:srgbClr val="005F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 name="Subtitle 2"/>
          <p:cNvSpPr>
            <a:spLocks noGrp="1"/>
          </p:cNvSpPr>
          <p:nvPr>
            <p:ph type="subTitle" idx="1"/>
          </p:nvPr>
        </p:nvSpPr>
        <p:spPr bwMode="gray">
          <a:xfrm>
            <a:off x="6382511" y="2697480"/>
            <a:ext cx="2249424" cy="1619459"/>
          </a:xfrm>
        </p:spPr>
        <p:txBody>
          <a:bodyPr lIns="0" tIns="0" rIns="0" bIns="0" anchor="t" anchorCtr="0">
            <a:noAutofit/>
          </a:bodyPr>
          <a:lstStyle>
            <a:lvl1pPr marL="0" indent="0" algn="l">
              <a:lnSpc>
                <a:spcPts val="3200"/>
              </a:lnSpc>
              <a:spcBef>
                <a:spcPts val="0"/>
              </a:spcBef>
              <a:buNone/>
              <a:defRPr sz="2400" b="1">
                <a:solidFill>
                  <a:schemeClr val="bg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4" name="Text Placeholder 13"/>
          <p:cNvSpPr>
            <a:spLocks noGrp="1"/>
          </p:cNvSpPr>
          <p:nvPr>
            <p:ph type="body" sz="quarter" idx="13"/>
          </p:nvPr>
        </p:nvSpPr>
        <p:spPr>
          <a:xfrm>
            <a:off x="230188" y="6354053"/>
            <a:ext cx="2151062" cy="293688"/>
          </a:xfrm>
        </p:spPr>
        <p:txBody>
          <a:bodyPr lIns="0" tIns="0" rIns="0" bIns="0" anchor="b">
            <a:noAutofit/>
          </a:bodyPr>
          <a:lstStyle>
            <a:lvl1pPr marL="0" indent="0">
              <a:spcBef>
                <a:spcPts val="0"/>
              </a:spcBef>
              <a:buNone/>
              <a:defRPr sz="1000" b="1"/>
            </a:lvl1pPr>
            <a:lvl2pPr>
              <a:defRPr sz="1100" b="1"/>
            </a:lvl2pPr>
            <a:lvl3pPr>
              <a:defRPr sz="1100" b="1"/>
            </a:lvl3pPr>
            <a:lvl4pPr>
              <a:defRPr sz="1100" b="1"/>
            </a:lvl4pPr>
            <a:lvl5pPr>
              <a:defRPr sz="1100" b="1"/>
            </a:lvl5pPr>
          </a:lstStyle>
          <a:p>
            <a:pPr lvl="0"/>
            <a:r>
              <a:rPr lang="en-US"/>
              <a:t>Click to edit Master text styles</a:t>
            </a:r>
          </a:p>
        </p:txBody>
      </p:sp>
      <p:pic>
        <p:nvPicPr>
          <p:cNvPr id="18" name="Picture 17" descr="Cargill_graphics-02.png"/>
          <p:cNvPicPr>
            <a:picLocks noChangeAspect="1"/>
          </p:cNvPicPr>
          <p:nvPr userDrawn="1"/>
        </p:nvPicPr>
        <p:blipFill>
          <a:blip r:embed="rId2" cstate="print"/>
          <a:stretch>
            <a:fillRect/>
          </a:stretch>
        </p:blipFill>
        <p:spPr>
          <a:xfrm>
            <a:off x="7829661" y="6187350"/>
            <a:ext cx="1145953" cy="512022"/>
          </a:xfrm>
          <a:prstGeom prst="rect">
            <a:avLst/>
          </a:prstGeom>
        </p:spPr>
      </p:pic>
      <p:sp>
        <p:nvSpPr>
          <p:cNvPr id="22" name="TextBox 21"/>
          <p:cNvSpPr txBox="1"/>
          <p:nvPr userDrawn="1"/>
        </p:nvSpPr>
        <p:spPr>
          <a:xfrm>
            <a:off x="2541319" y="6438827"/>
            <a:ext cx="3331030" cy="215444"/>
          </a:xfrm>
          <a:prstGeom prst="rect">
            <a:avLst/>
          </a:prstGeom>
          <a:noFill/>
        </p:spPr>
        <p:txBody>
          <a:bodyPr wrap="square" lIns="0" tIns="0" rIns="0" bIns="0" rtlCol="0" anchor="b">
            <a:spAutoFit/>
          </a:bodyPr>
          <a:lstStyle/>
          <a:p>
            <a:pPr>
              <a:defRPr/>
            </a:pPr>
            <a:r>
              <a:rPr lang="en-US" sz="700" baseline="30000" dirty="0">
                <a:solidFill>
                  <a:srgbClr val="959595"/>
                </a:solidFill>
              </a:rPr>
              <a:t>CONFIDENTIAL. This document contains trade secret information. Disclosure, use or reproduction outside Cargill or inside Cargill, to or by those employees who do not have a need to know is prohibited except as authorized by Cargill in writing.</a:t>
            </a:r>
          </a:p>
          <a:p>
            <a:pPr>
              <a:defRPr/>
            </a:pPr>
            <a:r>
              <a:rPr lang="en-US" sz="700" baseline="30000" dirty="0">
                <a:solidFill>
                  <a:srgbClr val="959595"/>
                </a:solidFill>
              </a:rPr>
              <a:t>© 2013 Cargill, Incorporated. All rights reserved.</a:t>
            </a:r>
          </a:p>
        </p:txBody>
      </p:sp>
      <p:sp>
        <p:nvSpPr>
          <p:cNvPr id="21" name="Text Placeholder 20"/>
          <p:cNvSpPr>
            <a:spLocks noGrp="1"/>
          </p:cNvSpPr>
          <p:nvPr>
            <p:ph type="body" sz="quarter" idx="16"/>
          </p:nvPr>
        </p:nvSpPr>
        <p:spPr bwMode="gray">
          <a:xfrm>
            <a:off x="6382512" y="4206240"/>
            <a:ext cx="2249424" cy="1317625"/>
          </a:xfrm>
        </p:spPr>
        <p:txBody>
          <a:bodyPr tIns="0" bIns="0">
            <a:noAutofit/>
          </a:bodyPr>
          <a:lstStyle>
            <a:lvl1pPr>
              <a:buFontTx/>
              <a:buNone/>
              <a:defRPr sz="1400" b="1" baseline="0">
                <a:solidFill>
                  <a:schemeClr val="bg1"/>
                </a:solidFill>
                <a:latin typeface="+mn-lt"/>
              </a:defRPr>
            </a:lvl1pPr>
            <a:lvl5pPr>
              <a:defRPr/>
            </a:lvl5pPr>
          </a:lstStyle>
          <a:p>
            <a:pPr lvl="0"/>
            <a:r>
              <a:rPr lang="en-US"/>
              <a:t>Click to edit Master text styles</a:t>
            </a:r>
          </a:p>
        </p:txBody>
      </p:sp>
      <p:sp>
        <p:nvSpPr>
          <p:cNvPr id="24" name="Round Diagonal Corner Rectangle 23"/>
          <p:cNvSpPr/>
          <p:nvPr userDrawn="1"/>
        </p:nvSpPr>
        <p:spPr>
          <a:xfrm>
            <a:off x="6085856" y="685800"/>
            <a:ext cx="2355284" cy="1572768"/>
          </a:xfrm>
          <a:prstGeom prst="round2DiagRect">
            <a:avLst>
              <a:gd name="adj1" fmla="val 12797"/>
              <a:gd name="adj2" fmla="val 0"/>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1645461744"/>
      </p:ext>
    </p:extLst>
  </p:cSld>
  <p:clrMapOvr>
    <a:masterClrMapping/>
  </p:clrMapOvr>
</p:sldLayout>
</file>

<file path=ppt/slideLayouts/slideLayout271.xml><?xml version="1.0" encoding="utf-8"?>
<p:sldLayout xmlns:a="http://schemas.openxmlformats.org/drawingml/2006/main" xmlns:r="http://schemas.openxmlformats.org/officeDocument/2006/relationships" xmlns:p="http://schemas.openxmlformats.org/presentationml/2006/main" preserve="1" userDrawn="1">
  <p:cSld name="TitleNoPhoto_Blue">
    <p:spTree>
      <p:nvGrpSpPr>
        <p:cNvPr id="1" name=""/>
        <p:cNvGrpSpPr/>
        <p:nvPr/>
      </p:nvGrpSpPr>
      <p:grpSpPr>
        <a:xfrm>
          <a:off x="0" y="0"/>
          <a:ext cx="0" cy="0"/>
          <a:chOff x="0" y="0"/>
          <a:chExt cx="0" cy="0"/>
        </a:xfrm>
      </p:grpSpPr>
      <p:sp>
        <p:nvSpPr>
          <p:cNvPr id="15" name="Rectangle 14"/>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1" name="Round Diagonal Corner Rectangle 10"/>
          <p:cNvSpPr/>
          <p:nvPr userDrawn="1"/>
        </p:nvSpPr>
        <p:spPr>
          <a:xfrm>
            <a:off x="230188" y="228599"/>
            <a:ext cx="7223760" cy="5711825"/>
          </a:xfrm>
          <a:prstGeom prst="round2DiagRect">
            <a:avLst>
              <a:gd name="adj1" fmla="val 0"/>
              <a:gd name="adj2" fmla="val 4027"/>
            </a:avLst>
          </a:prstGeom>
          <a:solidFill>
            <a:srgbClr val="005F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6" name="Round Diagonal Corner Rectangle 15"/>
          <p:cNvSpPr/>
          <p:nvPr userDrawn="1"/>
        </p:nvSpPr>
        <p:spPr>
          <a:xfrm>
            <a:off x="7562088" y="3078353"/>
            <a:ext cx="1353312" cy="2862072"/>
          </a:xfrm>
          <a:prstGeom prst="round2DiagRect">
            <a:avLst>
              <a:gd name="adj1" fmla="val 612"/>
              <a:gd name="adj2" fmla="val 16610"/>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 name="Subtitle 2"/>
          <p:cNvSpPr>
            <a:spLocks noGrp="1"/>
          </p:cNvSpPr>
          <p:nvPr>
            <p:ph type="subTitle" idx="1"/>
          </p:nvPr>
        </p:nvSpPr>
        <p:spPr bwMode="gray">
          <a:xfrm>
            <a:off x="740664" y="1170432"/>
            <a:ext cx="5029200" cy="1828800"/>
          </a:xfrm>
        </p:spPr>
        <p:txBody>
          <a:bodyPr lIns="0" tIns="0" rIns="0" bIns="0" anchor="t" anchorCtr="0">
            <a:noAutofit/>
          </a:bodyPr>
          <a:lstStyle>
            <a:lvl1pPr marL="0" indent="0" algn="l">
              <a:lnSpc>
                <a:spcPts val="5000"/>
              </a:lnSpc>
              <a:spcBef>
                <a:spcPts val="0"/>
              </a:spcBef>
              <a:buNone/>
              <a:defRPr sz="4800" b="1">
                <a:solidFill>
                  <a:schemeClr val="bg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4" name="Text Placeholder 13"/>
          <p:cNvSpPr>
            <a:spLocks noGrp="1"/>
          </p:cNvSpPr>
          <p:nvPr>
            <p:ph type="body" sz="quarter" idx="13"/>
          </p:nvPr>
        </p:nvSpPr>
        <p:spPr>
          <a:xfrm>
            <a:off x="230188" y="6354053"/>
            <a:ext cx="2151062" cy="293688"/>
          </a:xfrm>
        </p:spPr>
        <p:txBody>
          <a:bodyPr lIns="0" tIns="0" rIns="0" bIns="0" anchor="b">
            <a:noAutofit/>
          </a:bodyPr>
          <a:lstStyle>
            <a:lvl1pPr marL="0" indent="0">
              <a:spcBef>
                <a:spcPts val="0"/>
              </a:spcBef>
              <a:buNone/>
              <a:defRPr sz="1000" b="1"/>
            </a:lvl1pPr>
            <a:lvl2pPr>
              <a:defRPr sz="1100" b="1"/>
            </a:lvl2pPr>
            <a:lvl3pPr>
              <a:defRPr sz="1100" b="1"/>
            </a:lvl3pPr>
            <a:lvl4pPr>
              <a:defRPr sz="1100" b="1"/>
            </a:lvl4pPr>
            <a:lvl5pPr>
              <a:defRPr sz="1100" b="1"/>
            </a:lvl5pPr>
          </a:lstStyle>
          <a:p>
            <a:pPr lvl="0"/>
            <a:r>
              <a:rPr lang="en-US"/>
              <a:t>Click to edit Master text styles</a:t>
            </a:r>
          </a:p>
        </p:txBody>
      </p:sp>
      <p:pic>
        <p:nvPicPr>
          <p:cNvPr id="18" name="Picture 17" descr="Cargill_graphics-02.png"/>
          <p:cNvPicPr>
            <a:picLocks noChangeAspect="1"/>
          </p:cNvPicPr>
          <p:nvPr userDrawn="1"/>
        </p:nvPicPr>
        <p:blipFill>
          <a:blip r:embed="rId2" cstate="print"/>
          <a:stretch>
            <a:fillRect/>
          </a:stretch>
        </p:blipFill>
        <p:spPr>
          <a:xfrm>
            <a:off x="7829661" y="6187350"/>
            <a:ext cx="1145953" cy="512022"/>
          </a:xfrm>
          <a:prstGeom prst="rect">
            <a:avLst/>
          </a:prstGeom>
        </p:spPr>
      </p:pic>
      <p:sp>
        <p:nvSpPr>
          <p:cNvPr id="22" name="TextBox 21"/>
          <p:cNvSpPr txBox="1"/>
          <p:nvPr userDrawn="1"/>
        </p:nvSpPr>
        <p:spPr>
          <a:xfrm>
            <a:off x="2541319" y="6438827"/>
            <a:ext cx="3331030" cy="215444"/>
          </a:xfrm>
          <a:prstGeom prst="rect">
            <a:avLst/>
          </a:prstGeom>
          <a:noFill/>
        </p:spPr>
        <p:txBody>
          <a:bodyPr wrap="square" lIns="0" tIns="0" rIns="0" bIns="0" rtlCol="0" anchor="b">
            <a:spAutoFit/>
          </a:bodyPr>
          <a:lstStyle/>
          <a:p>
            <a:pPr>
              <a:defRPr/>
            </a:pPr>
            <a:r>
              <a:rPr lang="en-US" sz="700" baseline="30000" dirty="0">
                <a:solidFill>
                  <a:srgbClr val="959595"/>
                </a:solidFill>
              </a:rPr>
              <a:t>CONFIDENTIAL. This document contains trade secret information. Disclosure, use or reproduction outside Cargill or inside Cargill, to or by those employees who do not have a need to know is prohibited except as authorized by Cargill in writing.</a:t>
            </a:r>
          </a:p>
          <a:p>
            <a:pPr>
              <a:defRPr/>
            </a:pPr>
            <a:r>
              <a:rPr lang="en-US" sz="700" baseline="30000" dirty="0">
                <a:solidFill>
                  <a:srgbClr val="959595"/>
                </a:solidFill>
              </a:rPr>
              <a:t>© 2013 Cargill, Incorporated. All rights reserved.</a:t>
            </a:r>
          </a:p>
        </p:txBody>
      </p:sp>
      <p:sp>
        <p:nvSpPr>
          <p:cNvPr id="21" name="Text Placeholder 20"/>
          <p:cNvSpPr>
            <a:spLocks noGrp="1"/>
          </p:cNvSpPr>
          <p:nvPr>
            <p:ph type="body" sz="quarter" idx="16"/>
          </p:nvPr>
        </p:nvSpPr>
        <p:spPr bwMode="gray">
          <a:xfrm>
            <a:off x="740664" y="3430587"/>
            <a:ext cx="5029200" cy="914400"/>
          </a:xfrm>
        </p:spPr>
        <p:txBody>
          <a:bodyPr tIns="0" bIns="0">
            <a:noAutofit/>
          </a:bodyPr>
          <a:lstStyle>
            <a:lvl1pPr>
              <a:lnSpc>
                <a:spcPts val="3000"/>
              </a:lnSpc>
              <a:buFontTx/>
              <a:buNone/>
              <a:defRPr sz="2400" b="1" baseline="0">
                <a:solidFill>
                  <a:schemeClr val="bg1"/>
                </a:solidFill>
                <a:latin typeface="+mn-lt"/>
              </a:defRPr>
            </a:lvl1pPr>
            <a:lvl5pPr>
              <a:defRPr/>
            </a:lvl5pPr>
          </a:lstStyle>
          <a:p>
            <a:pPr lvl="0"/>
            <a:r>
              <a:rPr lang="en-US"/>
              <a:t>Click to edit Master text styles</a:t>
            </a:r>
          </a:p>
        </p:txBody>
      </p:sp>
      <p:sp>
        <p:nvSpPr>
          <p:cNvPr id="24" name="Round Diagonal Corner Rectangle 23"/>
          <p:cNvSpPr/>
          <p:nvPr userDrawn="1"/>
        </p:nvSpPr>
        <p:spPr>
          <a:xfrm>
            <a:off x="7562088" y="1828800"/>
            <a:ext cx="1353312" cy="1143000"/>
          </a:xfrm>
          <a:prstGeom prst="round2DiagRect">
            <a:avLst>
              <a:gd name="adj1" fmla="val 20468"/>
              <a:gd name="adj2" fmla="val 0"/>
            </a:avLst>
          </a:prstGeom>
          <a:solidFill>
            <a:srgbClr val="1E9D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2736373945"/>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preserve="1" userDrawn="1">
  <p:cSld name="TitleLowInk_Blue">
    <p:spTree>
      <p:nvGrpSpPr>
        <p:cNvPr id="1" name=""/>
        <p:cNvGrpSpPr/>
        <p:nvPr/>
      </p:nvGrpSpPr>
      <p:grpSpPr>
        <a:xfrm>
          <a:off x="0" y="0"/>
          <a:ext cx="0" cy="0"/>
          <a:chOff x="0" y="0"/>
          <a:chExt cx="0" cy="0"/>
        </a:xfrm>
      </p:grpSpPr>
      <p:sp>
        <p:nvSpPr>
          <p:cNvPr id="15" name="Rectangle 14"/>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6" name="Round Diagonal Corner Rectangle 15"/>
          <p:cNvSpPr/>
          <p:nvPr userDrawn="1"/>
        </p:nvSpPr>
        <p:spPr>
          <a:xfrm>
            <a:off x="758952" y="228600"/>
            <a:ext cx="978408" cy="603504"/>
          </a:xfrm>
          <a:prstGeom prst="round2DiagRect">
            <a:avLst>
              <a:gd name="adj1" fmla="val 0"/>
              <a:gd name="adj2" fmla="val 20819"/>
            </a:avLst>
          </a:prstGeom>
          <a:solidFill>
            <a:srgbClr val="005C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 name="Subtitle 2"/>
          <p:cNvSpPr>
            <a:spLocks noGrp="1"/>
          </p:cNvSpPr>
          <p:nvPr>
            <p:ph type="subTitle" idx="1" hasCustomPrompt="1"/>
          </p:nvPr>
        </p:nvSpPr>
        <p:spPr>
          <a:xfrm>
            <a:off x="740664" y="2258568"/>
            <a:ext cx="7040880" cy="2057400"/>
          </a:xfrm>
          <a:noFill/>
        </p:spPr>
        <p:txBody>
          <a:bodyPr lIns="0" tIns="0" rIns="0" bIns="0" anchor="t" anchorCtr="0">
            <a:noAutofit/>
          </a:bodyPr>
          <a:lstStyle>
            <a:lvl1pPr marL="0" indent="0" algn="l">
              <a:lnSpc>
                <a:spcPts val="7900"/>
              </a:lnSpc>
              <a:spcBef>
                <a:spcPts val="0"/>
              </a:spcBef>
              <a:buNone/>
              <a:defRPr sz="6900" b="1">
                <a:solidFill>
                  <a:srgbClr val="005C84"/>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Cover Slide Primary</a:t>
            </a:r>
          </a:p>
        </p:txBody>
      </p:sp>
      <p:sp>
        <p:nvSpPr>
          <p:cNvPr id="14" name="Text Placeholder 13"/>
          <p:cNvSpPr>
            <a:spLocks noGrp="1"/>
          </p:cNvSpPr>
          <p:nvPr>
            <p:ph type="body" sz="quarter" idx="13"/>
          </p:nvPr>
        </p:nvSpPr>
        <p:spPr>
          <a:xfrm>
            <a:off x="230188" y="6354053"/>
            <a:ext cx="2151062" cy="293688"/>
          </a:xfrm>
        </p:spPr>
        <p:txBody>
          <a:bodyPr lIns="0" tIns="0" rIns="0" bIns="0" anchor="b">
            <a:noAutofit/>
          </a:bodyPr>
          <a:lstStyle>
            <a:lvl1pPr marL="0" indent="0">
              <a:spcBef>
                <a:spcPts val="0"/>
              </a:spcBef>
              <a:buNone/>
              <a:defRPr sz="1000" b="1"/>
            </a:lvl1pPr>
            <a:lvl2pPr>
              <a:defRPr sz="1100" b="1"/>
            </a:lvl2pPr>
            <a:lvl3pPr>
              <a:defRPr sz="1100" b="1"/>
            </a:lvl3pPr>
            <a:lvl4pPr>
              <a:defRPr sz="1100" b="1"/>
            </a:lvl4pPr>
            <a:lvl5pPr>
              <a:defRPr sz="1100" b="1"/>
            </a:lvl5pPr>
          </a:lstStyle>
          <a:p>
            <a:pPr lvl="0"/>
            <a:r>
              <a:rPr lang="en-US"/>
              <a:t>Click to edit Master text styles</a:t>
            </a:r>
          </a:p>
        </p:txBody>
      </p:sp>
      <p:pic>
        <p:nvPicPr>
          <p:cNvPr id="18" name="Picture 17" descr="Cargill_graphics-02.png"/>
          <p:cNvPicPr>
            <a:picLocks noChangeAspect="1"/>
          </p:cNvPicPr>
          <p:nvPr userDrawn="1"/>
        </p:nvPicPr>
        <p:blipFill>
          <a:blip r:embed="rId2" cstate="print"/>
          <a:stretch>
            <a:fillRect/>
          </a:stretch>
        </p:blipFill>
        <p:spPr>
          <a:xfrm>
            <a:off x="7829661" y="6187350"/>
            <a:ext cx="1145953" cy="512022"/>
          </a:xfrm>
          <a:prstGeom prst="rect">
            <a:avLst/>
          </a:prstGeom>
        </p:spPr>
      </p:pic>
      <p:sp>
        <p:nvSpPr>
          <p:cNvPr id="22" name="TextBox 21"/>
          <p:cNvSpPr txBox="1"/>
          <p:nvPr userDrawn="1"/>
        </p:nvSpPr>
        <p:spPr>
          <a:xfrm>
            <a:off x="2541319" y="6510642"/>
            <a:ext cx="3331030" cy="143629"/>
          </a:xfrm>
          <a:prstGeom prst="rect">
            <a:avLst/>
          </a:prstGeom>
          <a:noFill/>
        </p:spPr>
        <p:txBody>
          <a:bodyPr wrap="square" lIns="0" tIns="0" rIns="0" bIns="0" rtlCol="0" anchor="b">
            <a:noAutofit/>
          </a:bodyPr>
          <a:lstStyle/>
          <a:p>
            <a:pPr>
              <a:defRPr/>
            </a:pPr>
            <a:r>
              <a:rPr lang="en-US" sz="700" baseline="30000" dirty="0">
                <a:solidFill>
                  <a:srgbClr val="959595"/>
                </a:solidFill>
              </a:rPr>
              <a:t>CONFIDENTIAL. This document contains trade secret information. Disclosure, use or reproduction outside Cargill or inside Cargill, to or by those employees who do not have a need to know is prohibited except as authorized by Cargill in writing.</a:t>
            </a:r>
          </a:p>
          <a:p>
            <a:pPr>
              <a:defRPr/>
            </a:pPr>
            <a:r>
              <a:rPr lang="en-US" sz="700" baseline="30000" dirty="0">
                <a:solidFill>
                  <a:srgbClr val="959595"/>
                </a:solidFill>
              </a:rPr>
              <a:t>© 2013 Cargill, Incorporated. All rights reserved.</a:t>
            </a:r>
          </a:p>
        </p:txBody>
      </p:sp>
      <p:sp>
        <p:nvSpPr>
          <p:cNvPr id="21" name="Text Placeholder 20"/>
          <p:cNvSpPr>
            <a:spLocks noGrp="1"/>
          </p:cNvSpPr>
          <p:nvPr>
            <p:ph type="body" sz="quarter" idx="16" hasCustomPrompt="1"/>
          </p:nvPr>
        </p:nvSpPr>
        <p:spPr>
          <a:xfrm>
            <a:off x="740664" y="4791456"/>
            <a:ext cx="5486400" cy="1271016"/>
          </a:xfrm>
          <a:noFill/>
        </p:spPr>
        <p:txBody>
          <a:bodyPr tIns="0" bIns="0">
            <a:noAutofit/>
          </a:bodyPr>
          <a:lstStyle>
            <a:lvl1pPr>
              <a:lnSpc>
                <a:spcPts val="3000"/>
              </a:lnSpc>
              <a:buFontTx/>
              <a:buNone/>
              <a:defRPr sz="2400" b="1" baseline="0">
                <a:solidFill>
                  <a:srgbClr val="007A87"/>
                </a:solidFill>
                <a:latin typeface="+mn-lt"/>
              </a:defRPr>
            </a:lvl1pPr>
            <a:lvl5pPr>
              <a:defRPr/>
            </a:lvl5pPr>
          </a:lstStyle>
          <a:p>
            <a:pPr lvl="0"/>
            <a:r>
              <a:rPr lang="en-US" dirty="0"/>
              <a:t>Secondary Information</a:t>
            </a:r>
          </a:p>
        </p:txBody>
      </p:sp>
      <p:sp>
        <p:nvSpPr>
          <p:cNvPr id="24" name="Round Diagonal Corner Rectangle 23"/>
          <p:cNvSpPr/>
          <p:nvPr userDrawn="1"/>
        </p:nvSpPr>
        <p:spPr>
          <a:xfrm>
            <a:off x="758952" y="914400"/>
            <a:ext cx="530352" cy="292608"/>
          </a:xfrm>
          <a:prstGeom prst="round2DiagRect">
            <a:avLst>
              <a:gd name="adj1" fmla="val 36979"/>
              <a:gd name="adj2" fmla="val 0"/>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2" name="Rectangle 11"/>
          <p:cNvSpPr/>
          <p:nvPr userDrawn="1"/>
        </p:nvSpPr>
        <p:spPr>
          <a:xfrm>
            <a:off x="758952" y="4562856"/>
            <a:ext cx="630936" cy="153987"/>
          </a:xfrm>
          <a:prstGeom prst="rect">
            <a:avLst/>
          </a:prstGeom>
          <a:solidFill>
            <a:srgbClr val="1E9D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1680081372"/>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preserve="1" userDrawn="1">
  <p:cSld name="BreakerLarge_Blue">
    <p:spTree>
      <p:nvGrpSpPr>
        <p:cNvPr id="1" name=""/>
        <p:cNvGrpSpPr/>
        <p:nvPr/>
      </p:nvGrpSpPr>
      <p:grpSpPr>
        <a:xfrm>
          <a:off x="0" y="0"/>
          <a:ext cx="0" cy="0"/>
          <a:chOff x="0" y="0"/>
          <a:chExt cx="0" cy="0"/>
        </a:xfrm>
      </p:grpSpPr>
      <p:sp>
        <p:nvSpPr>
          <p:cNvPr id="6" name="Round Diagonal Corner Rectangle 5"/>
          <p:cNvSpPr/>
          <p:nvPr userDrawn="1"/>
        </p:nvSpPr>
        <p:spPr>
          <a:xfrm>
            <a:off x="230188" y="228599"/>
            <a:ext cx="8686800" cy="5711825"/>
          </a:xfrm>
          <a:prstGeom prst="round2DiagRect">
            <a:avLst>
              <a:gd name="adj1" fmla="val 0"/>
              <a:gd name="adj2" fmla="val 3917"/>
            </a:avLst>
          </a:prstGeom>
          <a:solidFill>
            <a:srgbClr val="005C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prstClr val="white"/>
              </a:solidFill>
            </a:endParaRPr>
          </a:p>
        </p:txBody>
      </p:sp>
      <p:sp>
        <p:nvSpPr>
          <p:cNvPr id="2" name="Title 1"/>
          <p:cNvSpPr>
            <a:spLocks noGrp="1"/>
          </p:cNvSpPr>
          <p:nvPr>
            <p:ph type="title"/>
          </p:nvPr>
        </p:nvSpPr>
        <p:spPr bwMode="gray">
          <a:xfrm>
            <a:off x="740664" y="1847088"/>
            <a:ext cx="7424928" cy="2340864"/>
          </a:xfrm>
        </p:spPr>
        <p:txBody>
          <a:bodyPr/>
          <a:lstStyle>
            <a:lvl1pPr>
              <a:lnSpc>
                <a:spcPts val="6300"/>
              </a:lnSpc>
              <a:defRPr sz="6000">
                <a:solidFill>
                  <a:schemeClr val="bg1"/>
                </a:solidFill>
              </a:defRPr>
            </a:lvl1pPr>
          </a:lstStyle>
          <a:p>
            <a:r>
              <a:rPr lang="en-US"/>
              <a:t>Click to edit Master title style</a:t>
            </a:r>
            <a:endParaRPr lang="en-US" dirty="0"/>
          </a:p>
        </p:txBody>
      </p:sp>
      <p:sp>
        <p:nvSpPr>
          <p:cNvPr id="9"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637369992"/>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preserve="1" userDrawn="1">
  <p:cSld name="BreakerLarge_LightBlue">
    <p:spTree>
      <p:nvGrpSpPr>
        <p:cNvPr id="1" name=""/>
        <p:cNvGrpSpPr/>
        <p:nvPr/>
      </p:nvGrpSpPr>
      <p:grpSpPr>
        <a:xfrm>
          <a:off x="0" y="0"/>
          <a:ext cx="0" cy="0"/>
          <a:chOff x="0" y="0"/>
          <a:chExt cx="0" cy="0"/>
        </a:xfrm>
      </p:grpSpPr>
      <p:sp>
        <p:nvSpPr>
          <p:cNvPr id="6" name="Round Diagonal Corner Rectangle 5"/>
          <p:cNvSpPr/>
          <p:nvPr userDrawn="1"/>
        </p:nvSpPr>
        <p:spPr>
          <a:xfrm>
            <a:off x="230188" y="228599"/>
            <a:ext cx="8686800" cy="5711825"/>
          </a:xfrm>
          <a:prstGeom prst="round2DiagRect">
            <a:avLst>
              <a:gd name="adj1" fmla="val 0"/>
              <a:gd name="adj2" fmla="val 3917"/>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prstClr val="white"/>
              </a:solidFill>
            </a:endParaRPr>
          </a:p>
        </p:txBody>
      </p:sp>
      <p:sp>
        <p:nvSpPr>
          <p:cNvPr id="2" name="Title 1"/>
          <p:cNvSpPr>
            <a:spLocks noGrp="1"/>
          </p:cNvSpPr>
          <p:nvPr>
            <p:ph type="title"/>
          </p:nvPr>
        </p:nvSpPr>
        <p:spPr bwMode="gray">
          <a:xfrm>
            <a:off x="740664" y="1847088"/>
            <a:ext cx="7424928" cy="2340864"/>
          </a:xfrm>
        </p:spPr>
        <p:txBody>
          <a:bodyPr/>
          <a:lstStyle>
            <a:lvl1pPr>
              <a:lnSpc>
                <a:spcPts val="6300"/>
              </a:lnSpc>
              <a:defRPr sz="6000">
                <a:solidFill>
                  <a:schemeClr val="bg1"/>
                </a:solidFill>
              </a:defRPr>
            </a:lvl1pPr>
          </a:lstStyle>
          <a:p>
            <a:r>
              <a:rPr lang="en-US"/>
              <a:t>Click to edit Master title style</a:t>
            </a:r>
            <a:endParaRPr lang="en-US" dirty="0"/>
          </a:p>
        </p:txBody>
      </p:sp>
      <p:sp>
        <p:nvSpPr>
          <p:cNvPr id="9"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813299334"/>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preserve="1" userDrawn="1">
  <p:cSld name="BreakerLarge_Aqua">
    <p:bg bwMode="gray">
      <p:bgRef idx="1001">
        <a:schemeClr val="bg1"/>
      </p:bgRef>
    </p:bg>
    <p:spTree>
      <p:nvGrpSpPr>
        <p:cNvPr id="1" name=""/>
        <p:cNvGrpSpPr/>
        <p:nvPr/>
      </p:nvGrpSpPr>
      <p:grpSpPr>
        <a:xfrm>
          <a:off x="0" y="0"/>
          <a:ext cx="0" cy="0"/>
          <a:chOff x="0" y="0"/>
          <a:chExt cx="0" cy="0"/>
        </a:xfrm>
      </p:grpSpPr>
      <p:sp>
        <p:nvSpPr>
          <p:cNvPr id="6" name="Round Diagonal Corner Rectangle 5"/>
          <p:cNvSpPr/>
          <p:nvPr userDrawn="1"/>
        </p:nvSpPr>
        <p:spPr>
          <a:xfrm>
            <a:off x="230188" y="228599"/>
            <a:ext cx="8686800" cy="5711825"/>
          </a:xfrm>
          <a:prstGeom prst="round2DiagRect">
            <a:avLst>
              <a:gd name="adj1" fmla="val 0"/>
              <a:gd name="adj2" fmla="val 3917"/>
            </a:avLst>
          </a:prstGeom>
          <a:solidFill>
            <a:srgbClr val="1E9D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prstClr val="white"/>
              </a:solidFill>
            </a:endParaRPr>
          </a:p>
        </p:txBody>
      </p:sp>
      <p:sp>
        <p:nvSpPr>
          <p:cNvPr id="2" name="Title 1"/>
          <p:cNvSpPr>
            <a:spLocks noGrp="1"/>
          </p:cNvSpPr>
          <p:nvPr>
            <p:ph type="title"/>
          </p:nvPr>
        </p:nvSpPr>
        <p:spPr bwMode="gray">
          <a:xfrm>
            <a:off x="740664" y="1847088"/>
            <a:ext cx="7424928" cy="2340864"/>
          </a:xfrm>
        </p:spPr>
        <p:txBody>
          <a:bodyPr/>
          <a:lstStyle>
            <a:lvl1pPr>
              <a:lnSpc>
                <a:spcPts val="6300"/>
              </a:lnSpc>
              <a:defRPr sz="6000">
                <a:solidFill>
                  <a:schemeClr val="bg1"/>
                </a:solidFill>
              </a:defRPr>
            </a:lvl1pPr>
          </a:lstStyle>
          <a:p>
            <a:r>
              <a:rPr lang="en-US"/>
              <a:t>Click to edit Master title style</a:t>
            </a:r>
            <a:endParaRPr lang="en-US" dirty="0"/>
          </a:p>
        </p:txBody>
      </p:sp>
      <p:sp>
        <p:nvSpPr>
          <p:cNvPr id="9"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230818271"/>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preserve="1" userDrawn="1">
  <p:cSld name="BreakerBullet_Blue">
    <p:spTree>
      <p:nvGrpSpPr>
        <p:cNvPr id="1" name=""/>
        <p:cNvGrpSpPr/>
        <p:nvPr/>
      </p:nvGrpSpPr>
      <p:grpSpPr>
        <a:xfrm>
          <a:off x="0" y="0"/>
          <a:ext cx="0" cy="0"/>
          <a:chOff x="0" y="0"/>
          <a:chExt cx="0" cy="0"/>
        </a:xfrm>
      </p:grpSpPr>
      <p:sp>
        <p:nvSpPr>
          <p:cNvPr id="6" name="Round Diagonal Corner Rectangle 5"/>
          <p:cNvSpPr/>
          <p:nvPr userDrawn="1"/>
        </p:nvSpPr>
        <p:spPr>
          <a:xfrm>
            <a:off x="230188" y="228599"/>
            <a:ext cx="8686800" cy="5711825"/>
          </a:xfrm>
          <a:prstGeom prst="round2DiagRect">
            <a:avLst>
              <a:gd name="adj1" fmla="val 0"/>
              <a:gd name="adj2" fmla="val 3917"/>
            </a:avLst>
          </a:prstGeom>
          <a:solidFill>
            <a:srgbClr val="005C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prstClr val="white"/>
              </a:solidFill>
            </a:endParaRPr>
          </a:p>
        </p:txBody>
      </p:sp>
      <p:sp>
        <p:nvSpPr>
          <p:cNvPr id="2" name="Title 1"/>
          <p:cNvSpPr>
            <a:spLocks noGrp="1"/>
          </p:cNvSpPr>
          <p:nvPr>
            <p:ph type="title"/>
          </p:nvPr>
        </p:nvSpPr>
        <p:spPr bwMode="gray">
          <a:xfrm>
            <a:off x="744538" y="1691640"/>
            <a:ext cx="7589520" cy="594360"/>
          </a:xfrm>
        </p:spPr>
        <p:txBody>
          <a:bodyPr/>
          <a:lstStyle>
            <a:lvl1pPr>
              <a:lnSpc>
                <a:spcPts val="5500"/>
              </a:lnSpc>
              <a:defRPr sz="4800">
                <a:solidFill>
                  <a:schemeClr val="bg1"/>
                </a:solidFill>
              </a:defRPr>
            </a:lvl1pPr>
          </a:lstStyle>
          <a:p>
            <a:r>
              <a:rPr lang="en-US"/>
              <a:t>Click to edit Master title style</a:t>
            </a:r>
            <a:endParaRPr lang="en-US" dirty="0"/>
          </a:p>
        </p:txBody>
      </p:sp>
      <p:sp>
        <p:nvSpPr>
          <p:cNvPr id="9" name="Text Placeholder 8"/>
          <p:cNvSpPr>
            <a:spLocks noGrp="1"/>
          </p:cNvSpPr>
          <p:nvPr>
            <p:ph type="body" sz="quarter" idx="12"/>
          </p:nvPr>
        </p:nvSpPr>
        <p:spPr bwMode="gray">
          <a:xfrm>
            <a:off x="744538" y="2606040"/>
            <a:ext cx="8166100" cy="1691640"/>
          </a:xfrm>
        </p:spPr>
        <p:txBody>
          <a:bodyPr numCol="2">
            <a:noAutofit/>
          </a:bodyPr>
          <a:lstStyle>
            <a:lvl1pPr marL="173736" indent="-173736">
              <a:lnSpc>
                <a:spcPts val="3200"/>
              </a:lnSpc>
              <a:spcBef>
                <a:spcPts val="0"/>
              </a:spcBef>
              <a:buFont typeface="Arial" pitchFamily="34" charset="0"/>
              <a:buChar char="•"/>
              <a:defRPr sz="2400" b="1">
                <a:solidFill>
                  <a:schemeClr val="bg1"/>
                </a:solidFill>
              </a:defRPr>
            </a:lvl1pPr>
            <a:lvl2pPr marL="173736" indent="-173736">
              <a:lnSpc>
                <a:spcPts val="3200"/>
              </a:lnSpc>
              <a:spcBef>
                <a:spcPts val="0"/>
              </a:spcBef>
              <a:buFont typeface="Arial" pitchFamily="34" charset="0"/>
              <a:buChar char="•"/>
              <a:defRPr sz="2400" b="1">
                <a:solidFill>
                  <a:schemeClr val="bg1"/>
                </a:solidFill>
              </a:defRPr>
            </a:lvl2pPr>
            <a:lvl3pPr marL="173736" indent="-173736">
              <a:lnSpc>
                <a:spcPts val="3200"/>
              </a:lnSpc>
              <a:spcBef>
                <a:spcPts val="0"/>
              </a:spcBef>
              <a:buFont typeface="Arial" pitchFamily="34" charset="0"/>
              <a:buChar char="•"/>
              <a:defRPr sz="2400" b="1">
                <a:solidFill>
                  <a:schemeClr val="bg1"/>
                </a:solidFill>
              </a:defRPr>
            </a:lvl3pPr>
            <a:lvl4pPr marL="173736" indent="-173736">
              <a:lnSpc>
                <a:spcPts val="3200"/>
              </a:lnSpc>
              <a:spcBef>
                <a:spcPts val="0"/>
              </a:spcBef>
              <a:buFont typeface="Arial" pitchFamily="34" charset="0"/>
              <a:buChar char="•"/>
              <a:defRPr sz="2400" b="1">
                <a:solidFill>
                  <a:schemeClr val="bg1"/>
                </a:solidFill>
              </a:defRPr>
            </a:lvl4pPr>
            <a:lvl5pPr marL="173736" indent="-173736">
              <a:lnSpc>
                <a:spcPts val="3200"/>
              </a:lnSpc>
              <a:spcBef>
                <a:spcPts val="0"/>
              </a:spcBef>
              <a:buFont typeface="Arial" pitchFamily="34" charset="0"/>
              <a:buChar char="•"/>
              <a:defRPr sz="2400" b="1">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297464345"/>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preserve="1" userDrawn="1">
  <p:cSld name="BreakerBullet_LightBlue">
    <p:spTree>
      <p:nvGrpSpPr>
        <p:cNvPr id="1" name=""/>
        <p:cNvGrpSpPr/>
        <p:nvPr/>
      </p:nvGrpSpPr>
      <p:grpSpPr>
        <a:xfrm>
          <a:off x="0" y="0"/>
          <a:ext cx="0" cy="0"/>
          <a:chOff x="0" y="0"/>
          <a:chExt cx="0" cy="0"/>
        </a:xfrm>
      </p:grpSpPr>
      <p:sp>
        <p:nvSpPr>
          <p:cNvPr id="6" name="Round Diagonal Corner Rectangle 5"/>
          <p:cNvSpPr/>
          <p:nvPr userDrawn="1"/>
        </p:nvSpPr>
        <p:spPr>
          <a:xfrm>
            <a:off x="230188" y="228599"/>
            <a:ext cx="8686800" cy="5711825"/>
          </a:xfrm>
          <a:prstGeom prst="round2DiagRect">
            <a:avLst>
              <a:gd name="adj1" fmla="val 0"/>
              <a:gd name="adj2" fmla="val 3917"/>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prstClr val="white"/>
              </a:solidFill>
            </a:endParaRPr>
          </a:p>
        </p:txBody>
      </p:sp>
      <p:sp>
        <p:nvSpPr>
          <p:cNvPr id="2" name="Title 1"/>
          <p:cNvSpPr>
            <a:spLocks noGrp="1"/>
          </p:cNvSpPr>
          <p:nvPr>
            <p:ph type="title"/>
          </p:nvPr>
        </p:nvSpPr>
        <p:spPr bwMode="gray">
          <a:xfrm>
            <a:off x="744538" y="1691640"/>
            <a:ext cx="7589520" cy="594360"/>
          </a:xfrm>
        </p:spPr>
        <p:txBody>
          <a:bodyPr/>
          <a:lstStyle>
            <a:lvl1pPr>
              <a:lnSpc>
                <a:spcPts val="5500"/>
              </a:lnSpc>
              <a:defRPr sz="4800">
                <a:solidFill>
                  <a:schemeClr val="bg1"/>
                </a:solidFill>
              </a:defRPr>
            </a:lvl1pPr>
          </a:lstStyle>
          <a:p>
            <a:r>
              <a:rPr lang="en-US"/>
              <a:t>Click to edit Master title style</a:t>
            </a:r>
            <a:endParaRPr lang="en-US" dirty="0"/>
          </a:p>
        </p:txBody>
      </p:sp>
      <p:sp>
        <p:nvSpPr>
          <p:cNvPr id="9" name="Text Placeholder 8"/>
          <p:cNvSpPr>
            <a:spLocks noGrp="1"/>
          </p:cNvSpPr>
          <p:nvPr>
            <p:ph type="body" sz="quarter" idx="12"/>
          </p:nvPr>
        </p:nvSpPr>
        <p:spPr bwMode="gray">
          <a:xfrm>
            <a:off x="744538" y="2606040"/>
            <a:ext cx="8166100" cy="1691640"/>
          </a:xfrm>
        </p:spPr>
        <p:txBody>
          <a:bodyPr numCol="2">
            <a:noAutofit/>
          </a:bodyPr>
          <a:lstStyle>
            <a:lvl1pPr marL="173736" indent="-173736">
              <a:lnSpc>
                <a:spcPts val="3200"/>
              </a:lnSpc>
              <a:spcBef>
                <a:spcPts val="0"/>
              </a:spcBef>
              <a:buFont typeface="Arial" pitchFamily="34" charset="0"/>
              <a:buChar char="•"/>
              <a:defRPr sz="2400" b="1">
                <a:solidFill>
                  <a:schemeClr val="bg1"/>
                </a:solidFill>
              </a:defRPr>
            </a:lvl1pPr>
            <a:lvl2pPr marL="173736" indent="-173736">
              <a:lnSpc>
                <a:spcPts val="3200"/>
              </a:lnSpc>
              <a:spcBef>
                <a:spcPts val="0"/>
              </a:spcBef>
              <a:buFont typeface="Arial" pitchFamily="34" charset="0"/>
              <a:buChar char="•"/>
              <a:defRPr sz="2400" b="1">
                <a:solidFill>
                  <a:schemeClr val="bg1"/>
                </a:solidFill>
              </a:defRPr>
            </a:lvl2pPr>
            <a:lvl3pPr marL="173736" indent="-173736">
              <a:lnSpc>
                <a:spcPts val="3200"/>
              </a:lnSpc>
              <a:spcBef>
                <a:spcPts val="0"/>
              </a:spcBef>
              <a:buFont typeface="Arial" pitchFamily="34" charset="0"/>
              <a:buChar char="•"/>
              <a:defRPr sz="2400" b="1">
                <a:solidFill>
                  <a:schemeClr val="bg1"/>
                </a:solidFill>
              </a:defRPr>
            </a:lvl3pPr>
            <a:lvl4pPr marL="173736" indent="-173736">
              <a:lnSpc>
                <a:spcPts val="3200"/>
              </a:lnSpc>
              <a:spcBef>
                <a:spcPts val="0"/>
              </a:spcBef>
              <a:buFont typeface="Arial" pitchFamily="34" charset="0"/>
              <a:buChar char="•"/>
              <a:defRPr sz="2400" b="1">
                <a:solidFill>
                  <a:schemeClr val="bg1"/>
                </a:solidFill>
              </a:defRPr>
            </a:lvl4pPr>
            <a:lvl5pPr marL="173736" indent="-173736">
              <a:lnSpc>
                <a:spcPts val="3200"/>
              </a:lnSpc>
              <a:spcBef>
                <a:spcPts val="0"/>
              </a:spcBef>
              <a:buFont typeface="Arial" pitchFamily="34" charset="0"/>
              <a:buChar char="•"/>
              <a:defRPr sz="2400" b="1">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003466560"/>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preserve="1" userDrawn="1">
  <p:cSld name="BreakerBullet_Aqua">
    <p:spTree>
      <p:nvGrpSpPr>
        <p:cNvPr id="1" name=""/>
        <p:cNvGrpSpPr/>
        <p:nvPr/>
      </p:nvGrpSpPr>
      <p:grpSpPr>
        <a:xfrm>
          <a:off x="0" y="0"/>
          <a:ext cx="0" cy="0"/>
          <a:chOff x="0" y="0"/>
          <a:chExt cx="0" cy="0"/>
        </a:xfrm>
      </p:grpSpPr>
      <p:sp>
        <p:nvSpPr>
          <p:cNvPr id="6" name="Round Diagonal Corner Rectangle 5"/>
          <p:cNvSpPr/>
          <p:nvPr userDrawn="1"/>
        </p:nvSpPr>
        <p:spPr>
          <a:xfrm>
            <a:off x="230188" y="228599"/>
            <a:ext cx="8686800" cy="5711825"/>
          </a:xfrm>
          <a:prstGeom prst="round2DiagRect">
            <a:avLst>
              <a:gd name="adj1" fmla="val 0"/>
              <a:gd name="adj2" fmla="val 3917"/>
            </a:avLst>
          </a:prstGeom>
          <a:solidFill>
            <a:srgbClr val="1E9D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prstClr val="white"/>
              </a:solidFill>
            </a:endParaRPr>
          </a:p>
        </p:txBody>
      </p:sp>
      <p:sp>
        <p:nvSpPr>
          <p:cNvPr id="2" name="Title 1"/>
          <p:cNvSpPr>
            <a:spLocks noGrp="1"/>
          </p:cNvSpPr>
          <p:nvPr>
            <p:ph type="title"/>
          </p:nvPr>
        </p:nvSpPr>
        <p:spPr bwMode="gray">
          <a:xfrm>
            <a:off x="744538" y="1691640"/>
            <a:ext cx="7589520" cy="594360"/>
          </a:xfrm>
        </p:spPr>
        <p:txBody>
          <a:bodyPr/>
          <a:lstStyle>
            <a:lvl1pPr>
              <a:lnSpc>
                <a:spcPts val="5500"/>
              </a:lnSpc>
              <a:defRPr sz="4800">
                <a:solidFill>
                  <a:schemeClr val="bg1"/>
                </a:solidFill>
              </a:defRPr>
            </a:lvl1pPr>
          </a:lstStyle>
          <a:p>
            <a:r>
              <a:rPr lang="en-US"/>
              <a:t>Click to edit Master title style</a:t>
            </a:r>
            <a:endParaRPr lang="en-US" dirty="0"/>
          </a:p>
        </p:txBody>
      </p:sp>
      <p:sp>
        <p:nvSpPr>
          <p:cNvPr id="9" name="Text Placeholder 8"/>
          <p:cNvSpPr>
            <a:spLocks noGrp="1"/>
          </p:cNvSpPr>
          <p:nvPr>
            <p:ph type="body" sz="quarter" idx="12"/>
          </p:nvPr>
        </p:nvSpPr>
        <p:spPr bwMode="gray">
          <a:xfrm>
            <a:off x="744538" y="2606040"/>
            <a:ext cx="8166100" cy="1691640"/>
          </a:xfrm>
        </p:spPr>
        <p:txBody>
          <a:bodyPr numCol="2">
            <a:noAutofit/>
          </a:bodyPr>
          <a:lstStyle>
            <a:lvl1pPr marL="173736" indent="-173736">
              <a:lnSpc>
                <a:spcPts val="3200"/>
              </a:lnSpc>
              <a:spcBef>
                <a:spcPts val="0"/>
              </a:spcBef>
              <a:buFont typeface="Arial" pitchFamily="34" charset="0"/>
              <a:buChar char="•"/>
              <a:defRPr sz="2400" b="1">
                <a:solidFill>
                  <a:schemeClr val="bg1"/>
                </a:solidFill>
              </a:defRPr>
            </a:lvl1pPr>
            <a:lvl2pPr marL="173736" indent="-173736">
              <a:lnSpc>
                <a:spcPts val="3200"/>
              </a:lnSpc>
              <a:spcBef>
                <a:spcPts val="0"/>
              </a:spcBef>
              <a:buFont typeface="Arial" pitchFamily="34" charset="0"/>
              <a:buChar char="•"/>
              <a:defRPr sz="2400" b="1">
                <a:solidFill>
                  <a:schemeClr val="bg1"/>
                </a:solidFill>
              </a:defRPr>
            </a:lvl2pPr>
            <a:lvl3pPr marL="173736" indent="-173736">
              <a:lnSpc>
                <a:spcPts val="3200"/>
              </a:lnSpc>
              <a:spcBef>
                <a:spcPts val="0"/>
              </a:spcBef>
              <a:buFont typeface="Arial" pitchFamily="34" charset="0"/>
              <a:buChar char="•"/>
              <a:defRPr sz="2400" b="1">
                <a:solidFill>
                  <a:schemeClr val="bg1"/>
                </a:solidFill>
              </a:defRPr>
            </a:lvl3pPr>
            <a:lvl4pPr marL="173736" indent="-173736">
              <a:lnSpc>
                <a:spcPts val="3200"/>
              </a:lnSpc>
              <a:spcBef>
                <a:spcPts val="0"/>
              </a:spcBef>
              <a:buFont typeface="Arial" pitchFamily="34" charset="0"/>
              <a:buChar char="•"/>
              <a:defRPr sz="2400" b="1">
                <a:solidFill>
                  <a:schemeClr val="bg1"/>
                </a:solidFill>
              </a:defRPr>
            </a:lvl4pPr>
            <a:lvl5pPr marL="173736" indent="-173736">
              <a:lnSpc>
                <a:spcPts val="3200"/>
              </a:lnSpc>
              <a:spcBef>
                <a:spcPts val="0"/>
              </a:spcBef>
              <a:buFont typeface="Arial" pitchFamily="34" charset="0"/>
              <a:buChar char="•"/>
              <a:defRPr sz="2400" b="1">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591588827"/>
      </p:ext>
    </p:extLst>
  </p:cSld>
  <p:clrMapOvr>
    <a:masterClrMapping/>
  </p:clrMapOvr>
</p:sldLayout>
</file>

<file path=ppt/slideLayouts/slideLayout279.xml><?xml version="1.0" encoding="utf-8"?>
<p:sldLayout xmlns:a="http://schemas.openxmlformats.org/drawingml/2006/main" xmlns:r="http://schemas.openxmlformats.org/officeDocument/2006/relationships" xmlns:p="http://schemas.openxmlformats.org/presentationml/2006/main" preserve="1" userDrawn="1">
  <p:cSld name="Breaker_Photo">
    <p:spTree>
      <p:nvGrpSpPr>
        <p:cNvPr id="1" name=""/>
        <p:cNvGrpSpPr/>
        <p:nvPr/>
      </p:nvGrpSpPr>
      <p:grpSpPr>
        <a:xfrm>
          <a:off x="0" y="0"/>
          <a:ext cx="0" cy="0"/>
          <a:chOff x="0" y="0"/>
          <a:chExt cx="0" cy="0"/>
        </a:xfrm>
      </p:grpSpPr>
      <p:sp>
        <p:nvSpPr>
          <p:cNvPr id="9" name="Picture Placeholder 7"/>
          <p:cNvSpPr>
            <a:spLocks noGrp="1"/>
          </p:cNvSpPr>
          <p:nvPr>
            <p:ph type="pic" sz="quarter" idx="13"/>
          </p:nvPr>
        </p:nvSpPr>
        <p:spPr>
          <a:xfrm>
            <a:off x="0" y="0"/>
            <a:ext cx="9144000" cy="6858000"/>
          </a:xfrm>
          <a:solidFill>
            <a:srgbClr val="959595"/>
          </a:solidFill>
        </p:spPr>
        <p:txBody>
          <a:bodyPr/>
          <a:lstStyle/>
          <a:p>
            <a:r>
              <a:rPr lang="en-US" dirty="0"/>
              <a:t>Click icon to add picture</a:t>
            </a:r>
          </a:p>
        </p:txBody>
      </p:sp>
      <p:sp>
        <p:nvSpPr>
          <p:cNvPr id="10" name="Title 1"/>
          <p:cNvSpPr>
            <a:spLocks noGrp="1"/>
          </p:cNvSpPr>
          <p:nvPr>
            <p:ph type="title"/>
          </p:nvPr>
        </p:nvSpPr>
        <p:spPr bwMode="gray">
          <a:xfrm>
            <a:off x="740664" y="1005840"/>
            <a:ext cx="7772400" cy="1993392"/>
          </a:xfrm>
        </p:spPr>
        <p:txBody>
          <a:bodyPr/>
          <a:lstStyle>
            <a:lvl1pPr>
              <a:lnSpc>
                <a:spcPts val="5000"/>
              </a:lnSpc>
              <a:defRPr sz="4600">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3021242041"/>
      </p:ext>
    </p:extLst>
  </p:cSld>
  <p:clrMapOvr>
    <a:masterClrMapping/>
  </p:clrMapOvr>
</p:sldLayout>
</file>

<file path=ppt/slideLayouts/slideLayout280.xml><?xml version="1.0" encoding="utf-8"?>
<p:sldLayout xmlns:a="http://schemas.openxmlformats.org/drawingml/2006/main" xmlns:r="http://schemas.openxmlformats.org/officeDocument/2006/relationships" xmlns:p="http://schemas.openxmlformats.org/presentationml/2006/main" preserve="1" userDrawn="1">
  <p:cSld name="BreakerMosaicBullet_Blue">
    <p:spTree>
      <p:nvGrpSpPr>
        <p:cNvPr id="1" name=""/>
        <p:cNvGrpSpPr/>
        <p:nvPr/>
      </p:nvGrpSpPr>
      <p:grpSpPr>
        <a:xfrm>
          <a:off x="0" y="0"/>
          <a:ext cx="0" cy="0"/>
          <a:chOff x="0" y="0"/>
          <a:chExt cx="0" cy="0"/>
        </a:xfrm>
      </p:grpSpPr>
      <p:sp>
        <p:nvSpPr>
          <p:cNvPr id="8" name="Round Diagonal Corner Rectangle 7"/>
          <p:cNvSpPr/>
          <p:nvPr userDrawn="1"/>
        </p:nvSpPr>
        <p:spPr>
          <a:xfrm>
            <a:off x="228600" y="228600"/>
            <a:ext cx="6949440" cy="2487168"/>
          </a:xfrm>
          <a:prstGeom prst="round2DiagRect">
            <a:avLst>
              <a:gd name="adj1" fmla="val 8670"/>
              <a:gd name="adj2" fmla="val 0"/>
            </a:avLst>
          </a:prstGeom>
          <a:solidFill>
            <a:srgbClr val="005C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title"/>
          </p:nvPr>
        </p:nvSpPr>
        <p:spPr bwMode="gray">
          <a:xfrm>
            <a:off x="740664" y="694944"/>
            <a:ext cx="5029200" cy="1371600"/>
          </a:xfrm>
        </p:spPr>
        <p:txBody>
          <a:bodyPr/>
          <a:lstStyle>
            <a:lvl1pPr>
              <a:lnSpc>
                <a:spcPts val="5500"/>
              </a:lnSpc>
              <a:defRPr sz="4800">
                <a:solidFill>
                  <a:schemeClr val="bg1"/>
                </a:solidFill>
              </a:defRPr>
            </a:lvl1pPr>
          </a:lstStyle>
          <a:p>
            <a:r>
              <a:rPr lang="en-US"/>
              <a:t>Click to edit Master title style</a:t>
            </a:r>
            <a:endParaRPr lang="en-US" dirty="0"/>
          </a:p>
        </p:txBody>
      </p:sp>
      <p:sp>
        <p:nvSpPr>
          <p:cNvPr id="9" name="Text Placeholder 8"/>
          <p:cNvSpPr>
            <a:spLocks noGrp="1"/>
          </p:cNvSpPr>
          <p:nvPr>
            <p:ph type="body" sz="quarter" idx="12"/>
          </p:nvPr>
        </p:nvSpPr>
        <p:spPr>
          <a:xfrm>
            <a:off x="744538" y="3026664"/>
            <a:ext cx="7567612" cy="3142404"/>
          </a:xfrm>
        </p:spPr>
        <p:txBody>
          <a:bodyPr numCol="1">
            <a:noAutofit/>
          </a:bodyPr>
          <a:lstStyle>
            <a:lvl1pPr marL="173736" indent="-173736">
              <a:lnSpc>
                <a:spcPts val="3200"/>
              </a:lnSpc>
              <a:spcBef>
                <a:spcPts val="0"/>
              </a:spcBef>
              <a:buFont typeface="Arial" pitchFamily="34" charset="0"/>
              <a:buChar char="•"/>
              <a:defRPr sz="2400" b="1">
                <a:solidFill>
                  <a:schemeClr val="tx1"/>
                </a:solidFill>
              </a:defRPr>
            </a:lvl1pPr>
            <a:lvl2pPr marL="173736" indent="-173736">
              <a:lnSpc>
                <a:spcPts val="3200"/>
              </a:lnSpc>
              <a:spcBef>
                <a:spcPts val="0"/>
              </a:spcBef>
              <a:buFont typeface="Arial" pitchFamily="34" charset="0"/>
              <a:buChar char="•"/>
              <a:defRPr sz="2400" b="1">
                <a:solidFill>
                  <a:schemeClr val="tx1"/>
                </a:solidFill>
              </a:defRPr>
            </a:lvl2pPr>
            <a:lvl3pPr marL="173736" indent="-173736">
              <a:lnSpc>
                <a:spcPts val="3200"/>
              </a:lnSpc>
              <a:spcBef>
                <a:spcPts val="0"/>
              </a:spcBef>
              <a:buFont typeface="Arial" pitchFamily="34" charset="0"/>
              <a:buChar char="•"/>
              <a:defRPr sz="2400" b="1">
                <a:solidFill>
                  <a:schemeClr val="tx1"/>
                </a:solidFill>
              </a:defRPr>
            </a:lvl3pPr>
            <a:lvl4pPr marL="173736" indent="-173736">
              <a:lnSpc>
                <a:spcPts val="3200"/>
              </a:lnSpc>
              <a:spcBef>
                <a:spcPts val="0"/>
              </a:spcBef>
              <a:buFont typeface="Arial" pitchFamily="34" charset="0"/>
              <a:buChar char="•"/>
              <a:defRPr sz="2400" b="1">
                <a:solidFill>
                  <a:schemeClr val="tx1"/>
                </a:solidFill>
              </a:defRPr>
            </a:lvl4pPr>
            <a:lvl5pPr marL="173736" indent="-173736">
              <a:lnSpc>
                <a:spcPts val="3200"/>
              </a:lnSpc>
              <a:spcBef>
                <a:spcPts val="0"/>
              </a:spcBef>
              <a:buFont typeface="Arial" pitchFamily="34" charset="0"/>
              <a:buChar char="•"/>
              <a:defRPr sz="2400" b="1">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Round Diagonal Corner Rectangle 9"/>
          <p:cNvSpPr/>
          <p:nvPr userDrawn="1"/>
        </p:nvSpPr>
        <p:spPr>
          <a:xfrm>
            <a:off x="7296912" y="1115568"/>
            <a:ext cx="877824" cy="493776"/>
          </a:xfrm>
          <a:prstGeom prst="round2DiagRect">
            <a:avLst>
              <a:gd name="adj1" fmla="val 38584"/>
              <a:gd name="adj2" fmla="val 0"/>
            </a:avLst>
          </a:prstGeom>
          <a:solidFill>
            <a:srgbClr val="1E9D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1" name="Round Diagonal Corner Rectangle 10"/>
          <p:cNvSpPr/>
          <p:nvPr userDrawn="1"/>
        </p:nvSpPr>
        <p:spPr>
          <a:xfrm>
            <a:off x="7296912" y="1719072"/>
            <a:ext cx="1627632" cy="996696"/>
          </a:xfrm>
          <a:prstGeom prst="round2DiagRect">
            <a:avLst>
              <a:gd name="adj1" fmla="val 612"/>
              <a:gd name="adj2" fmla="val 21637"/>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2"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602746180"/>
      </p:ext>
    </p:extLst>
  </p:cSld>
  <p:clrMapOvr>
    <a:masterClrMapping/>
  </p:clrMapOvr>
</p:sldLayout>
</file>

<file path=ppt/slideLayouts/slideLayout281.xml><?xml version="1.0" encoding="utf-8"?>
<p:sldLayout xmlns:a="http://schemas.openxmlformats.org/drawingml/2006/main" xmlns:r="http://schemas.openxmlformats.org/officeDocument/2006/relationships" xmlns:p="http://schemas.openxmlformats.org/presentationml/2006/main" preserve="1" userDrawn="1">
  <p:cSld name="ContentBullet_Blue">
    <p:spTree>
      <p:nvGrpSpPr>
        <p:cNvPr id="1" name=""/>
        <p:cNvGrpSpPr/>
        <p:nvPr/>
      </p:nvGrpSpPr>
      <p:grpSpPr>
        <a:xfrm>
          <a:off x="0" y="0"/>
          <a:ext cx="0" cy="0"/>
          <a:chOff x="0" y="0"/>
          <a:chExt cx="0" cy="0"/>
        </a:xfrm>
      </p:grpSpPr>
      <p:sp>
        <p:nvSpPr>
          <p:cNvPr id="7" name="Title 1"/>
          <p:cNvSpPr>
            <a:spLocks noGrp="1"/>
          </p:cNvSpPr>
          <p:nvPr>
            <p:ph type="title"/>
          </p:nvPr>
        </p:nvSpPr>
        <p:spPr>
          <a:xfrm>
            <a:off x="533329" y="422567"/>
            <a:ext cx="7567612" cy="456304"/>
          </a:xfrm>
        </p:spPr>
        <p:txBody>
          <a:bodyPr/>
          <a:lstStyle>
            <a:lvl1pPr>
              <a:lnSpc>
                <a:spcPts val="4000"/>
              </a:lnSpc>
              <a:defRPr sz="3600">
                <a:solidFill>
                  <a:srgbClr val="005C84"/>
                </a:solidFill>
              </a:defRPr>
            </a:lvl1pPr>
          </a:lstStyle>
          <a:p>
            <a:r>
              <a:rPr lang="en-US" dirty="0"/>
              <a:t>Click to edit Master title style</a:t>
            </a:r>
          </a:p>
        </p:txBody>
      </p:sp>
      <p:sp>
        <p:nvSpPr>
          <p:cNvPr id="11" name="Text Placeholder 5"/>
          <p:cNvSpPr>
            <a:spLocks noGrp="1"/>
          </p:cNvSpPr>
          <p:nvPr>
            <p:ph type="body" sz="quarter" idx="12" hasCustomPrompt="1"/>
          </p:nvPr>
        </p:nvSpPr>
        <p:spPr>
          <a:xfrm>
            <a:off x="533329" y="1003001"/>
            <a:ext cx="7571488" cy="397952"/>
          </a:xfrm>
        </p:spPr>
        <p:txBody>
          <a:bodyPr/>
          <a:lstStyle>
            <a:lvl1pPr marL="0" indent="0">
              <a:lnSpc>
                <a:spcPts val="2100"/>
              </a:lnSpc>
              <a:spcBef>
                <a:spcPts val="0"/>
              </a:spcBef>
              <a:buFontTx/>
              <a:buNone/>
              <a:defRPr sz="2000" b="1" cap="all" baseline="0">
                <a:solidFill>
                  <a:srgbClr val="1E9D8B"/>
                </a:solidFill>
              </a:defRPr>
            </a:lvl1pPr>
          </a:lstStyle>
          <a:p>
            <a:pPr lvl="0"/>
            <a:r>
              <a:rPr lang="en-US" dirty="0"/>
              <a:t>CLICK TO EDIT MASTER TEXT STYLES</a:t>
            </a:r>
          </a:p>
        </p:txBody>
      </p:sp>
      <p:sp>
        <p:nvSpPr>
          <p:cNvPr id="12" name="Text Placeholder 8"/>
          <p:cNvSpPr>
            <a:spLocks noGrp="1"/>
          </p:cNvSpPr>
          <p:nvPr>
            <p:ph type="body" sz="quarter" idx="13"/>
          </p:nvPr>
        </p:nvSpPr>
        <p:spPr>
          <a:xfrm>
            <a:off x="744538" y="2456329"/>
            <a:ext cx="7567612" cy="3484096"/>
          </a:xfrm>
        </p:spPr>
        <p:txBody>
          <a:bodyPr numCol="1">
            <a:noAutofit/>
          </a:bodyPr>
          <a:lstStyle>
            <a:lvl1pPr marL="182880" indent="-182880">
              <a:lnSpc>
                <a:spcPts val="2200"/>
              </a:lnSpc>
              <a:spcBef>
                <a:spcPts val="0"/>
              </a:spcBef>
              <a:spcAft>
                <a:spcPts val="1000"/>
              </a:spcAft>
              <a:buFont typeface="Arial" pitchFamily="34" charset="0"/>
              <a:buChar char="•"/>
              <a:defRPr sz="2000" b="0">
                <a:solidFill>
                  <a:schemeClr val="tx1"/>
                </a:solidFill>
              </a:defRPr>
            </a:lvl1pPr>
            <a:lvl2pPr marL="454025" indent="-182880">
              <a:lnSpc>
                <a:spcPts val="2200"/>
              </a:lnSpc>
              <a:spcBef>
                <a:spcPts val="0"/>
              </a:spcBef>
              <a:spcAft>
                <a:spcPts val="1000"/>
              </a:spcAft>
              <a:buFont typeface="Arial" pitchFamily="34" charset="0"/>
              <a:buChar char="•"/>
              <a:defRPr sz="2000" b="0">
                <a:solidFill>
                  <a:schemeClr val="tx1"/>
                </a:solidFill>
              </a:defRPr>
            </a:lvl2pPr>
            <a:lvl3pPr marL="731520" indent="-182880">
              <a:lnSpc>
                <a:spcPts val="2200"/>
              </a:lnSpc>
              <a:spcBef>
                <a:spcPts val="0"/>
              </a:spcBef>
              <a:spcAft>
                <a:spcPts val="1000"/>
              </a:spcAft>
              <a:buFont typeface="Arial" pitchFamily="34" charset="0"/>
              <a:buChar char="•"/>
              <a:defRPr sz="2000" b="0">
                <a:solidFill>
                  <a:schemeClr val="tx1"/>
                </a:solidFill>
              </a:defRPr>
            </a:lvl3pPr>
            <a:lvl4pPr marL="1005840" indent="-182880">
              <a:lnSpc>
                <a:spcPts val="2200"/>
              </a:lnSpc>
              <a:spcBef>
                <a:spcPts val="0"/>
              </a:spcBef>
              <a:spcAft>
                <a:spcPts val="1000"/>
              </a:spcAft>
              <a:buFont typeface="Arial" pitchFamily="34" charset="0"/>
              <a:buChar char="•"/>
              <a:defRPr sz="2000" b="0">
                <a:solidFill>
                  <a:schemeClr val="tx1"/>
                </a:solidFill>
              </a:defRPr>
            </a:lvl4pPr>
            <a:lvl5pPr marL="1280160" indent="-182880">
              <a:lnSpc>
                <a:spcPts val="2200"/>
              </a:lnSpc>
              <a:spcBef>
                <a:spcPts val="0"/>
              </a:spcBef>
              <a:spcAft>
                <a:spcPts val="1000"/>
              </a:spcAft>
              <a:buFont typeface="Arial" pitchFamily="34" charset="0"/>
              <a:buChar char="•"/>
              <a:defRPr sz="2000" b="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pic>
        <p:nvPicPr>
          <p:cNvPr id="8" name="Picture 7"/>
          <p:cNvPicPr>
            <a:picLocks noChangeAspect="1"/>
          </p:cNvPicPr>
          <p:nvPr userDrawn="1"/>
        </p:nvPicPr>
        <p:blipFill>
          <a:blip r:embed="rId2"/>
          <a:stretch>
            <a:fillRect/>
          </a:stretch>
        </p:blipFill>
        <p:spPr>
          <a:xfrm>
            <a:off x="7715613" y="95049"/>
            <a:ext cx="1352886" cy="655036"/>
          </a:xfrm>
          <a:prstGeom prst="rect">
            <a:avLst/>
          </a:prstGeom>
        </p:spPr>
      </p:pic>
    </p:spTree>
    <p:extLst>
      <p:ext uri="{BB962C8B-B14F-4D97-AF65-F5344CB8AC3E}">
        <p14:creationId xmlns:p14="http://schemas.microsoft.com/office/powerpoint/2010/main" val="3280266256"/>
      </p:ext>
    </p:extLst>
  </p:cSld>
  <p:clrMapOvr>
    <a:masterClrMapping/>
  </p:clrMapOvr>
</p:sldLayout>
</file>

<file path=ppt/slideLayouts/slideLayout28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4" name="Title 1"/>
          <p:cNvSpPr>
            <a:spLocks noGrp="1"/>
          </p:cNvSpPr>
          <p:nvPr>
            <p:ph type="title"/>
          </p:nvPr>
        </p:nvSpPr>
        <p:spPr>
          <a:xfrm>
            <a:off x="533329" y="128952"/>
            <a:ext cx="7567612" cy="456304"/>
          </a:xfrm>
        </p:spPr>
        <p:txBody>
          <a:bodyPr/>
          <a:lstStyle>
            <a:lvl1pPr>
              <a:lnSpc>
                <a:spcPts val="4000"/>
              </a:lnSpc>
              <a:defRPr sz="2400">
                <a:solidFill>
                  <a:srgbClr val="005C84"/>
                </a:solidFill>
              </a:defRPr>
            </a:lvl1pPr>
          </a:lstStyle>
          <a:p>
            <a:r>
              <a:rPr lang="en-US" dirty="0"/>
              <a:t>Click to edit Master title style</a:t>
            </a:r>
          </a:p>
        </p:txBody>
      </p:sp>
      <p:sp>
        <p:nvSpPr>
          <p:cNvPr id="5" name="Text Placeholder 5"/>
          <p:cNvSpPr>
            <a:spLocks noGrp="1"/>
          </p:cNvSpPr>
          <p:nvPr>
            <p:ph type="body" sz="quarter" idx="12" hasCustomPrompt="1"/>
          </p:nvPr>
        </p:nvSpPr>
        <p:spPr>
          <a:xfrm>
            <a:off x="533329" y="585256"/>
            <a:ext cx="7571488" cy="397952"/>
          </a:xfrm>
        </p:spPr>
        <p:txBody>
          <a:bodyPr/>
          <a:lstStyle>
            <a:lvl1pPr marL="0" indent="0">
              <a:lnSpc>
                <a:spcPts val="2100"/>
              </a:lnSpc>
              <a:spcBef>
                <a:spcPts val="0"/>
              </a:spcBef>
              <a:buFontTx/>
              <a:buNone/>
              <a:defRPr sz="1400" b="1" cap="all" baseline="0">
                <a:solidFill>
                  <a:srgbClr val="1E9D8B"/>
                </a:solidFill>
              </a:defRPr>
            </a:lvl1pPr>
          </a:lstStyle>
          <a:p>
            <a:pPr lvl="0"/>
            <a:r>
              <a:rPr lang="en-US" dirty="0"/>
              <a:t>CLICK TO EDIT MASTER TEXT STYLES</a:t>
            </a:r>
          </a:p>
        </p:txBody>
      </p:sp>
      <p:sp>
        <p:nvSpPr>
          <p:cNvPr id="6" name="Text Placeholder 8"/>
          <p:cNvSpPr>
            <a:spLocks noGrp="1"/>
          </p:cNvSpPr>
          <p:nvPr>
            <p:ph type="body" sz="quarter" idx="13"/>
          </p:nvPr>
        </p:nvSpPr>
        <p:spPr>
          <a:xfrm>
            <a:off x="744538" y="2456329"/>
            <a:ext cx="7567612" cy="3484096"/>
          </a:xfrm>
        </p:spPr>
        <p:txBody>
          <a:bodyPr numCol="1">
            <a:noAutofit/>
          </a:bodyPr>
          <a:lstStyle>
            <a:lvl1pPr marL="182880" indent="-182880">
              <a:lnSpc>
                <a:spcPts val="2200"/>
              </a:lnSpc>
              <a:spcBef>
                <a:spcPts val="0"/>
              </a:spcBef>
              <a:spcAft>
                <a:spcPts val="1000"/>
              </a:spcAft>
              <a:buFont typeface="Arial" pitchFamily="34" charset="0"/>
              <a:buChar char="•"/>
              <a:defRPr sz="2000" b="0">
                <a:solidFill>
                  <a:schemeClr val="tx1"/>
                </a:solidFill>
              </a:defRPr>
            </a:lvl1pPr>
            <a:lvl2pPr marL="454025" indent="-182880">
              <a:lnSpc>
                <a:spcPts val="2200"/>
              </a:lnSpc>
              <a:spcBef>
                <a:spcPts val="0"/>
              </a:spcBef>
              <a:spcAft>
                <a:spcPts val="1000"/>
              </a:spcAft>
              <a:buFont typeface="Arial" pitchFamily="34" charset="0"/>
              <a:buChar char="•"/>
              <a:defRPr sz="2000" b="0">
                <a:solidFill>
                  <a:schemeClr val="tx1"/>
                </a:solidFill>
              </a:defRPr>
            </a:lvl2pPr>
            <a:lvl3pPr marL="731520" indent="-182880">
              <a:lnSpc>
                <a:spcPts val="2200"/>
              </a:lnSpc>
              <a:spcBef>
                <a:spcPts val="0"/>
              </a:spcBef>
              <a:spcAft>
                <a:spcPts val="1000"/>
              </a:spcAft>
              <a:buFont typeface="Arial" pitchFamily="34" charset="0"/>
              <a:buChar char="•"/>
              <a:defRPr sz="2000" b="0">
                <a:solidFill>
                  <a:schemeClr val="tx1"/>
                </a:solidFill>
              </a:defRPr>
            </a:lvl3pPr>
            <a:lvl4pPr marL="1005840" indent="-182880">
              <a:lnSpc>
                <a:spcPts val="2200"/>
              </a:lnSpc>
              <a:spcBef>
                <a:spcPts val="0"/>
              </a:spcBef>
              <a:spcAft>
                <a:spcPts val="1000"/>
              </a:spcAft>
              <a:buFont typeface="Arial" pitchFamily="34" charset="0"/>
              <a:buChar char="•"/>
              <a:defRPr sz="2000" b="0">
                <a:solidFill>
                  <a:schemeClr val="tx1"/>
                </a:solidFill>
              </a:defRPr>
            </a:lvl4pPr>
            <a:lvl5pPr marL="1280160" indent="-182880">
              <a:lnSpc>
                <a:spcPts val="2200"/>
              </a:lnSpc>
              <a:spcBef>
                <a:spcPts val="0"/>
              </a:spcBef>
              <a:spcAft>
                <a:spcPts val="1000"/>
              </a:spcAft>
              <a:buFont typeface="Arial" pitchFamily="34" charset="0"/>
              <a:buChar char="•"/>
              <a:defRPr sz="2000" b="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pic>
        <p:nvPicPr>
          <p:cNvPr id="11" name="Picture 10"/>
          <p:cNvPicPr>
            <a:picLocks noChangeAspect="1"/>
          </p:cNvPicPr>
          <p:nvPr userDrawn="1"/>
        </p:nvPicPr>
        <p:blipFill>
          <a:blip r:embed="rId2"/>
          <a:stretch>
            <a:fillRect/>
          </a:stretch>
        </p:blipFill>
        <p:spPr>
          <a:xfrm>
            <a:off x="7715613" y="95049"/>
            <a:ext cx="1352886" cy="655036"/>
          </a:xfrm>
          <a:prstGeom prst="rect">
            <a:avLst/>
          </a:prstGeom>
        </p:spPr>
      </p:pic>
    </p:spTree>
    <p:extLst>
      <p:ext uri="{BB962C8B-B14F-4D97-AF65-F5344CB8AC3E}">
        <p14:creationId xmlns:p14="http://schemas.microsoft.com/office/powerpoint/2010/main" val="1141161501"/>
      </p:ext>
    </p:extLst>
  </p:cSld>
  <p:clrMapOvr>
    <a:masterClrMapping/>
  </p:clrMapOvr>
</p:sldLayout>
</file>

<file path=ppt/slideLayouts/slideLayout283.xml><?xml version="1.0" encoding="utf-8"?>
<p:sldLayout xmlns:a="http://schemas.openxmlformats.org/drawingml/2006/main" xmlns:r="http://schemas.openxmlformats.org/officeDocument/2006/relationships" xmlns:p="http://schemas.openxmlformats.org/presentationml/2006/main" preserve="1" userDrawn="1">
  <p:cSld name="ContentOneColumn_Blue">
    <p:spTree>
      <p:nvGrpSpPr>
        <p:cNvPr id="1" name=""/>
        <p:cNvGrpSpPr/>
        <p:nvPr/>
      </p:nvGrpSpPr>
      <p:grpSpPr>
        <a:xfrm>
          <a:off x="0" y="0"/>
          <a:ext cx="0" cy="0"/>
          <a:chOff x="0" y="0"/>
          <a:chExt cx="0" cy="0"/>
        </a:xfrm>
      </p:grpSpPr>
      <p:sp>
        <p:nvSpPr>
          <p:cNvPr id="7" name="Title 1"/>
          <p:cNvSpPr>
            <a:spLocks noGrp="1"/>
          </p:cNvSpPr>
          <p:nvPr>
            <p:ph type="title"/>
          </p:nvPr>
        </p:nvSpPr>
        <p:spPr>
          <a:xfrm>
            <a:off x="744539" y="502920"/>
            <a:ext cx="7567612" cy="859028"/>
          </a:xfrm>
        </p:spPr>
        <p:txBody>
          <a:bodyPr/>
          <a:lstStyle>
            <a:lvl1pPr>
              <a:lnSpc>
                <a:spcPts val="4000"/>
              </a:lnSpc>
              <a:defRPr sz="3600">
                <a:solidFill>
                  <a:srgbClr val="005C84"/>
                </a:solidFill>
              </a:defRPr>
            </a:lvl1pPr>
          </a:lstStyle>
          <a:p>
            <a:r>
              <a:rPr lang="en-US"/>
              <a:t>Click to edit Master title style</a:t>
            </a:r>
            <a:endParaRPr lang="en-US" dirty="0"/>
          </a:p>
        </p:txBody>
      </p:sp>
      <p:sp>
        <p:nvSpPr>
          <p:cNvPr id="11" name="Text Placeholder 5"/>
          <p:cNvSpPr>
            <a:spLocks noGrp="1"/>
          </p:cNvSpPr>
          <p:nvPr>
            <p:ph type="body" sz="quarter" idx="12" hasCustomPrompt="1"/>
          </p:nvPr>
        </p:nvSpPr>
        <p:spPr>
          <a:xfrm>
            <a:off x="740661" y="1368513"/>
            <a:ext cx="7571489" cy="685800"/>
          </a:xfrm>
        </p:spPr>
        <p:txBody>
          <a:bodyPr>
            <a:noAutofit/>
          </a:bodyPr>
          <a:lstStyle>
            <a:lvl1pPr marL="0" indent="0">
              <a:lnSpc>
                <a:spcPts val="2900"/>
              </a:lnSpc>
              <a:spcBef>
                <a:spcPts val="0"/>
              </a:spcBef>
              <a:buFontTx/>
              <a:buNone/>
              <a:defRPr sz="2400" b="1">
                <a:solidFill>
                  <a:srgbClr val="1E9D8B"/>
                </a:solidFill>
              </a:defRPr>
            </a:lvl1pPr>
          </a:lstStyle>
          <a:p>
            <a:pPr lvl="0"/>
            <a:r>
              <a:rPr lang="en-US" dirty="0"/>
              <a:t>Click to edit master text styles</a:t>
            </a:r>
          </a:p>
        </p:txBody>
      </p:sp>
      <p:sp>
        <p:nvSpPr>
          <p:cNvPr id="12" name="Text Placeholder 8"/>
          <p:cNvSpPr>
            <a:spLocks noGrp="1"/>
          </p:cNvSpPr>
          <p:nvPr>
            <p:ph type="body" sz="quarter" idx="13" hasCustomPrompt="1"/>
          </p:nvPr>
        </p:nvSpPr>
        <p:spPr>
          <a:xfrm>
            <a:off x="744538" y="2410930"/>
            <a:ext cx="7567612" cy="1425258"/>
          </a:xfrm>
        </p:spPr>
        <p:txBody>
          <a:bodyPr numCol="1">
            <a:noAutofit/>
          </a:bodyPr>
          <a:lstStyle>
            <a:lvl1pPr marL="0" indent="0">
              <a:lnSpc>
                <a:spcPts val="2200"/>
              </a:lnSpc>
              <a:spcBef>
                <a:spcPts val="0"/>
              </a:spcBef>
              <a:spcAft>
                <a:spcPts val="900"/>
              </a:spcAft>
              <a:buFontTx/>
              <a:buNone/>
              <a:defRPr sz="2000" b="1" cap="all" baseline="0">
                <a:solidFill>
                  <a:srgbClr val="007A87"/>
                </a:solidFill>
              </a:defRPr>
            </a:lvl1pPr>
            <a:lvl2pPr marL="0" indent="0">
              <a:lnSpc>
                <a:spcPts val="2200"/>
              </a:lnSpc>
              <a:spcBef>
                <a:spcPts val="0"/>
              </a:spcBef>
              <a:buFontTx/>
              <a:buNone/>
              <a:defRPr sz="2000" b="0">
                <a:solidFill>
                  <a:schemeClr val="tx1"/>
                </a:solidFill>
              </a:defRPr>
            </a:lvl2pPr>
            <a:lvl3pPr marL="0" indent="0">
              <a:lnSpc>
                <a:spcPts val="2200"/>
              </a:lnSpc>
              <a:spcBef>
                <a:spcPts val="0"/>
              </a:spcBef>
              <a:buFontTx/>
              <a:buNone/>
              <a:defRPr sz="2000" b="0">
                <a:solidFill>
                  <a:schemeClr val="tx1"/>
                </a:solidFill>
              </a:defRPr>
            </a:lvl3pPr>
            <a:lvl4pPr marL="0" indent="0">
              <a:lnSpc>
                <a:spcPts val="2200"/>
              </a:lnSpc>
              <a:spcBef>
                <a:spcPts val="0"/>
              </a:spcBef>
              <a:buFontTx/>
              <a:buNone/>
              <a:defRPr sz="2000" b="0">
                <a:solidFill>
                  <a:schemeClr val="tx1"/>
                </a:solidFill>
              </a:defRPr>
            </a:lvl4pPr>
            <a:lvl5pPr marL="0" indent="0">
              <a:lnSpc>
                <a:spcPts val="2200"/>
              </a:lnSpc>
              <a:spcBef>
                <a:spcPts val="0"/>
              </a:spcBef>
              <a:buFontTx/>
              <a:buNone/>
              <a:defRPr sz="2000" b="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12"/>
          <p:cNvSpPr>
            <a:spLocks noGrp="1"/>
          </p:cNvSpPr>
          <p:nvPr>
            <p:ph type="body" sz="quarter" idx="14" hasCustomPrompt="1"/>
          </p:nvPr>
        </p:nvSpPr>
        <p:spPr>
          <a:xfrm>
            <a:off x="744539" y="4194009"/>
            <a:ext cx="7567611" cy="1426464"/>
          </a:xfrm>
        </p:spPr>
        <p:txBody>
          <a:bodyPr>
            <a:noAutofit/>
          </a:bodyPr>
          <a:lstStyle>
            <a:lvl1pPr marL="0" indent="0">
              <a:lnSpc>
                <a:spcPts val="2200"/>
              </a:lnSpc>
              <a:spcBef>
                <a:spcPts val="0"/>
              </a:spcBef>
              <a:spcAft>
                <a:spcPts val="900"/>
              </a:spcAft>
              <a:buFontTx/>
              <a:buNone/>
              <a:tabLst/>
              <a:defRPr sz="2000" b="1" cap="all" baseline="0">
                <a:solidFill>
                  <a:srgbClr val="007A87"/>
                </a:solidFill>
              </a:defRPr>
            </a:lvl1pPr>
            <a:lvl2pPr marL="0" indent="0">
              <a:lnSpc>
                <a:spcPts val="2200"/>
              </a:lnSpc>
              <a:spcBef>
                <a:spcPts val="0"/>
              </a:spcBef>
              <a:buFontTx/>
              <a:buNone/>
              <a:tabLst/>
              <a:defRPr sz="2000"/>
            </a:lvl2pPr>
            <a:lvl3pPr marL="0" indent="0">
              <a:lnSpc>
                <a:spcPts val="2200"/>
              </a:lnSpc>
              <a:spcBef>
                <a:spcPts val="0"/>
              </a:spcBef>
              <a:buFontTx/>
              <a:buNone/>
              <a:tabLst/>
              <a:defRPr sz="2000"/>
            </a:lvl3pPr>
            <a:lvl4pPr marL="0" indent="0">
              <a:lnSpc>
                <a:spcPts val="2200"/>
              </a:lnSpc>
              <a:spcBef>
                <a:spcPts val="0"/>
              </a:spcBef>
              <a:buFontTx/>
              <a:buNone/>
              <a:tabLst/>
              <a:defRPr sz="2000"/>
            </a:lvl4pPr>
            <a:lvl5pPr marL="0" indent="0">
              <a:lnSpc>
                <a:spcPts val="2200"/>
              </a:lnSpc>
              <a:spcBef>
                <a:spcPts val="0"/>
              </a:spcBef>
              <a:buFontTx/>
              <a:buNone/>
              <a:tabLst/>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380535051"/>
      </p:ext>
    </p:extLst>
  </p:cSld>
  <p:clrMapOvr>
    <a:masterClrMapping/>
  </p:clrMapOvr>
</p:sldLayout>
</file>

<file path=ppt/slideLayouts/slideLayout284.xml><?xml version="1.0" encoding="utf-8"?>
<p:sldLayout xmlns:a="http://schemas.openxmlformats.org/drawingml/2006/main" xmlns:r="http://schemas.openxmlformats.org/officeDocument/2006/relationships" xmlns:p="http://schemas.openxmlformats.org/presentationml/2006/main" preserve="1" userDrawn="1">
  <p:cSld name="ContentTwoColumn_Blue">
    <p:spTree>
      <p:nvGrpSpPr>
        <p:cNvPr id="1" name=""/>
        <p:cNvGrpSpPr/>
        <p:nvPr/>
      </p:nvGrpSpPr>
      <p:grpSpPr>
        <a:xfrm>
          <a:off x="0" y="0"/>
          <a:ext cx="0" cy="0"/>
          <a:chOff x="0" y="0"/>
          <a:chExt cx="0" cy="0"/>
        </a:xfrm>
      </p:grpSpPr>
      <p:sp>
        <p:nvSpPr>
          <p:cNvPr id="7" name="Title 1"/>
          <p:cNvSpPr>
            <a:spLocks noGrp="1"/>
          </p:cNvSpPr>
          <p:nvPr>
            <p:ph type="title"/>
          </p:nvPr>
        </p:nvSpPr>
        <p:spPr>
          <a:xfrm>
            <a:off x="744538" y="502920"/>
            <a:ext cx="7567612" cy="859028"/>
          </a:xfrm>
        </p:spPr>
        <p:txBody>
          <a:bodyPr/>
          <a:lstStyle>
            <a:lvl1pPr>
              <a:lnSpc>
                <a:spcPts val="4000"/>
              </a:lnSpc>
              <a:defRPr sz="3600">
                <a:solidFill>
                  <a:srgbClr val="005C84"/>
                </a:solidFill>
              </a:defRPr>
            </a:lvl1pPr>
          </a:lstStyle>
          <a:p>
            <a:r>
              <a:rPr lang="en-US" dirty="0"/>
              <a:t>Click to edit Master title style</a:t>
            </a:r>
          </a:p>
        </p:txBody>
      </p:sp>
      <p:sp>
        <p:nvSpPr>
          <p:cNvPr id="11" name="Text Placeholder 5"/>
          <p:cNvSpPr>
            <a:spLocks noGrp="1"/>
          </p:cNvSpPr>
          <p:nvPr>
            <p:ph type="body" sz="quarter" idx="12" hasCustomPrompt="1"/>
          </p:nvPr>
        </p:nvSpPr>
        <p:spPr>
          <a:xfrm>
            <a:off x="740660" y="1368513"/>
            <a:ext cx="7571489" cy="685800"/>
          </a:xfrm>
        </p:spPr>
        <p:txBody>
          <a:bodyPr>
            <a:noAutofit/>
          </a:bodyPr>
          <a:lstStyle>
            <a:lvl1pPr marL="0" indent="0">
              <a:lnSpc>
                <a:spcPts val="2900"/>
              </a:lnSpc>
              <a:spcBef>
                <a:spcPts val="0"/>
              </a:spcBef>
              <a:buFontTx/>
              <a:buNone/>
              <a:defRPr sz="2400" b="1">
                <a:solidFill>
                  <a:srgbClr val="1E9D8B"/>
                </a:solidFill>
              </a:defRPr>
            </a:lvl1pPr>
          </a:lstStyle>
          <a:p>
            <a:pPr lvl="0"/>
            <a:r>
              <a:rPr lang="en-US" dirty="0"/>
              <a:t>Click to edit master text styles</a:t>
            </a:r>
          </a:p>
        </p:txBody>
      </p:sp>
      <p:sp>
        <p:nvSpPr>
          <p:cNvPr id="12" name="Text Placeholder 8"/>
          <p:cNvSpPr>
            <a:spLocks noGrp="1"/>
          </p:cNvSpPr>
          <p:nvPr>
            <p:ph type="body" sz="quarter" idx="13" hasCustomPrompt="1"/>
          </p:nvPr>
        </p:nvSpPr>
        <p:spPr>
          <a:xfrm>
            <a:off x="744538" y="2410929"/>
            <a:ext cx="3639312" cy="3529495"/>
          </a:xfrm>
        </p:spPr>
        <p:txBody>
          <a:bodyPr numCol="1">
            <a:noAutofit/>
          </a:bodyPr>
          <a:lstStyle>
            <a:lvl1pPr marL="0" indent="0">
              <a:lnSpc>
                <a:spcPts val="2200"/>
              </a:lnSpc>
              <a:spcBef>
                <a:spcPts val="0"/>
              </a:spcBef>
              <a:spcAft>
                <a:spcPts val="900"/>
              </a:spcAft>
              <a:buFontTx/>
              <a:buNone/>
              <a:tabLst/>
              <a:defRPr sz="2000" b="1" cap="all" baseline="0">
                <a:solidFill>
                  <a:srgbClr val="007A87"/>
                </a:solidFill>
              </a:defRPr>
            </a:lvl1pPr>
            <a:lvl2pPr marL="0" indent="0">
              <a:lnSpc>
                <a:spcPts val="2200"/>
              </a:lnSpc>
              <a:spcBef>
                <a:spcPts val="0"/>
              </a:spcBef>
              <a:buFontTx/>
              <a:buNone/>
              <a:tabLst/>
              <a:defRPr sz="2000" b="0">
                <a:solidFill>
                  <a:schemeClr val="tx1"/>
                </a:solidFill>
              </a:defRPr>
            </a:lvl2pPr>
            <a:lvl3pPr marL="0" indent="0">
              <a:lnSpc>
                <a:spcPts val="2200"/>
              </a:lnSpc>
              <a:spcBef>
                <a:spcPts val="0"/>
              </a:spcBef>
              <a:buFontTx/>
              <a:buNone/>
              <a:tabLst/>
              <a:defRPr sz="2000" b="0">
                <a:solidFill>
                  <a:schemeClr val="tx1"/>
                </a:solidFill>
              </a:defRPr>
            </a:lvl3pPr>
            <a:lvl4pPr marL="0" indent="0">
              <a:lnSpc>
                <a:spcPts val="2200"/>
              </a:lnSpc>
              <a:spcBef>
                <a:spcPts val="0"/>
              </a:spcBef>
              <a:buFontTx/>
              <a:buNone/>
              <a:tabLst/>
              <a:defRPr sz="2000" b="0">
                <a:solidFill>
                  <a:schemeClr val="tx1"/>
                </a:solidFill>
              </a:defRPr>
            </a:lvl4pPr>
            <a:lvl5pPr marL="0" indent="0">
              <a:lnSpc>
                <a:spcPts val="2200"/>
              </a:lnSpc>
              <a:spcBef>
                <a:spcPts val="0"/>
              </a:spcBef>
              <a:buFontTx/>
              <a:buNone/>
              <a:tabLst/>
              <a:defRPr sz="2000" b="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12"/>
          <p:cNvSpPr>
            <a:spLocks noGrp="1"/>
          </p:cNvSpPr>
          <p:nvPr>
            <p:ph type="body" sz="quarter" idx="14" hasCustomPrompt="1"/>
          </p:nvPr>
        </p:nvSpPr>
        <p:spPr>
          <a:xfrm>
            <a:off x="4671884" y="2409722"/>
            <a:ext cx="3640265" cy="3530703"/>
          </a:xfrm>
        </p:spPr>
        <p:txBody>
          <a:bodyPr>
            <a:noAutofit/>
          </a:bodyPr>
          <a:lstStyle>
            <a:lvl1pPr marL="0" indent="0">
              <a:lnSpc>
                <a:spcPts val="2200"/>
              </a:lnSpc>
              <a:spcBef>
                <a:spcPts val="0"/>
              </a:spcBef>
              <a:spcAft>
                <a:spcPts val="900"/>
              </a:spcAft>
              <a:buFontTx/>
              <a:buNone/>
              <a:defRPr sz="2000" b="1" cap="all" baseline="0">
                <a:solidFill>
                  <a:srgbClr val="007A87"/>
                </a:solidFill>
              </a:defRPr>
            </a:lvl1pPr>
            <a:lvl2pPr marL="0" indent="0">
              <a:lnSpc>
                <a:spcPts val="2200"/>
              </a:lnSpc>
              <a:spcBef>
                <a:spcPts val="0"/>
              </a:spcBef>
              <a:buFontTx/>
              <a:buNone/>
              <a:defRPr sz="2000"/>
            </a:lvl2pPr>
            <a:lvl3pPr marL="0" indent="0">
              <a:lnSpc>
                <a:spcPts val="2200"/>
              </a:lnSpc>
              <a:spcBef>
                <a:spcPts val="0"/>
              </a:spcBef>
              <a:buFontTx/>
              <a:buNone/>
              <a:defRPr sz="2000"/>
            </a:lvl3pPr>
            <a:lvl4pPr marL="0" indent="0">
              <a:lnSpc>
                <a:spcPts val="2200"/>
              </a:lnSpc>
              <a:spcBef>
                <a:spcPts val="0"/>
              </a:spcBef>
              <a:buFontTx/>
              <a:buNone/>
              <a:defRPr sz="2000"/>
            </a:lvl4pPr>
            <a:lvl5pPr marL="0" indent="0">
              <a:lnSpc>
                <a:spcPts val="2200"/>
              </a:lnSpc>
              <a:spcBef>
                <a:spcPts val="0"/>
              </a:spcBef>
              <a:buFontTx/>
              <a:buNone/>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159456265"/>
      </p:ext>
    </p:extLst>
  </p:cSld>
  <p:clrMapOvr>
    <a:masterClrMapping/>
  </p:clrMapOvr>
</p:sldLayout>
</file>

<file path=ppt/slideLayouts/slideLayout285.xml><?xml version="1.0" encoding="utf-8"?>
<p:sldLayout xmlns:a="http://schemas.openxmlformats.org/drawingml/2006/main" xmlns:r="http://schemas.openxmlformats.org/officeDocument/2006/relationships" xmlns:p="http://schemas.openxmlformats.org/presentationml/2006/main" preserve="1" userDrawn="1">
  <p:cSld name="ContentTwoColumnPhoto_Blue">
    <p:spTree>
      <p:nvGrpSpPr>
        <p:cNvPr id="1" name=""/>
        <p:cNvGrpSpPr/>
        <p:nvPr/>
      </p:nvGrpSpPr>
      <p:grpSpPr>
        <a:xfrm>
          <a:off x="0" y="0"/>
          <a:ext cx="0" cy="0"/>
          <a:chOff x="0" y="0"/>
          <a:chExt cx="0" cy="0"/>
        </a:xfrm>
      </p:grpSpPr>
      <p:sp>
        <p:nvSpPr>
          <p:cNvPr id="7" name="Title 1"/>
          <p:cNvSpPr>
            <a:spLocks noGrp="1"/>
          </p:cNvSpPr>
          <p:nvPr>
            <p:ph type="title"/>
          </p:nvPr>
        </p:nvSpPr>
        <p:spPr>
          <a:xfrm>
            <a:off x="744539" y="502920"/>
            <a:ext cx="7567612" cy="859028"/>
          </a:xfrm>
        </p:spPr>
        <p:txBody>
          <a:bodyPr/>
          <a:lstStyle>
            <a:lvl1pPr>
              <a:lnSpc>
                <a:spcPts val="4000"/>
              </a:lnSpc>
              <a:defRPr sz="3600">
                <a:solidFill>
                  <a:srgbClr val="005C84"/>
                </a:solidFill>
              </a:defRPr>
            </a:lvl1pPr>
          </a:lstStyle>
          <a:p>
            <a:r>
              <a:rPr lang="en-US"/>
              <a:t>Click to edit Master title style</a:t>
            </a:r>
            <a:endParaRPr lang="en-US" dirty="0"/>
          </a:p>
        </p:txBody>
      </p:sp>
      <p:sp>
        <p:nvSpPr>
          <p:cNvPr id="11" name="Text Placeholder 5"/>
          <p:cNvSpPr>
            <a:spLocks noGrp="1"/>
          </p:cNvSpPr>
          <p:nvPr>
            <p:ph type="body" sz="quarter" idx="12" hasCustomPrompt="1"/>
          </p:nvPr>
        </p:nvSpPr>
        <p:spPr>
          <a:xfrm>
            <a:off x="740661" y="1368513"/>
            <a:ext cx="7571489" cy="685800"/>
          </a:xfrm>
        </p:spPr>
        <p:txBody>
          <a:bodyPr>
            <a:noAutofit/>
          </a:bodyPr>
          <a:lstStyle>
            <a:lvl1pPr marL="0" indent="0">
              <a:lnSpc>
                <a:spcPts val="2900"/>
              </a:lnSpc>
              <a:spcBef>
                <a:spcPts val="0"/>
              </a:spcBef>
              <a:buFontTx/>
              <a:buNone/>
              <a:defRPr sz="2400" b="1">
                <a:solidFill>
                  <a:srgbClr val="1E9D8B"/>
                </a:solidFill>
              </a:defRPr>
            </a:lvl1pPr>
          </a:lstStyle>
          <a:p>
            <a:pPr lvl="0"/>
            <a:r>
              <a:rPr lang="en-US" dirty="0"/>
              <a:t>Click to edit master text styles</a:t>
            </a:r>
          </a:p>
        </p:txBody>
      </p:sp>
      <p:sp>
        <p:nvSpPr>
          <p:cNvPr id="12" name="Text Placeholder 8"/>
          <p:cNvSpPr>
            <a:spLocks noGrp="1"/>
          </p:cNvSpPr>
          <p:nvPr>
            <p:ph type="body" sz="quarter" idx="13" hasCustomPrompt="1"/>
          </p:nvPr>
        </p:nvSpPr>
        <p:spPr>
          <a:xfrm>
            <a:off x="744538" y="2419611"/>
            <a:ext cx="3639312" cy="3520814"/>
          </a:xfrm>
        </p:spPr>
        <p:txBody>
          <a:bodyPr numCol="1">
            <a:noAutofit/>
          </a:bodyPr>
          <a:lstStyle>
            <a:lvl1pPr marL="0" indent="0">
              <a:lnSpc>
                <a:spcPts val="2200"/>
              </a:lnSpc>
              <a:spcBef>
                <a:spcPts val="0"/>
              </a:spcBef>
              <a:spcAft>
                <a:spcPts val="0"/>
              </a:spcAft>
              <a:buFontTx/>
              <a:buNone/>
              <a:defRPr sz="2000" b="1">
                <a:solidFill>
                  <a:schemeClr val="tx1"/>
                </a:solidFill>
              </a:defRPr>
            </a:lvl1pPr>
            <a:lvl2pPr marL="0" indent="0">
              <a:lnSpc>
                <a:spcPts val="2200"/>
              </a:lnSpc>
              <a:spcBef>
                <a:spcPts val="0"/>
              </a:spcBef>
              <a:buFontTx/>
              <a:buNone/>
              <a:defRPr sz="2000" b="0">
                <a:solidFill>
                  <a:schemeClr val="tx1"/>
                </a:solidFill>
              </a:defRPr>
            </a:lvl2pPr>
            <a:lvl3pPr marL="0" indent="0">
              <a:lnSpc>
                <a:spcPts val="2200"/>
              </a:lnSpc>
              <a:spcBef>
                <a:spcPts val="0"/>
              </a:spcBef>
              <a:buFontTx/>
              <a:buNone/>
              <a:defRPr sz="2000" b="0">
                <a:solidFill>
                  <a:schemeClr val="tx1"/>
                </a:solidFill>
              </a:defRPr>
            </a:lvl3pPr>
            <a:lvl4pPr marL="0" indent="0">
              <a:lnSpc>
                <a:spcPts val="2200"/>
              </a:lnSpc>
              <a:spcBef>
                <a:spcPts val="0"/>
              </a:spcBef>
              <a:buFontTx/>
              <a:buNone/>
              <a:defRPr sz="2000" b="0">
                <a:solidFill>
                  <a:schemeClr val="tx1"/>
                </a:solidFill>
              </a:defRPr>
            </a:lvl4pPr>
            <a:lvl5pPr marL="0" indent="0">
              <a:lnSpc>
                <a:spcPts val="2200"/>
              </a:lnSpc>
              <a:spcBef>
                <a:spcPts val="0"/>
              </a:spcBef>
              <a:buFontTx/>
              <a:buNone/>
              <a:defRPr sz="2000" b="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Picture Placeholder 13"/>
          <p:cNvSpPr>
            <a:spLocks noGrp="1"/>
          </p:cNvSpPr>
          <p:nvPr>
            <p:ph type="pic" sz="quarter" idx="14"/>
          </p:nvPr>
        </p:nvSpPr>
        <p:spPr>
          <a:xfrm>
            <a:off x="4671886" y="2494883"/>
            <a:ext cx="3640264" cy="3445541"/>
          </a:xfrm>
        </p:spPr>
        <p:txBody>
          <a:bodyPr/>
          <a:lstStyle/>
          <a:p>
            <a:r>
              <a:rPr lang="en-US" dirty="0"/>
              <a:t>Click icon to add picture</a:t>
            </a:r>
          </a:p>
        </p:txBody>
      </p:sp>
      <p:sp>
        <p:nvSpPr>
          <p:cNvPr id="8"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597816299"/>
      </p:ext>
    </p:extLst>
  </p:cSld>
  <p:clrMapOvr>
    <a:masterClrMapping/>
  </p:clrMapOvr>
</p:sldLayout>
</file>

<file path=ppt/slideLayouts/slideLayout286.xml><?xml version="1.0" encoding="utf-8"?>
<p:sldLayout xmlns:a="http://schemas.openxmlformats.org/drawingml/2006/main" xmlns:r="http://schemas.openxmlformats.org/officeDocument/2006/relationships" xmlns:p="http://schemas.openxmlformats.org/presentationml/2006/main" preserve="1" userDrawn="1">
  <p:cSld name="ContentThreeColumn_Photos">
    <p:spTree>
      <p:nvGrpSpPr>
        <p:cNvPr id="1" name=""/>
        <p:cNvGrpSpPr/>
        <p:nvPr/>
      </p:nvGrpSpPr>
      <p:grpSpPr>
        <a:xfrm>
          <a:off x="0" y="0"/>
          <a:ext cx="0" cy="0"/>
          <a:chOff x="0" y="0"/>
          <a:chExt cx="0" cy="0"/>
        </a:xfrm>
      </p:grpSpPr>
      <p:sp>
        <p:nvSpPr>
          <p:cNvPr id="12" name="Text Placeholder 8"/>
          <p:cNvSpPr>
            <a:spLocks noGrp="1"/>
          </p:cNvSpPr>
          <p:nvPr>
            <p:ph type="body" sz="quarter" idx="13" hasCustomPrompt="1"/>
          </p:nvPr>
        </p:nvSpPr>
        <p:spPr>
          <a:xfrm>
            <a:off x="230188" y="3946728"/>
            <a:ext cx="2743200" cy="1993697"/>
          </a:xfrm>
        </p:spPr>
        <p:txBody>
          <a:bodyPr numCol="1">
            <a:noAutofit/>
          </a:bodyPr>
          <a:lstStyle>
            <a:lvl1pPr marL="0" indent="0">
              <a:lnSpc>
                <a:spcPts val="1800"/>
              </a:lnSpc>
              <a:spcBef>
                <a:spcPts val="0"/>
              </a:spcBef>
              <a:spcAft>
                <a:spcPts val="0"/>
              </a:spcAft>
              <a:buFontTx/>
              <a:buNone/>
              <a:defRPr sz="1400" b="1" baseline="0">
                <a:solidFill>
                  <a:schemeClr val="tx1"/>
                </a:solidFill>
              </a:defRPr>
            </a:lvl1pPr>
            <a:lvl2pPr marL="0" indent="0">
              <a:lnSpc>
                <a:spcPts val="1800"/>
              </a:lnSpc>
              <a:spcBef>
                <a:spcPts val="0"/>
              </a:spcBef>
              <a:buFontTx/>
              <a:buNone/>
              <a:defRPr sz="1400" b="0" baseline="0">
                <a:solidFill>
                  <a:schemeClr val="tx1"/>
                </a:solidFill>
              </a:defRPr>
            </a:lvl2pPr>
            <a:lvl3pPr marL="0" indent="0">
              <a:lnSpc>
                <a:spcPts val="1800"/>
              </a:lnSpc>
              <a:spcBef>
                <a:spcPts val="0"/>
              </a:spcBef>
              <a:buFontTx/>
              <a:buNone/>
              <a:defRPr sz="1400" b="0" baseline="0">
                <a:solidFill>
                  <a:schemeClr val="tx1"/>
                </a:solidFill>
              </a:defRPr>
            </a:lvl3pPr>
            <a:lvl4pPr marL="0" indent="0">
              <a:lnSpc>
                <a:spcPts val="1800"/>
              </a:lnSpc>
              <a:spcBef>
                <a:spcPts val="0"/>
              </a:spcBef>
              <a:buFontTx/>
              <a:buNone/>
              <a:defRPr sz="1400" b="0" baseline="0">
                <a:solidFill>
                  <a:schemeClr val="tx1"/>
                </a:solidFill>
              </a:defRPr>
            </a:lvl4pPr>
            <a:lvl5pPr marL="0" indent="0">
              <a:lnSpc>
                <a:spcPts val="1800"/>
              </a:lnSpc>
              <a:spcBef>
                <a:spcPts val="0"/>
              </a:spcBef>
              <a:buFontTx/>
              <a:buNone/>
              <a:defRPr sz="1400" b="0" baseline="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Picture Placeholder 13"/>
          <p:cNvSpPr>
            <a:spLocks noGrp="1"/>
          </p:cNvSpPr>
          <p:nvPr>
            <p:ph type="pic" sz="quarter" idx="14"/>
          </p:nvPr>
        </p:nvSpPr>
        <p:spPr>
          <a:xfrm>
            <a:off x="228600" y="1200354"/>
            <a:ext cx="2898648" cy="2587752"/>
          </a:xfrm>
        </p:spPr>
        <p:txBody>
          <a:bodyPr/>
          <a:lstStyle/>
          <a:p>
            <a:r>
              <a:rPr lang="en-US" dirty="0"/>
              <a:t>Click icon to add picture</a:t>
            </a:r>
          </a:p>
        </p:txBody>
      </p:sp>
      <p:sp>
        <p:nvSpPr>
          <p:cNvPr id="8" name="Picture Placeholder 13"/>
          <p:cNvSpPr>
            <a:spLocks noGrp="1"/>
          </p:cNvSpPr>
          <p:nvPr>
            <p:ph type="pic" sz="quarter" idx="15"/>
          </p:nvPr>
        </p:nvSpPr>
        <p:spPr>
          <a:xfrm>
            <a:off x="6002754" y="1200354"/>
            <a:ext cx="2898648" cy="2587752"/>
          </a:xfrm>
        </p:spPr>
        <p:txBody>
          <a:bodyPr/>
          <a:lstStyle/>
          <a:p>
            <a:r>
              <a:rPr lang="en-US" dirty="0"/>
              <a:t>Click icon to add picture</a:t>
            </a:r>
          </a:p>
        </p:txBody>
      </p:sp>
      <p:sp>
        <p:nvSpPr>
          <p:cNvPr id="15" name="Picture Placeholder 13"/>
          <p:cNvSpPr>
            <a:spLocks noGrp="1"/>
          </p:cNvSpPr>
          <p:nvPr>
            <p:ph type="pic" sz="quarter" idx="16"/>
          </p:nvPr>
        </p:nvSpPr>
        <p:spPr>
          <a:xfrm>
            <a:off x="3118196" y="1200354"/>
            <a:ext cx="2898648" cy="2587752"/>
          </a:xfrm>
        </p:spPr>
        <p:txBody>
          <a:bodyPr/>
          <a:lstStyle/>
          <a:p>
            <a:r>
              <a:rPr lang="en-US" dirty="0"/>
              <a:t>Click icon to add picture</a:t>
            </a:r>
          </a:p>
        </p:txBody>
      </p:sp>
      <p:sp>
        <p:nvSpPr>
          <p:cNvPr id="16" name="Text Placeholder 8"/>
          <p:cNvSpPr>
            <a:spLocks noGrp="1"/>
          </p:cNvSpPr>
          <p:nvPr>
            <p:ph type="body" sz="quarter" idx="17" hasCustomPrompt="1"/>
          </p:nvPr>
        </p:nvSpPr>
        <p:spPr>
          <a:xfrm>
            <a:off x="3108960" y="3946728"/>
            <a:ext cx="2743200" cy="1993697"/>
          </a:xfrm>
        </p:spPr>
        <p:txBody>
          <a:bodyPr numCol="1">
            <a:noAutofit/>
          </a:bodyPr>
          <a:lstStyle>
            <a:lvl1pPr marL="0" indent="0">
              <a:lnSpc>
                <a:spcPts val="1800"/>
              </a:lnSpc>
              <a:spcBef>
                <a:spcPts val="0"/>
              </a:spcBef>
              <a:spcAft>
                <a:spcPts val="0"/>
              </a:spcAft>
              <a:buFontTx/>
              <a:buNone/>
              <a:defRPr sz="1400" b="1" baseline="0">
                <a:solidFill>
                  <a:schemeClr val="tx1"/>
                </a:solidFill>
              </a:defRPr>
            </a:lvl1pPr>
            <a:lvl2pPr marL="0" indent="0">
              <a:lnSpc>
                <a:spcPts val="1800"/>
              </a:lnSpc>
              <a:spcBef>
                <a:spcPts val="0"/>
              </a:spcBef>
              <a:buFontTx/>
              <a:buNone/>
              <a:defRPr sz="1400" b="0" baseline="0">
                <a:solidFill>
                  <a:schemeClr val="tx1"/>
                </a:solidFill>
              </a:defRPr>
            </a:lvl2pPr>
            <a:lvl3pPr marL="0" indent="0">
              <a:lnSpc>
                <a:spcPts val="1800"/>
              </a:lnSpc>
              <a:spcBef>
                <a:spcPts val="0"/>
              </a:spcBef>
              <a:buFontTx/>
              <a:buNone/>
              <a:defRPr sz="1400" b="0" baseline="0">
                <a:solidFill>
                  <a:schemeClr val="tx1"/>
                </a:solidFill>
              </a:defRPr>
            </a:lvl3pPr>
            <a:lvl4pPr marL="0" indent="0">
              <a:lnSpc>
                <a:spcPts val="1800"/>
              </a:lnSpc>
              <a:spcBef>
                <a:spcPts val="0"/>
              </a:spcBef>
              <a:buFontTx/>
              <a:buNone/>
              <a:defRPr sz="1400" b="0" baseline="0">
                <a:solidFill>
                  <a:schemeClr val="tx1"/>
                </a:solidFill>
              </a:defRPr>
            </a:lvl4pPr>
            <a:lvl5pPr marL="0" indent="0">
              <a:lnSpc>
                <a:spcPts val="1800"/>
              </a:lnSpc>
              <a:spcBef>
                <a:spcPts val="0"/>
              </a:spcBef>
              <a:buFontTx/>
              <a:buNone/>
              <a:defRPr sz="1400" b="0" baseline="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ext Placeholder 8"/>
          <p:cNvSpPr>
            <a:spLocks noGrp="1"/>
          </p:cNvSpPr>
          <p:nvPr>
            <p:ph type="body" sz="quarter" idx="18" hasCustomPrompt="1"/>
          </p:nvPr>
        </p:nvSpPr>
        <p:spPr>
          <a:xfrm>
            <a:off x="6003725" y="3946728"/>
            <a:ext cx="2743200" cy="1993697"/>
          </a:xfrm>
        </p:spPr>
        <p:txBody>
          <a:bodyPr numCol="1">
            <a:noAutofit/>
          </a:bodyPr>
          <a:lstStyle>
            <a:lvl1pPr marL="0" indent="0">
              <a:lnSpc>
                <a:spcPts val="1800"/>
              </a:lnSpc>
              <a:spcBef>
                <a:spcPts val="0"/>
              </a:spcBef>
              <a:spcAft>
                <a:spcPts val="0"/>
              </a:spcAft>
              <a:buFontTx/>
              <a:buNone/>
              <a:defRPr sz="1400" b="1" baseline="0">
                <a:solidFill>
                  <a:schemeClr val="tx1"/>
                </a:solidFill>
              </a:defRPr>
            </a:lvl1pPr>
            <a:lvl2pPr marL="0" indent="0">
              <a:lnSpc>
                <a:spcPts val="1800"/>
              </a:lnSpc>
              <a:spcBef>
                <a:spcPts val="0"/>
              </a:spcBef>
              <a:buFontTx/>
              <a:buNone/>
              <a:defRPr sz="1400" b="0" baseline="0">
                <a:solidFill>
                  <a:schemeClr val="tx1"/>
                </a:solidFill>
              </a:defRPr>
            </a:lvl2pPr>
            <a:lvl3pPr marL="0" indent="0">
              <a:lnSpc>
                <a:spcPts val="1800"/>
              </a:lnSpc>
              <a:spcBef>
                <a:spcPts val="0"/>
              </a:spcBef>
              <a:buFontTx/>
              <a:buNone/>
              <a:defRPr sz="1400" b="0" baseline="0">
                <a:solidFill>
                  <a:schemeClr val="tx1"/>
                </a:solidFill>
              </a:defRPr>
            </a:lvl3pPr>
            <a:lvl4pPr marL="0" indent="0">
              <a:lnSpc>
                <a:spcPts val="1800"/>
              </a:lnSpc>
              <a:spcBef>
                <a:spcPts val="0"/>
              </a:spcBef>
              <a:buFontTx/>
              <a:buNone/>
              <a:defRPr sz="1400" b="0" baseline="0">
                <a:solidFill>
                  <a:schemeClr val="tx1"/>
                </a:solidFill>
              </a:defRPr>
            </a:lvl4pPr>
            <a:lvl5pPr marL="0" indent="0">
              <a:lnSpc>
                <a:spcPts val="1800"/>
              </a:lnSpc>
              <a:spcBef>
                <a:spcPts val="0"/>
              </a:spcBef>
              <a:buFontTx/>
              <a:buNone/>
              <a:defRPr sz="1400" b="0" baseline="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706714115"/>
      </p:ext>
    </p:extLst>
  </p:cSld>
  <p:clrMapOvr>
    <a:masterClrMapping/>
  </p:clrMapOvr>
</p:sldLayout>
</file>

<file path=ppt/slideLayouts/slideLayout287.xml><?xml version="1.0" encoding="utf-8"?>
<p:sldLayout xmlns:a="http://schemas.openxmlformats.org/drawingml/2006/main" xmlns:r="http://schemas.openxmlformats.org/officeDocument/2006/relationships" xmlns:p="http://schemas.openxmlformats.org/presentationml/2006/main" preserve="1" userDrawn="1">
  <p:cSld name="Table_Blue">
    <p:spTree>
      <p:nvGrpSpPr>
        <p:cNvPr id="1" name=""/>
        <p:cNvGrpSpPr/>
        <p:nvPr/>
      </p:nvGrpSpPr>
      <p:grpSpPr>
        <a:xfrm>
          <a:off x="0" y="0"/>
          <a:ext cx="0" cy="0"/>
          <a:chOff x="0" y="0"/>
          <a:chExt cx="0" cy="0"/>
        </a:xfrm>
      </p:grpSpPr>
      <p:sp>
        <p:nvSpPr>
          <p:cNvPr id="7" name="Title 1"/>
          <p:cNvSpPr>
            <a:spLocks noGrp="1"/>
          </p:cNvSpPr>
          <p:nvPr>
            <p:ph type="title"/>
          </p:nvPr>
        </p:nvSpPr>
        <p:spPr>
          <a:xfrm>
            <a:off x="744539" y="502921"/>
            <a:ext cx="7567612" cy="716280"/>
          </a:xfrm>
        </p:spPr>
        <p:txBody>
          <a:bodyPr/>
          <a:lstStyle>
            <a:lvl1pPr>
              <a:lnSpc>
                <a:spcPts val="4000"/>
              </a:lnSpc>
              <a:defRPr sz="3600">
                <a:solidFill>
                  <a:srgbClr val="005C84"/>
                </a:solidFill>
              </a:defRPr>
            </a:lvl1pPr>
          </a:lstStyle>
          <a:p>
            <a:r>
              <a:rPr lang="en-US" dirty="0"/>
              <a:t>Click to edit Master title style</a:t>
            </a:r>
          </a:p>
        </p:txBody>
      </p:sp>
      <p:sp>
        <p:nvSpPr>
          <p:cNvPr id="11" name="Text Placeholder 5"/>
          <p:cNvSpPr>
            <a:spLocks noGrp="1"/>
          </p:cNvSpPr>
          <p:nvPr>
            <p:ph type="body" sz="quarter" idx="12" hasCustomPrompt="1"/>
          </p:nvPr>
        </p:nvSpPr>
        <p:spPr>
          <a:xfrm>
            <a:off x="740663" y="1839320"/>
            <a:ext cx="7571488" cy="397952"/>
          </a:xfrm>
        </p:spPr>
        <p:txBody>
          <a:bodyPr>
            <a:noAutofit/>
          </a:bodyPr>
          <a:lstStyle>
            <a:lvl1pPr marL="0" indent="0">
              <a:lnSpc>
                <a:spcPts val="1800"/>
              </a:lnSpc>
              <a:spcBef>
                <a:spcPts val="0"/>
              </a:spcBef>
              <a:buFontTx/>
              <a:buNone/>
              <a:defRPr b="0">
                <a:solidFill>
                  <a:schemeClr val="tx1"/>
                </a:solidFill>
              </a:defRPr>
            </a:lvl1pPr>
          </a:lstStyle>
          <a:p>
            <a:pPr lvl="0"/>
            <a:r>
              <a:rPr lang="en-US" dirty="0"/>
              <a:t>Click to edit master text styles</a:t>
            </a:r>
          </a:p>
        </p:txBody>
      </p:sp>
      <p:sp>
        <p:nvSpPr>
          <p:cNvPr id="6"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663170314"/>
      </p:ext>
    </p:extLst>
  </p:cSld>
  <p:clrMapOvr>
    <a:masterClrMapping/>
  </p:clrMapOvr>
</p:sldLayout>
</file>

<file path=ppt/slideLayouts/slideLayout288.xml><?xml version="1.0" encoding="utf-8"?>
<p:sldLayout xmlns:a="http://schemas.openxmlformats.org/drawingml/2006/main" xmlns:r="http://schemas.openxmlformats.org/officeDocument/2006/relationships" xmlns:p="http://schemas.openxmlformats.org/presentationml/2006/main" preserve="1" userDrawn="1">
  <p:cSld name="List_Blue">
    <p:spTree>
      <p:nvGrpSpPr>
        <p:cNvPr id="1" name=""/>
        <p:cNvGrpSpPr/>
        <p:nvPr/>
      </p:nvGrpSpPr>
      <p:grpSpPr>
        <a:xfrm>
          <a:off x="0" y="0"/>
          <a:ext cx="0" cy="0"/>
          <a:chOff x="0" y="0"/>
          <a:chExt cx="0" cy="0"/>
        </a:xfrm>
      </p:grpSpPr>
      <p:sp>
        <p:nvSpPr>
          <p:cNvPr id="7" name="Title 1"/>
          <p:cNvSpPr>
            <a:spLocks noGrp="1"/>
          </p:cNvSpPr>
          <p:nvPr>
            <p:ph type="title"/>
          </p:nvPr>
        </p:nvSpPr>
        <p:spPr>
          <a:xfrm>
            <a:off x="744538" y="502920"/>
            <a:ext cx="7658101" cy="1154927"/>
          </a:xfrm>
        </p:spPr>
        <p:txBody>
          <a:bodyPr/>
          <a:lstStyle>
            <a:lvl1pPr>
              <a:lnSpc>
                <a:spcPts val="4000"/>
              </a:lnSpc>
              <a:defRPr sz="3600">
                <a:solidFill>
                  <a:srgbClr val="005C84"/>
                </a:solidFill>
              </a:defRPr>
            </a:lvl1pPr>
          </a:lstStyle>
          <a:p>
            <a:r>
              <a:rPr lang="en-US"/>
              <a:t>Click to edit Master title style</a:t>
            </a:r>
            <a:endParaRPr lang="en-US" dirty="0"/>
          </a:p>
        </p:txBody>
      </p:sp>
      <p:sp>
        <p:nvSpPr>
          <p:cNvPr id="5"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473210662"/>
      </p:ext>
    </p:extLst>
  </p:cSld>
  <p:clrMapOvr>
    <a:masterClrMapping/>
  </p:clrMapOvr>
</p:sldLayout>
</file>

<file path=ppt/slideLayouts/slideLayout289.xml><?xml version="1.0" encoding="utf-8"?>
<p:sldLayout xmlns:a="http://schemas.openxmlformats.org/drawingml/2006/main" xmlns:r="http://schemas.openxmlformats.org/officeDocument/2006/relationships" xmlns:p="http://schemas.openxmlformats.org/presentationml/2006/main" preserve="1" userDrawn="1">
  <p:cSld name="Blank_wFooter">
    <p:spTree>
      <p:nvGrpSpPr>
        <p:cNvPr id="1" name=""/>
        <p:cNvGrpSpPr/>
        <p:nvPr/>
      </p:nvGrpSpPr>
      <p:grpSpPr>
        <a:xfrm>
          <a:off x="0" y="0"/>
          <a:ext cx="0" cy="0"/>
          <a:chOff x="0" y="0"/>
          <a:chExt cx="0" cy="0"/>
        </a:xfrm>
      </p:grpSpPr>
      <p:sp>
        <p:nvSpPr>
          <p:cNvPr id="4"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888428287"/>
      </p:ext>
    </p:extLst>
  </p:cSld>
  <p:clrMapOvr>
    <a:masterClrMapping/>
  </p:clrMapOvr>
</p:sldLayout>
</file>

<file path=ppt/slideLayouts/slideLayout290.xml><?xml version="1.0" encoding="utf-8"?>
<p:sldLayout xmlns:a="http://schemas.openxmlformats.org/drawingml/2006/main" xmlns:r="http://schemas.openxmlformats.org/officeDocument/2006/relationships" xmlns:p="http://schemas.openxmlformats.org/presentationml/2006/main" preserve="1" userDrawn="1">
  <p:cSld name="MosaicFourColumn_Blue">
    <p:spTree>
      <p:nvGrpSpPr>
        <p:cNvPr id="1" name=""/>
        <p:cNvGrpSpPr/>
        <p:nvPr/>
      </p:nvGrpSpPr>
      <p:grpSpPr>
        <a:xfrm>
          <a:off x="0" y="0"/>
          <a:ext cx="0" cy="0"/>
          <a:chOff x="0" y="0"/>
          <a:chExt cx="0" cy="0"/>
        </a:xfrm>
      </p:grpSpPr>
      <p:sp>
        <p:nvSpPr>
          <p:cNvPr id="36" name="Round Diagonal Corner Rectangle 35"/>
          <p:cNvSpPr/>
          <p:nvPr userDrawn="1"/>
        </p:nvSpPr>
        <p:spPr>
          <a:xfrm>
            <a:off x="2459736" y="2862072"/>
            <a:ext cx="2057400" cy="2862072"/>
          </a:xfrm>
          <a:prstGeom prst="round2DiagRect">
            <a:avLst>
              <a:gd name="adj1" fmla="val 10971"/>
              <a:gd name="adj2" fmla="val 0"/>
            </a:avLst>
          </a:prstGeom>
          <a:solidFill>
            <a:srgbClr val="005C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40" name="Round Diagonal Corner Rectangle 39"/>
          <p:cNvSpPr/>
          <p:nvPr userDrawn="1"/>
        </p:nvSpPr>
        <p:spPr>
          <a:xfrm>
            <a:off x="4626864" y="914400"/>
            <a:ext cx="2057400" cy="2862072"/>
          </a:xfrm>
          <a:prstGeom prst="round2DiagRect">
            <a:avLst>
              <a:gd name="adj1" fmla="val 10362"/>
              <a:gd name="adj2" fmla="val 0"/>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7A87"/>
              </a:solidFill>
            </a:endParaRPr>
          </a:p>
        </p:txBody>
      </p:sp>
      <p:sp>
        <p:nvSpPr>
          <p:cNvPr id="37" name="Round Diagonal Corner Rectangle 36"/>
          <p:cNvSpPr/>
          <p:nvPr userDrawn="1"/>
        </p:nvSpPr>
        <p:spPr>
          <a:xfrm>
            <a:off x="6803136" y="2862072"/>
            <a:ext cx="2112264" cy="2862072"/>
          </a:xfrm>
          <a:prstGeom prst="round2DiagRect">
            <a:avLst>
              <a:gd name="adj1" fmla="val 0"/>
              <a:gd name="adj2" fmla="val 10818"/>
            </a:avLst>
          </a:prstGeom>
          <a:solidFill>
            <a:srgbClr val="005C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8" name="Round Diagonal Corner Rectangle 37"/>
          <p:cNvSpPr/>
          <p:nvPr userDrawn="1"/>
        </p:nvSpPr>
        <p:spPr>
          <a:xfrm>
            <a:off x="230188" y="914400"/>
            <a:ext cx="2112264" cy="2862072"/>
          </a:xfrm>
          <a:prstGeom prst="round2DiagRect">
            <a:avLst>
              <a:gd name="adj1" fmla="val 0"/>
              <a:gd name="adj2" fmla="val 10818"/>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7A87"/>
              </a:solidFill>
            </a:endParaRPr>
          </a:p>
        </p:txBody>
      </p:sp>
      <p:sp>
        <p:nvSpPr>
          <p:cNvPr id="22" name="Picture Placeholder 21"/>
          <p:cNvSpPr>
            <a:spLocks noGrp="1"/>
          </p:cNvSpPr>
          <p:nvPr>
            <p:ph type="pic" sz="quarter" idx="14"/>
          </p:nvPr>
        </p:nvSpPr>
        <p:spPr>
          <a:xfrm>
            <a:off x="6803136" y="914400"/>
            <a:ext cx="2112264" cy="1828800"/>
          </a:xfrm>
          <a:prstGeom prst="round2DiagRect">
            <a:avLst>
              <a:gd name="adj1" fmla="val 10996"/>
              <a:gd name="adj2" fmla="val 0"/>
            </a:avLst>
          </a:prstGeom>
        </p:spPr>
        <p:txBody>
          <a:bodyPr/>
          <a:lstStyle/>
          <a:p>
            <a:r>
              <a:rPr lang="en-US" dirty="0"/>
              <a:t>Click icon to add picture</a:t>
            </a:r>
          </a:p>
        </p:txBody>
      </p:sp>
      <p:sp>
        <p:nvSpPr>
          <p:cNvPr id="20" name="Picture Placeholder 19"/>
          <p:cNvSpPr>
            <a:spLocks noGrp="1"/>
          </p:cNvSpPr>
          <p:nvPr>
            <p:ph type="pic" sz="quarter" idx="13"/>
          </p:nvPr>
        </p:nvSpPr>
        <p:spPr>
          <a:xfrm>
            <a:off x="2459736" y="914400"/>
            <a:ext cx="2057400" cy="1828800"/>
          </a:xfrm>
          <a:prstGeom prst="round2DiagRect">
            <a:avLst>
              <a:gd name="adj1" fmla="val 0"/>
              <a:gd name="adj2" fmla="val 14555"/>
            </a:avLst>
          </a:prstGeom>
        </p:spPr>
        <p:txBody>
          <a:bodyPr/>
          <a:lstStyle/>
          <a:p>
            <a:r>
              <a:rPr lang="en-US" dirty="0"/>
              <a:t>Click icon to add picture</a:t>
            </a:r>
          </a:p>
        </p:txBody>
      </p:sp>
      <p:sp>
        <p:nvSpPr>
          <p:cNvPr id="16" name="Picture Placeholder 15"/>
          <p:cNvSpPr>
            <a:spLocks noGrp="1"/>
          </p:cNvSpPr>
          <p:nvPr>
            <p:ph type="pic" sz="quarter" idx="12"/>
          </p:nvPr>
        </p:nvSpPr>
        <p:spPr>
          <a:xfrm>
            <a:off x="4626864" y="3886200"/>
            <a:ext cx="2057400" cy="1828800"/>
          </a:xfrm>
          <a:prstGeom prst="round2DiagRect">
            <a:avLst>
              <a:gd name="adj1" fmla="val 0"/>
              <a:gd name="adj2" fmla="val 12589"/>
            </a:avLst>
          </a:prstGeom>
        </p:spPr>
        <p:txBody>
          <a:bodyPr/>
          <a:lstStyle/>
          <a:p>
            <a:r>
              <a:rPr lang="en-US" dirty="0"/>
              <a:t>Click icon to add picture</a:t>
            </a:r>
          </a:p>
        </p:txBody>
      </p:sp>
      <p:sp>
        <p:nvSpPr>
          <p:cNvPr id="14" name="Picture Placeholder 13"/>
          <p:cNvSpPr>
            <a:spLocks noGrp="1"/>
          </p:cNvSpPr>
          <p:nvPr>
            <p:ph type="pic" sz="quarter" idx="11"/>
          </p:nvPr>
        </p:nvSpPr>
        <p:spPr>
          <a:xfrm>
            <a:off x="228600" y="3886200"/>
            <a:ext cx="2112264" cy="1828800"/>
          </a:xfrm>
          <a:prstGeom prst="round2DiagRect">
            <a:avLst>
              <a:gd name="adj1" fmla="val 12993"/>
              <a:gd name="adj2" fmla="val 0"/>
            </a:avLst>
          </a:prstGeom>
        </p:spPr>
        <p:txBody>
          <a:bodyPr/>
          <a:lstStyle/>
          <a:p>
            <a:r>
              <a:rPr lang="en-US" dirty="0"/>
              <a:t>Click icon to add picture</a:t>
            </a:r>
          </a:p>
        </p:txBody>
      </p:sp>
      <p:sp>
        <p:nvSpPr>
          <p:cNvPr id="24" name="Text Placeholder 23"/>
          <p:cNvSpPr>
            <a:spLocks noGrp="1"/>
          </p:cNvSpPr>
          <p:nvPr>
            <p:ph type="body" sz="quarter" idx="15"/>
          </p:nvPr>
        </p:nvSpPr>
        <p:spPr bwMode="gray">
          <a:xfrm>
            <a:off x="4855464" y="1010984"/>
            <a:ext cx="1600200" cy="1783080"/>
          </a:xfrm>
        </p:spPr>
        <p:txBody>
          <a:bodyPr tIns="0" bIns="0" anchor="b">
            <a:noAutofit/>
          </a:bodyPr>
          <a:lstStyle>
            <a:lvl1pPr marL="0" indent="0">
              <a:lnSpc>
                <a:spcPts val="2900"/>
              </a:lnSpc>
              <a:spcBef>
                <a:spcPts val="0"/>
              </a:spcBef>
              <a:buNone/>
              <a:defRPr sz="2400" b="1">
                <a:solidFill>
                  <a:schemeClr val="bg1"/>
                </a:solidFill>
              </a:defRPr>
            </a:lvl1pPr>
          </a:lstStyle>
          <a:p>
            <a:pPr lvl="0"/>
            <a:r>
              <a:rPr lang="en-US"/>
              <a:t>Click to edit Master text styles</a:t>
            </a:r>
          </a:p>
        </p:txBody>
      </p:sp>
      <p:sp>
        <p:nvSpPr>
          <p:cNvPr id="26" name="Text Placeholder 25"/>
          <p:cNvSpPr>
            <a:spLocks noGrp="1"/>
          </p:cNvSpPr>
          <p:nvPr>
            <p:ph type="body" sz="quarter" idx="16"/>
          </p:nvPr>
        </p:nvSpPr>
        <p:spPr bwMode="gray">
          <a:xfrm>
            <a:off x="4855464" y="2930461"/>
            <a:ext cx="1600200" cy="804672"/>
          </a:xfrm>
        </p:spPr>
        <p:txBody>
          <a:bodyPr tIns="0" bIns="0">
            <a:normAutofit/>
          </a:bodyPr>
          <a:lstStyle>
            <a:lvl1pPr marL="0" indent="0">
              <a:lnSpc>
                <a:spcPts val="1600"/>
              </a:lnSpc>
              <a:spcBef>
                <a:spcPts val="0"/>
              </a:spcBef>
              <a:buNone/>
              <a:defRPr sz="1400">
                <a:solidFill>
                  <a:schemeClr val="bg1"/>
                </a:solidFill>
              </a:defRPr>
            </a:lvl1pPr>
          </a:lstStyle>
          <a:p>
            <a:pPr lvl="0"/>
            <a:r>
              <a:rPr lang="en-US"/>
              <a:t>Click to edit Master text styles</a:t>
            </a:r>
          </a:p>
        </p:txBody>
      </p:sp>
      <p:sp>
        <p:nvSpPr>
          <p:cNvPr id="21" name="Text Placeholder 23"/>
          <p:cNvSpPr>
            <a:spLocks noGrp="1"/>
          </p:cNvSpPr>
          <p:nvPr>
            <p:ph type="body" sz="quarter" idx="23"/>
          </p:nvPr>
        </p:nvSpPr>
        <p:spPr bwMode="gray">
          <a:xfrm>
            <a:off x="7031736" y="2952519"/>
            <a:ext cx="1600200" cy="1747381"/>
          </a:xfrm>
        </p:spPr>
        <p:txBody>
          <a:bodyPr tIns="0" bIns="0" anchor="b">
            <a:noAutofit/>
          </a:bodyPr>
          <a:lstStyle>
            <a:lvl1pPr marL="0" indent="0">
              <a:lnSpc>
                <a:spcPts val="5900"/>
              </a:lnSpc>
              <a:spcBef>
                <a:spcPts val="0"/>
              </a:spcBef>
              <a:buNone/>
              <a:defRPr sz="7200" b="1">
                <a:solidFill>
                  <a:schemeClr val="bg1"/>
                </a:solidFill>
              </a:defRPr>
            </a:lvl1pPr>
          </a:lstStyle>
          <a:p>
            <a:pPr lvl="0"/>
            <a:r>
              <a:rPr lang="en-US"/>
              <a:t>Click to edit Master text styles</a:t>
            </a:r>
          </a:p>
        </p:txBody>
      </p:sp>
      <p:sp>
        <p:nvSpPr>
          <p:cNvPr id="23" name="Text Placeholder 25"/>
          <p:cNvSpPr>
            <a:spLocks noGrp="1"/>
          </p:cNvSpPr>
          <p:nvPr>
            <p:ph type="body" sz="quarter" idx="24"/>
          </p:nvPr>
        </p:nvSpPr>
        <p:spPr bwMode="gray">
          <a:xfrm>
            <a:off x="7031736" y="4814125"/>
            <a:ext cx="1600200" cy="801415"/>
          </a:xfrm>
        </p:spPr>
        <p:txBody>
          <a:bodyPr tIns="0" bIns="0">
            <a:normAutofit/>
          </a:bodyPr>
          <a:lstStyle>
            <a:lvl1pPr marL="0" indent="0">
              <a:lnSpc>
                <a:spcPts val="1600"/>
              </a:lnSpc>
              <a:spcBef>
                <a:spcPts val="0"/>
              </a:spcBef>
              <a:buNone/>
              <a:defRPr sz="1400">
                <a:solidFill>
                  <a:schemeClr val="bg1"/>
                </a:solidFill>
              </a:defRPr>
            </a:lvl1pPr>
          </a:lstStyle>
          <a:p>
            <a:pPr lvl="0"/>
            <a:r>
              <a:rPr lang="en-US"/>
              <a:t>Click to edit Master text styles</a:t>
            </a:r>
          </a:p>
        </p:txBody>
      </p:sp>
      <p:sp>
        <p:nvSpPr>
          <p:cNvPr id="25" name="Text Placeholder 23"/>
          <p:cNvSpPr>
            <a:spLocks noGrp="1"/>
          </p:cNvSpPr>
          <p:nvPr>
            <p:ph type="body" sz="quarter" idx="25"/>
          </p:nvPr>
        </p:nvSpPr>
        <p:spPr bwMode="gray">
          <a:xfrm>
            <a:off x="457200" y="1010984"/>
            <a:ext cx="1600200" cy="1783080"/>
          </a:xfrm>
        </p:spPr>
        <p:txBody>
          <a:bodyPr tIns="0" bIns="0" anchor="b">
            <a:noAutofit/>
          </a:bodyPr>
          <a:lstStyle>
            <a:lvl1pPr marL="0" indent="0">
              <a:lnSpc>
                <a:spcPts val="3900"/>
              </a:lnSpc>
              <a:spcBef>
                <a:spcPts val="0"/>
              </a:spcBef>
              <a:buNone/>
              <a:defRPr sz="3600" b="1">
                <a:solidFill>
                  <a:schemeClr val="bg1"/>
                </a:solidFill>
              </a:defRPr>
            </a:lvl1pPr>
          </a:lstStyle>
          <a:p>
            <a:pPr lvl="0"/>
            <a:r>
              <a:rPr lang="en-US"/>
              <a:t>Click to edit Master text styles</a:t>
            </a:r>
          </a:p>
        </p:txBody>
      </p:sp>
      <p:sp>
        <p:nvSpPr>
          <p:cNvPr id="33" name="Text Placeholder 25"/>
          <p:cNvSpPr>
            <a:spLocks noGrp="1"/>
          </p:cNvSpPr>
          <p:nvPr>
            <p:ph type="body" sz="quarter" idx="26"/>
          </p:nvPr>
        </p:nvSpPr>
        <p:spPr bwMode="gray">
          <a:xfrm>
            <a:off x="457200" y="2930461"/>
            <a:ext cx="1600200" cy="801415"/>
          </a:xfrm>
        </p:spPr>
        <p:txBody>
          <a:bodyPr tIns="0" bIns="0">
            <a:normAutofit/>
          </a:bodyPr>
          <a:lstStyle>
            <a:lvl1pPr marL="0" indent="0">
              <a:lnSpc>
                <a:spcPts val="1600"/>
              </a:lnSpc>
              <a:spcBef>
                <a:spcPts val="0"/>
              </a:spcBef>
              <a:buNone/>
              <a:defRPr sz="1400">
                <a:solidFill>
                  <a:schemeClr val="bg1"/>
                </a:solidFill>
              </a:defRPr>
            </a:lvl1pPr>
          </a:lstStyle>
          <a:p>
            <a:pPr lvl="0"/>
            <a:r>
              <a:rPr lang="en-US"/>
              <a:t>Click to edit Master text styles</a:t>
            </a:r>
          </a:p>
        </p:txBody>
      </p:sp>
      <p:sp>
        <p:nvSpPr>
          <p:cNvPr id="34" name="Text Placeholder 23"/>
          <p:cNvSpPr>
            <a:spLocks noGrp="1"/>
          </p:cNvSpPr>
          <p:nvPr>
            <p:ph type="body" sz="quarter" idx="27"/>
          </p:nvPr>
        </p:nvSpPr>
        <p:spPr bwMode="gray">
          <a:xfrm>
            <a:off x="2679192" y="2952519"/>
            <a:ext cx="1600200" cy="1747381"/>
          </a:xfrm>
        </p:spPr>
        <p:txBody>
          <a:bodyPr tIns="0" bIns="0" anchor="b">
            <a:noAutofit/>
          </a:bodyPr>
          <a:lstStyle>
            <a:lvl1pPr marL="0" indent="0">
              <a:lnSpc>
                <a:spcPts val="3900"/>
              </a:lnSpc>
              <a:spcBef>
                <a:spcPts val="0"/>
              </a:spcBef>
              <a:buNone/>
              <a:defRPr sz="4800" b="1">
                <a:solidFill>
                  <a:schemeClr val="bg1"/>
                </a:solidFill>
              </a:defRPr>
            </a:lvl1pPr>
          </a:lstStyle>
          <a:p>
            <a:pPr lvl="0"/>
            <a:r>
              <a:rPr lang="en-US"/>
              <a:t>Click to edit Master text styles</a:t>
            </a:r>
          </a:p>
        </p:txBody>
      </p:sp>
      <p:sp>
        <p:nvSpPr>
          <p:cNvPr id="35" name="Text Placeholder 25"/>
          <p:cNvSpPr>
            <a:spLocks noGrp="1"/>
          </p:cNvSpPr>
          <p:nvPr>
            <p:ph type="body" sz="quarter" idx="28"/>
          </p:nvPr>
        </p:nvSpPr>
        <p:spPr bwMode="gray">
          <a:xfrm>
            <a:off x="2679192" y="4814125"/>
            <a:ext cx="1757580" cy="801415"/>
          </a:xfrm>
        </p:spPr>
        <p:txBody>
          <a:bodyPr tIns="0" bIns="0">
            <a:noAutofit/>
          </a:bodyPr>
          <a:lstStyle>
            <a:lvl1pPr marL="0" indent="0">
              <a:lnSpc>
                <a:spcPts val="1700"/>
              </a:lnSpc>
              <a:spcBef>
                <a:spcPts val="0"/>
              </a:spcBef>
              <a:buNone/>
              <a:defRPr lang="en-US" sz="1600" kern="1200" dirty="0" smtClean="0">
                <a:solidFill>
                  <a:schemeClr val="bg1"/>
                </a:solidFill>
                <a:latin typeface="+mn-lt"/>
                <a:ea typeface="+mn-ea"/>
                <a:cs typeface="+mn-cs"/>
              </a:defRPr>
            </a:lvl1pPr>
          </a:lstStyle>
          <a:p>
            <a:pPr lvl="0"/>
            <a:r>
              <a:rPr lang="en-US"/>
              <a:t>Click to edit Master text styles</a:t>
            </a:r>
          </a:p>
        </p:txBody>
      </p:sp>
      <p:sp>
        <p:nvSpPr>
          <p:cNvPr id="27"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078085853"/>
      </p:ext>
    </p:extLst>
  </p:cSld>
  <p:clrMapOvr>
    <a:masterClrMapping/>
  </p:clrMapOvr>
</p:sldLayout>
</file>

<file path=ppt/slideLayouts/slideLayout291.xml><?xml version="1.0" encoding="utf-8"?>
<p:sldLayout xmlns:a="http://schemas.openxmlformats.org/drawingml/2006/main" xmlns:r="http://schemas.openxmlformats.org/officeDocument/2006/relationships" xmlns:p="http://schemas.openxmlformats.org/presentationml/2006/main" preserve="1" userDrawn="1">
  <p:cSld name="MosaicThreeColumn_Blue">
    <p:spTree>
      <p:nvGrpSpPr>
        <p:cNvPr id="1" name=""/>
        <p:cNvGrpSpPr/>
        <p:nvPr/>
      </p:nvGrpSpPr>
      <p:grpSpPr>
        <a:xfrm>
          <a:off x="0" y="0"/>
          <a:ext cx="0" cy="0"/>
          <a:chOff x="0" y="0"/>
          <a:chExt cx="0" cy="0"/>
        </a:xfrm>
      </p:grpSpPr>
      <p:sp>
        <p:nvSpPr>
          <p:cNvPr id="36" name="Round Diagonal Corner Rectangle 35"/>
          <p:cNvSpPr/>
          <p:nvPr userDrawn="1"/>
        </p:nvSpPr>
        <p:spPr>
          <a:xfrm>
            <a:off x="3172968" y="3118104"/>
            <a:ext cx="2798064" cy="2596896"/>
          </a:xfrm>
          <a:prstGeom prst="round2DiagRect">
            <a:avLst>
              <a:gd name="adj1" fmla="val 9144"/>
              <a:gd name="adj2" fmla="val 0"/>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7" name="Round Diagonal Corner Rectangle 36"/>
          <p:cNvSpPr/>
          <p:nvPr userDrawn="1"/>
        </p:nvSpPr>
        <p:spPr>
          <a:xfrm>
            <a:off x="6117336" y="4069080"/>
            <a:ext cx="2798064" cy="1645920"/>
          </a:xfrm>
          <a:prstGeom prst="round2DiagRect">
            <a:avLst>
              <a:gd name="adj1" fmla="val 0"/>
              <a:gd name="adj2" fmla="val 14623"/>
            </a:avLst>
          </a:prstGeom>
          <a:solidFill>
            <a:srgbClr val="005C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8" name="Round Diagonal Corner Rectangle 37"/>
          <p:cNvSpPr/>
          <p:nvPr userDrawn="1"/>
        </p:nvSpPr>
        <p:spPr>
          <a:xfrm>
            <a:off x="230188" y="907961"/>
            <a:ext cx="2798064" cy="2816352"/>
          </a:xfrm>
          <a:prstGeom prst="round2DiagRect">
            <a:avLst>
              <a:gd name="adj1" fmla="val 0"/>
              <a:gd name="adj2" fmla="val 7684"/>
            </a:avLst>
          </a:prstGeom>
          <a:solidFill>
            <a:srgbClr val="005C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2" name="Picture Placeholder 21"/>
          <p:cNvSpPr>
            <a:spLocks noGrp="1"/>
          </p:cNvSpPr>
          <p:nvPr>
            <p:ph type="pic" sz="quarter" idx="14"/>
          </p:nvPr>
        </p:nvSpPr>
        <p:spPr>
          <a:xfrm>
            <a:off x="6117336" y="914400"/>
            <a:ext cx="2798064" cy="2999232"/>
          </a:xfrm>
          <a:prstGeom prst="round2DiagRect">
            <a:avLst>
              <a:gd name="adj1" fmla="val 7862"/>
              <a:gd name="adj2" fmla="val 0"/>
            </a:avLst>
          </a:prstGeom>
        </p:spPr>
        <p:txBody>
          <a:bodyPr/>
          <a:lstStyle/>
          <a:p>
            <a:r>
              <a:rPr lang="en-US" dirty="0"/>
              <a:t>Click icon to add picture</a:t>
            </a:r>
          </a:p>
        </p:txBody>
      </p:sp>
      <p:sp>
        <p:nvSpPr>
          <p:cNvPr id="20" name="Picture Placeholder 19"/>
          <p:cNvSpPr>
            <a:spLocks noGrp="1"/>
          </p:cNvSpPr>
          <p:nvPr>
            <p:ph type="pic" sz="quarter" idx="13"/>
          </p:nvPr>
        </p:nvSpPr>
        <p:spPr>
          <a:xfrm>
            <a:off x="3172968" y="914400"/>
            <a:ext cx="2798064" cy="2048256"/>
          </a:xfrm>
          <a:prstGeom prst="round2DiagRect">
            <a:avLst>
              <a:gd name="adj1" fmla="val 0"/>
              <a:gd name="adj2" fmla="val 10067"/>
            </a:avLst>
          </a:prstGeom>
        </p:spPr>
        <p:txBody>
          <a:bodyPr/>
          <a:lstStyle/>
          <a:p>
            <a:r>
              <a:rPr lang="en-US" dirty="0"/>
              <a:t>Click icon to add picture</a:t>
            </a:r>
          </a:p>
        </p:txBody>
      </p:sp>
      <p:sp>
        <p:nvSpPr>
          <p:cNvPr id="14" name="Picture Placeholder 13"/>
          <p:cNvSpPr>
            <a:spLocks noGrp="1"/>
          </p:cNvSpPr>
          <p:nvPr>
            <p:ph type="pic" sz="quarter" idx="11"/>
          </p:nvPr>
        </p:nvSpPr>
        <p:spPr>
          <a:xfrm>
            <a:off x="228600" y="3886200"/>
            <a:ext cx="2798064" cy="1828800"/>
          </a:xfrm>
          <a:prstGeom prst="round2DiagRect">
            <a:avLst>
              <a:gd name="adj1" fmla="val 14020"/>
              <a:gd name="adj2" fmla="val 0"/>
            </a:avLst>
          </a:prstGeom>
        </p:spPr>
        <p:txBody>
          <a:bodyPr/>
          <a:lstStyle/>
          <a:p>
            <a:r>
              <a:rPr lang="en-US" dirty="0"/>
              <a:t>Click icon to add picture</a:t>
            </a:r>
          </a:p>
        </p:txBody>
      </p:sp>
      <p:sp>
        <p:nvSpPr>
          <p:cNvPr id="21" name="Text Placeholder 23"/>
          <p:cNvSpPr>
            <a:spLocks noGrp="1"/>
          </p:cNvSpPr>
          <p:nvPr>
            <p:ph type="body" sz="quarter" idx="23"/>
          </p:nvPr>
        </p:nvSpPr>
        <p:spPr bwMode="gray">
          <a:xfrm>
            <a:off x="6355080" y="4161281"/>
            <a:ext cx="2286000" cy="563671"/>
          </a:xfrm>
        </p:spPr>
        <p:txBody>
          <a:bodyPr tIns="0" bIns="0" anchor="b">
            <a:noAutofit/>
          </a:bodyPr>
          <a:lstStyle>
            <a:lvl1pPr marL="0" indent="0">
              <a:lnSpc>
                <a:spcPts val="2900"/>
              </a:lnSpc>
              <a:spcBef>
                <a:spcPts val="0"/>
              </a:spcBef>
              <a:buNone/>
              <a:defRPr sz="2400" b="1">
                <a:solidFill>
                  <a:schemeClr val="bg1"/>
                </a:solidFill>
              </a:defRPr>
            </a:lvl1pPr>
          </a:lstStyle>
          <a:p>
            <a:pPr lvl="0"/>
            <a:r>
              <a:rPr lang="en-US"/>
              <a:t>Click to edit Master text styles</a:t>
            </a:r>
          </a:p>
        </p:txBody>
      </p:sp>
      <p:sp>
        <p:nvSpPr>
          <p:cNvPr id="23" name="Text Placeholder 25"/>
          <p:cNvSpPr>
            <a:spLocks noGrp="1"/>
          </p:cNvSpPr>
          <p:nvPr>
            <p:ph type="body" sz="quarter" idx="24"/>
          </p:nvPr>
        </p:nvSpPr>
        <p:spPr bwMode="gray">
          <a:xfrm>
            <a:off x="6355080" y="4846967"/>
            <a:ext cx="2286000" cy="801415"/>
          </a:xfrm>
        </p:spPr>
        <p:txBody>
          <a:bodyPr tIns="0" bIns="0">
            <a:normAutofit/>
          </a:bodyPr>
          <a:lstStyle>
            <a:lvl1pPr marL="0" indent="0">
              <a:lnSpc>
                <a:spcPts val="1600"/>
              </a:lnSpc>
              <a:spcBef>
                <a:spcPts val="0"/>
              </a:spcBef>
              <a:buNone/>
              <a:defRPr sz="1400">
                <a:solidFill>
                  <a:schemeClr val="bg1"/>
                </a:solidFill>
              </a:defRPr>
            </a:lvl1pPr>
          </a:lstStyle>
          <a:p>
            <a:pPr lvl="0"/>
            <a:r>
              <a:rPr lang="en-US"/>
              <a:t>Click to edit Master text styles</a:t>
            </a:r>
          </a:p>
        </p:txBody>
      </p:sp>
      <p:sp>
        <p:nvSpPr>
          <p:cNvPr id="25" name="Text Placeholder 23"/>
          <p:cNvSpPr>
            <a:spLocks noGrp="1"/>
          </p:cNvSpPr>
          <p:nvPr>
            <p:ph type="body" sz="quarter" idx="25"/>
          </p:nvPr>
        </p:nvSpPr>
        <p:spPr bwMode="gray">
          <a:xfrm>
            <a:off x="457200" y="1010984"/>
            <a:ext cx="2286000" cy="1283919"/>
          </a:xfrm>
        </p:spPr>
        <p:txBody>
          <a:bodyPr tIns="0" bIns="0" anchor="b">
            <a:noAutofit/>
          </a:bodyPr>
          <a:lstStyle>
            <a:lvl1pPr marL="0" indent="0">
              <a:lnSpc>
                <a:spcPts val="3900"/>
              </a:lnSpc>
              <a:spcBef>
                <a:spcPts val="0"/>
              </a:spcBef>
              <a:buNone/>
              <a:defRPr sz="3600" b="1">
                <a:solidFill>
                  <a:schemeClr val="bg1"/>
                </a:solidFill>
              </a:defRPr>
            </a:lvl1pPr>
          </a:lstStyle>
          <a:p>
            <a:pPr lvl="0"/>
            <a:r>
              <a:rPr lang="en-US"/>
              <a:t>Click to edit Master text styles</a:t>
            </a:r>
          </a:p>
        </p:txBody>
      </p:sp>
      <p:sp>
        <p:nvSpPr>
          <p:cNvPr id="33" name="Text Placeholder 25"/>
          <p:cNvSpPr>
            <a:spLocks noGrp="1"/>
          </p:cNvSpPr>
          <p:nvPr>
            <p:ph type="body" sz="quarter" idx="26"/>
          </p:nvPr>
        </p:nvSpPr>
        <p:spPr bwMode="gray">
          <a:xfrm>
            <a:off x="457200" y="2430246"/>
            <a:ext cx="2286000" cy="1069723"/>
          </a:xfrm>
        </p:spPr>
        <p:txBody>
          <a:bodyPr tIns="0" bIns="0">
            <a:normAutofit/>
          </a:bodyPr>
          <a:lstStyle>
            <a:lvl1pPr marL="0" indent="0">
              <a:lnSpc>
                <a:spcPts val="1600"/>
              </a:lnSpc>
              <a:spcBef>
                <a:spcPts val="0"/>
              </a:spcBef>
              <a:buNone/>
              <a:defRPr sz="1400">
                <a:solidFill>
                  <a:schemeClr val="bg1"/>
                </a:solidFill>
              </a:defRPr>
            </a:lvl1pPr>
          </a:lstStyle>
          <a:p>
            <a:pPr lvl="0"/>
            <a:r>
              <a:rPr lang="en-US"/>
              <a:t>Click to edit Master text styles</a:t>
            </a:r>
          </a:p>
        </p:txBody>
      </p:sp>
      <p:sp>
        <p:nvSpPr>
          <p:cNvPr id="34" name="Text Placeholder 23"/>
          <p:cNvSpPr>
            <a:spLocks noGrp="1"/>
          </p:cNvSpPr>
          <p:nvPr>
            <p:ph type="body" sz="quarter" idx="27"/>
          </p:nvPr>
        </p:nvSpPr>
        <p:spPr bwMode="gray">
          <a:xfrm>
            <a:off x="3410712" y="3221829"/>
            <a:ext cx="2286000" cy="870560"/>
          </a:xfrm>
        </p:spPr>
        <p:txBody>
          <a:bodyPr tIns="0" bIns="0" anchor="b">
            <a:noAutofit/>
          </a:bodyPr>
          <a:lstStyle>
            <a:lvl1pPr marL="0" indent="0">
              <a:lnSpc>
                <a:spcPts val="3900"/>
              </a:lnSpc>
              <a:spcBef>
                <a:spcPts val="0"/>
              </a:spcBef>
              <a:buNone/>
              <a:defRPr sz="4800" b="1">
                <a:solidFill>
                  <a:schemeClr val="bg1"/>
                </a:solidFill>
              </a:defRPr>
            </a:lvl1pPr>
          </a:lstStyle>
          <a:p>
            <a:pPr lvl="0"/>
            <a:r>
              <a:rPr lang="en-US"/>
              <a:t>Click to edit Master text styles</a:t>
            </a:r>
          </a:p>
        </p:txBody>
      </p:sp>
      <p:sp>
        <p:nvSpPr>
          <p:cNvPr id="35" name="Text Placeholder 25"/>
          <p:cNvSpPr>
            <a:spLocks noGrp="1"/>
          </p:cNvSpPr>
          <p:nvPr>
            <p:ph type="body" sz="quarter" idx="28"/>
          </p:nvPr>
        </p:nvSpPr>
        <p:spPr bwMode="gray">
          <a:xfrm>
            <a:off x="3410712" y="4206887"/>
            <a:ext cx="2286000" cy="1234440"/>
          </a:xfrm>
        </p:spPr>
        <p:txBody>
          <a:bodyPr tIns="0" bIns="0">
            <a:normAutofit/>
          </a:bodyPr>
          <a:lstStyle>
            <a:lvl1pPr marL="0" indent="0">
              <a:lnSpc>
                <a:spcPts val="2000"/>
              </a:lnSpc>
              <a:spcBef>
                <a:spcPts val="0"/>
              </a:spcBef>
              <a:buNone/>
              <a:defRPr sz="1800">
                <a:solidFill>
                  <a:schemeClr val="bg1"/>
                </a:solidFill>
              </a:defRPr>
            </a:lvl1pPr>
          </a:lstStyle>
          <a:p>
            <a:pPr lvl="0"/>
            <a:r>
              <a:rPr lang="en-US"/>
              <a:t>Click to edit Master text styles</a:t>
            </a:r>
          </a:p>
        </p:txBody>
      </p:sp>
      <p:sp>
        <p:nvSpPr>
          <p:cNvPr id="18"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4195550458"/>
      </p:ext>
    </p:extLst>
  </p:cSld>
  <p:clrMapOvr>
    <a:masterClrMapping/>
  </p:clrMapOvr>
</p:sldLayout>
</file>

<file path=ppt/slideLayouts/slideLayout292.xml><?xml version="1.0" encoding="utf-8"?>
<p:sldLayout xmlns:a="http://schemas.openxmlformats.org/drawingml/2006/main" xmlns:r="http://schemas.openxmlformats.org/officeDocument/2006/relationships" xmlns:p="http://schemas.openxmlformats.org/presentationml/2006/main" preserve="1" userDrawn="1">
  <p:cSld name="MosaicTwoColumn_Blue">
    <p:spTree>
      <p:nvGrpSpPr>
        <p:cNvPr id="1" name=""/>
        <p:cNvGrpSpPr/>
        <p:nvPr/>
      </p:nvGrpSpPr>
      <p:grpSpPr>
        <a:xfrm>
          <a:off x="0" y="0"/>
          <a:ext cx="0" cy="0"/>
          <a:chOff x="0" y="0"/>
          <a:chExt cx="0" cy="0"/>
        </a:xfrm>
      </p:grpSpPr>
      <p:sp>
        <p:nvSpPr>
          <p:cNvPr id="37" name="Round Diagonal Corner Rectangle 36"/>
          <p:cNvSpPr/>
          <p:nvPr userDrawn="1"/>
        </p:nvSpPr>
        <p:spPr>
          <a:xfrm>
            <a:off x="4645152" y="4069080"/>
            <a:ext cx="4270248" cy="2057400"/>
          </a:xfrm>
          <a:prstGeom prst="round2DiagRect">
            <a:avLst>
              <a:gd name="adj1" fmla="val 10959"/>
              <a:gd name="adj2" fmla="val 0"/>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8" name="Round Diagonal Corner Rectangle 37"/>
          <p:cNvSpPr/>
          <p:nvPr userDrawn="1"/>
        </p:nvSpPr>
        <p:spPr>
          <a:xfrm>
            <a:off x="230188" y="914400"/>
            <a:ext cx="4270248" cy="1764792"/>
          </a:xfrm>
          <a:prstGeom prst="round2DiagRect">
            <a:avLst>
              <a:gd name="adj1" fmla="val 0"/>
              <a:gd name="adj2" fmla="val 11943"/>
            </a:avLst>
          </a:prstGeom>
          <a:solidFill>
            <a:srgbClr val="1E9D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2" name="Picture Placeholder 21"/>
          <p:cNvSpPr>
            <a:spLocks noGrp="1"/>
          </p:cNvSpPr>
          <p:nvPr>
            <p:ph type="pic" sz="quarter" idx="14"/>
          </p:nvPr>
        </p:nvSpPr>
        <p:spPr>
          <a:xfrm>
            <a:off x="4645152" y="914400"/>
            <a:ext cx="4270248" cy="3017520"/>
          </a:xfrm>
          <a:prstGeom prst="round2DiagRect">
            <a:avLst>
              <a:gd name="adj1" fmla="val 0"/>
              <a:gd name="adj2" fmla="val 7057"/>
            </a:avLst>
          </a:prstGeom>
        </p:spPr>
        <p:txBody>
          <a:bodyPr/>
          <a:lstStyle/>
          <a:p>
            <a:r>
              <a:rPr lang="en-US" dirty="0"/>
              <a:t>Click icon to add picture</a:t>
            </a:r>
          </a:p>
        </p:txBody>
      </p:sp>
      <p:sp>
        <p:nvSpPr>
          <p:cNvPr id="14" name="Picture Placeholder 13"/>
          <p:cNvSpPr>
            <a:spLocks noGrp="1"/>
          </p:cNvSpPr>
          <p:nvPr>
            <p:ph type="pic" sz="quarter" idx="11"/>
          </p:nvPr>
        </p:nvSpPr>
        <p:spPr>
          <a:xfrm>
            <a:off x="228600" y="2862072"/>
            <a:ext cx="4270248" cy="3264408"/>
          </a:xfrm>
          <a:prstGeom prst="round2DiagRect">
            <a:avLst>
              <a:gd name="adj1" fmla="val 7497"/>
              <a:gd name="adj2" fmla="val 0"/>
            </a:avLst>
          </a:prstGeom>
        </p:spPr>
        <p:txBody>
          <a:bodyPr/>
          <a:lstStyle/>
          <a:p>
            <a:r>
              <a:rPr lang="en-US" dirty="0"/>
              <a:t>Click icon to add picture</a:t>
            </a:r>
          </a:p>
        </p:txBody>
      </p:sp>
      <p:sp>
        <p:nvSpPr>
          <p:cNvPr id="21" name="Text Placeholder 23"/>
          <p:cNvSpPr>
            <a:spLocks noGrp="1"/>
          </p:cNvSpPr>
          <p:nvPr>
            <p:ph type="body" sz="quarter" idx="23"/>
          </p:nvPr>
        </p:nvSpPr>
        <p:spPr bwMode="gray">
          <a:xfrm>
            <a:off x="4882896" y="4161281"/>
            <a:ext cx="3840480" cy="1127342"/>
          </a:xfrm>
        </p:spPr>
        <p:txBody>
          <a:bodyPr tIns="0" bIns="0" anchor="b">
            <a:noAutofit/>
          </a:bodyPr>
          <a:lstStyle>
            <a:lvl1pPr marL="0" indent="0">
              <a:lnSpc>
                <a:spcPts val="3900"/>
              </a:lnSpc>
              <a:spcBef>
                <a:spcPts val="0"/>
              </a:spcBef>
              <a:buNone/>
              <a:defRPr sz="4800" b="1">
                <a:solidFill>
                  <a:schemeClr val="bg1"/>
                </a:solidFill>
              </a:defRPr>
            </a:lvl1pPr>
          </a:lstStyle>
          <a:p>
            <a:pPr lvl="0"/>
            <a:r>
              <a:rPr lang="en-US"/>
              <a:t>Click to edit Master text styles</a:t>
            </a:r>
          </a:p>
        </p:txBody>
      </p:sp>
      <p:sp>
        <p:nvSpPr>
          <p:cNvPr id="23" name="Text Placeholder 25"/>
          <p:cNvSpPr>
            <a:spLocks noGrp="1"/>
          </p:cNvSpPr>
          <p:nvPr>
            <p:ph type="body" sz="quarter" idx="24"/>
          </p:nvPr>
        </p:nvSpPr>
        <p:spPr bwMode="gray">
          <a:xfrm>
            <a:off x="4882895" y="5445061"/>
            <a:ext cx="3840480" cy="463169"/>
          </a:xfrm>
        </p:spPr>
        <p:txBody>
          <a:bodyPr tIns="0" bIns="0">
            <a:normAutofit/>
          </a:bodyPr>
          <a:lstStyle>
            <a:lvl1pPr marL="0" indent="0">
              <a:lnSpc>
                <a:spcPts val="1600"/>
              </a:lnSpc>
              <a:spcBef>
                <a:spcPts val="0"/>
              </a:spcBef>
              <a:buNone/>
              <a:defRPr sz="1400">
                <a:solidFill>
                  <a:schemeClr val="bg1"/>
                </a:solidFill>
              </a:defRPr>
            </a:lvl1pPr>
          </a:lstStyle>
          <a:p>
            <a:pPr lvl="0"/>
            <a:r>
              <a:rPr lang="en-US"/>
              <a:t>Click to edit Master text styles</a:t>
            </a:r>
          </a:p>
        </p:txBody>
      </p:sp>
      <p:sp>
        <p:nvSpPr>
          <p:cNvPr id="25" name="Text Placeholder 23"/>
          <p:cNvSpPr>
            <a:spLocks noGrp="1"/>
          </p:cNvSpPr>
          <p:nvPr>
            <p:ph type="body" sz="quarter" idx="25"/>
          </p:nvPr>
        </p:nvSpPr>
        <p:spPr>
          <a:xfrm>
            <a:off x="457200" y="1010984"/>
            <a:ext cx="3840480" cy="688933"/>
          </a:xfrm>
        </p:spPr>
        <p:txBody>
          <a:bodyPr tIns="0" bIns="0" anchor="b">
            <a:noAutofit/>
          </a:bodyPr>
          <a:lstStyle>
            <a:lvl1pPr marL="0" indent="0">
              <a:lnSpc>
                <a:spcPts val="3900"/>
              </a:lnSpc>
              <a:spcBef>
                <a:spcPts val="0"/>
              </a:spcBef>
              <a:buNone/>
              <a:defRPr sz="3600" b="1">
                <a:solidFill>
                  <a:schemeClr val="bg1"/>
                </a:solidFill>
              </a:defRPr>
            </a:lvl1pPr>
          </a:lstStyle>
          <a:p>
            <a:pPr lvl="0"/>
            <a:r>
              <a:rPr lang="en-US"/>
              <a:t>Click to edit Master text styles</a:t>
            </a:r>
          </a:p>
        </p:txBody>
      </p:sp>
      <p:sp>
        <p:nvSpPr>
          <p:cNvPr id="33" name="Text Placeholder 25"/>
          <p:cNvSpPr>
            <a:spLocks noGrp="1"/>
          </p:cNvSpPr>
          <p:nvPr>
            <p:ph type="body" sz="quarter" idx="26"/>
          </p:nvPr>
        </p:nvSpPr>
        <p:spPr>
          <a:xfrm>
            <a:off x="457200" y="1824038"/>
            <a:ext cx="3840480" cy="674025"/>
          </a:xfrm>
        </p:spPr>
        <p:txBody>
          <a:bodyPr tIns="0" bIns="0">
            <a:normAutofit/>
          </a:bodyPr>
          <a:lstStyle>
            <a:lvl1pPr marL="0" indent="0">
              <a:lnSpc>
                <a:spcPts val="1600"/>
              </a:lnSpc>
              <a:spcBef>
                <a:spcPts val="0"/>
              </a:spcBef>
              <a:buNone/>
              <a:defRPr sz="1400">
                <a:solidFill>
                  <a:schemeClr val="bg1"/>
                </a:solidFill>
              </a:defRPr>
            </a:lvl1pPr>
          </a:lstStyle>
          <a:p>
            <a:pPr lvl="0"/>
            <a:r>
              <a:rPr lang="en-US"/>
              <a:t>Click to edit Master text styles</a:t>
            </a:r>
          </a:p>
        </p:txBody>
      </p:sp>
      <p:sp>
        <p:nvSpPr>
          <p:cNvPr id="12"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968621558"/>
      </p:ext>
    </p:extLst>
  </p:cSld>
  <p:clrMapOvr>
    <a:masterClrMapping/>
  </p:clrMapOvr>
</p:sldLayout>
</file>

<file path=ppt/slideLayouts/slideLayout293.xml><?xml version="1.0" encoding="utf-8"?>
<p:sldLayout xmlns:a="http://schemas.openxmlformats.org/drawingml/2006/main" xmlns:r="http://schemas.openxmlformats.org/officeDocument/2006/relationships" xmlns:p="http://schemas.openxmlformats.org/presentationml/2006/main" type="blank" preserve="1">
  <p:cSld name="Closer">
    <p:spTree>
      <p:nvGrpSpPr>
        <p:cNvPr id="1" name=""/>
        <p:cNvGrpSpPr/>
        <p:nvPr/>
      </p:nvGrpSpPr>
      <p:grpSpPr>
        <a:xfrm>
          <a:off x="0" y="0"/>
          <a:ext cx="0" cy="0"/>
          <a:chOff x="0" y="0"/>
          <a:chExt cx="0" cy="0"/>
        </a:xfrm>
      </p:grpSpPr>
      <p:sp>
        <p:nvSpPr>
          <p:cNvPr id="5" name="Rectangle 4"/>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pic>
        <p:nvPicPr>
          <p:cNvPr id="3" name="Picture 2" descr="Cargill_Webinar_graphics-87.png"/>
          <p:cNvPicPr>
            <a:picLocks noChangeAspect="1"/>
          </p:cNvPicPr>
          <p:nvPr userDrawn="1"/>
        </p:nvPicPr>
        <p:blipFill>
          <a:blip r:embed="rId2" cstate="print"/>
          <a:stretch>
            <a:fillRect/>
          </a:stretch>
        </p:blipFill>
        <p:spPr>
          <a:xfrm>
            <a:off x="3200513" y="2816402"/>
            <a:ext cx="2742973" cy="1225195"/>
          </a:xfrm>
          <a:prstGeom prst="rect">
            <a:avLst/>
          </a:prstGeom>
        </p:spPr>
      </p:pic>
    </p:spTree>
    <p:extLst>
      <p:ext uri="{BB962C8B-B14F-4D97-AF65-F5344CB8AC3E}">
        <p14:creationId xmlns:p14="http://schemas.microsoft.com/office/powerpoint/2010/main" val="1457122406"/>
      </p:ext>
    </p:extLst>
  </p:cSld>
  <p:clrMapOvr>
    <a:masterClrMapping/>
  </p:clrMapOvr>
</p:sldLayout>
</file>

<file path=ppt/slideLayouts/slideLayout294.xml><?xml version="1.0" encoding="utf-8"?>
<p:sldLayout xmlns:a="http://schemas.openxmlformats.org/drawingml/2006/main" xmlns:r="http://schemas.openxmlformats.org/officeDocument/2006/relationships" xmlns:p="http://schemas.openxmlformats.org/presentationml/2006/main" userDrawn="1">
  <p:cSld name="1 Column">
    <p:spTree>
      <p:nvGrpSpPr>
        <p:cNvPr id="1" name=""/>
        <p:cNvGrpSpPr/>
        <p:nvPr/>
      </p:nvGrpSpPr>
      <p:grpSpPr>
        <a:xfrm>
          <a:off x="0" y="0"/>
          <a:ext cx="0" cy="0"/>
          <a:chOff x="0" y="0"/>
          <a:chExt cx="0" cy="0"/>
        </a:xfrm>
      </p:grpSpPr>
      <p:sp>
        <p:nvSpPr>
          <p:cNvPr id="10" name="Content Placeholder 20"/>
          <p:cNvSpPr>
            <a:spLocks noGrp="1"/>
          </p:cNvSpPr>
          <p:nvPr>
            <p:ph sz="quarter" idx="12"/>
          </p:nvPr>
        </p:nvSpPr>
        <p:spPr bwMode="gray">
          <a:xfrm>
            <a:off x="411479" y="1399032"/>
            <a:ext cx="8330184" cy="4983480"/>
          </a:xfrm>
          <a:prstGeom prst="rect">
            <a:avLst/>
          </a:prstGeom>
        </p:spPr>
        <p:txBody>
          <a:bodyPr vert="horz" lIns="0" tIns="0" rIns="0" bIns="0" rtlCol="0">
            <a:noAutofit/>
          </a:bodyPr>
          <a:lstStyle>
            <a:lvl1pPr marL="0" marR="0" indent="0" algn="l" defTabSz="914400" rtl="0" eaLnBrk="1" fontAlgn="base" latinLnBrk="0" hangingPunct="1">
              <a:lnSpc>
                <a:spcPct val="100000"/>
              </a:lnSpc>
              <a:spcBef>
                <a:spcPts val="2200"/>
              </a:spcBef>
              <a:spcAft>
                <a:spcPct val="0"/>
              </a:spcAft>
              <a:buClrTx/>
              <a:buSzTx/>
              <a:buFont typeface="Arial" pitchFamily="34" charset="0"/>
              <a:buNone/>
              <a:tabLst/>
              <a:defRPr kumimoji="0" lang="en-US" sz="1400" b="0" i="0" u="none" strike="noStrike" kern="1200" cap="none" normalizeH="0" baseline="0" dirty="0" smtClean="0">
                <a:ln>
                  <a:noFill/>
                </a:ln>
                <a:solidFill>
                  <a:schemeClr val="accent1"/>
                </a:solidFill>
                <a:effectLst/>
                <a:latin typeface="+mn-lt"/>
                <a:ea typeface="+mn-ea"/>
                <a:cs typeface="Arial" pitchFamily="34" charset="0"/>
              </a:defRPr>
            </a:lvl1pPr>
            <a:lvl2pPr marL="174625" marR="0" indent="-173038" algn="l" defTabSz="914400" rtl="0" eaLnBrk="1" fontAlgn="base" latinLnBrk="0" hangingPunct="1">
              <a:lnSpc>
                <a:spcPct val="100000"/>
              </a:lnSpc>
              <a:spcAft>
                <a:spcPct val="0"/>
              </a:spcAft>
              <a:buFont typeface="Arial" pitchFamily="34" charset="0"/>
              <a:tabLst/>
              <a:defRPr kumimoji="0" lang="en-US" sz="1400" b="0" i="0" u="none" strike="noStrike" kern="1200" cap="none" normalizeH="0" baseline="0" dirty="0" smtClean="0">
                <a:ln>
                  <a:noFill/>
                </a:ln>
                <a:solidFill>
                  <a:schemeClr val="accent1"/>
                </a:solidFill>
                <a:effectLst/>
                <a:latin typeface="+mn-lt"/>
                <a:ea typeface="+mn-ea"/>
                <a:cs typeface="Arial" pitchFamily="34" charset="0"/>
              </a:defRPr>
            </a:lvl2pPr>
            <a:lvl3pPr marR="0" algn="l" defTabSz="914400" rtl="0" eaLnBrk="1" fontAlgn="base" latinLnBrk="0" hangingPunct="1">
              <a:lnSpc>
                <a:spcPct val="100000"/>
              </a:lnSpc>
              <a:spcAft>
                <a:spcPct val="0"/>
              </a:spcAft>
              <a:buFont typeface="Arial" pitchFamily="34" charset="0"/>
              <a:tabLst/>
              <a:defRPr kumimoji="0" lang="en-US" sz="1200" b="0" i="0" u="none" strike="noStrike" kern="1200" cap="none" normalizeH="0" baseline="0" dirty="0" smtClean="0">
                <a:ln>
                  <a:noFill/>
                </a:ln>
                <a:solidFill>
                  <a:schemeClr val="accent1"/>
                </a:solidFill>
                <a:effectLst/>
                <a:latin typeface="Arial" pitchFamily="34" charset="0"/>
                <a:ea typeface="+mn-ea"/>
                <a:cs typeface="Arial" pitchFamily="34" charset="0"/>
              </a:defRPr>
            </a:lvl3pPr>
            <a:lvl4pPr marR="0" algn="l" defTabSz="914400" rtl="0" eaLnBrk="1" fontAlgn="base" latinLnBrk="0" hangingPunct="1">
              <a:lnSpc>
                <a:spcPct val="100000"/>
              </a:lnSpc>
              <a:spcAft>
                <a:spcPct val="0"/>
              </a:spcAft>
              <a:buFont typeface="Arial" pitchFamily="34" charset="0"/>
              <a:tabLst/>
              <a:defRPr kumimoji="0" lang="en-US" sz="1200" b="0" i="0" u="none" strike="noStrike" kern="1200" cap="none" normalizeH="0" baseline="0" dirty="0" smtClean="0">
                <a:ln>
                  <a:noFill/>
                </a:ln>
                <a:solidFill>
                  <a:schemeClr val="accent1"/>
                </a:solidFill>
                <a:effectLst/>
                <a:latin typeface="+mn-lt"/>
                <a:ea typeface="+mn-ea"/>
                <a:cs typeface="Arial" pitchFamily="34" charset="0"/>
              </a:defRPr>
            </a:lvl4pPr>
            <a:lvl5pPr marR="0" algn="l" defTabSz="914400" rtl="0" eaLnBrk="1" fontAlgn="base" latinLnBrk="0" hangingPunct="1">
              <a:lnSpc>
                <a:spcPct val="100000"/>
              </a:lnSpc>
              <a:spcAft>
                <a:spcPct val="0"/>
              </a:spcAft>
              <a:buFont typeface="Arial" pitchFamily="34" charset="0"/>
              <a:tabLst/>
              <a:defRPr kumimoji="0" lang="en-US" sz="1200" b="0" i="0" u="none" strike="noStrike" kern="1200" cap="none" normalizeH="0" baseline="0" dirty="0" smtClean="0">
                <a:ln>
                  <a:noFill/>
                </a:ln>
                <a:solidFill>
                  <a:schemeClr val="accent1"/>
                </a:solidFill>
                <a:effectLst/>
                <a:latin typeface="+mn-lt"/>
                <a:ea typeface="+mn-ea"/>
                <a:cs typeface="Arial" pitchFamily="34" charset="0"/>
              </a:defRPr>
            </a:lvl5pPr>
            <a:lvl6pPr marR="0" algn="l" defTabSz="914400" rtl="0" eaLnBrk="1" fontAlgn="base" latinLnBrk="0" hangingPunct="1">
              <a:lnSpc>
                <a:spcPct val="100000"/>
              </a:lnSpc>
              <a:spcAft>
                <a:spcPct val="0"/>
              </a:spcAft>
              <a:buFont typeface="Arial" pitchFamily="34" charset="0"/>
              <a:tabLst/>
              <a:defRPr kumimoji="0" lang="en-US" sz="1800" b="0" i="0" u="none" strike="noStrike" kern="1200" cap="none" normalizeH="0" baseline="0" dirty="0" smtClean="0">
                <a:ln>
                  <a:noFill/>
                </a:ln>
                <a:solidFill>
                  <a:schemeClr val="tx2"/>
                </a:solidFill>
                <a:effectLst/>
                <a:latin typeface="+mn-lt"/>
                <a:ea typeface="+mn-ea"/>
                <a:cs typeface="Arial" pitchFamily="34" charset="0"/>
              </a:defRPr>
            </a:lvl6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9" name="Text Placeholder 18"/>
          <p:cNvSpPr>
            <a:spLocks noGrp="1"/>
          </p:cNvSpPr>
          <p:nvPr>
            <p:ph type="body" sz="quarter" idx="13"/>
          </p:nvPr>
        </p:nvSpPr>
        <p:spPr bwMode="gray">
          <a:xfrm>
            <a:off x="414338" y="779463"/>
            <a:ext cx="8330184" cy="246221"/>
          </a:xfrm>
          <a:prstGeom prst="rect">
            <a:avLst/>
          </a:prstGeom>
          <a:noFill/>
          <a:ln w="9525" algn="ctr">
            <a:noFill/>
            <a:miter lim="800000"/>
            <a:headEnd/>
            <a:tailEnd/>
          </a:ln>
          <a:effectLst/>
        </p:spPr>
        <p:txBody>
          <a:bodyPr vert="horz" wrap="square" lIns="0" tIns="0" rIns="0" bIns="0" numCol="1" anchor="t" anchorCtr="0" compatLnSpc="1">
            <a:prstTxWarp prst="textNoShape">
              <a:avLst/>
            </a:prstTxWarp>
            <a:spAutoFit/>
          </a:bodyPr>
          <a:lstStyle>
            <a:lvl1pPr>
              <a:defRPr kumimoji="0" lang="en-US" sz="1600" b="0" i="0" u="none" strike="noStrike" kern="1200" cap="none" spc="0" normalizeH="0" baseline="0" noProof="0" dirty="0" smtClean="0">
                <a:ln>
                  <a:noFill/>
                </a:ln>
                <a:solidFill>
                  <a:schemeClr val="accent1"/>
                </a:solidFill>
                <a:effectLst/>
                <a:uLnTx/>
                <a:uFillTx/>
                <a:latin typeface="+mj-lt"/>
                <a:ea typeface="+mn-ea"/>
                <a:cs typeface="Arial" pitchFamily="34" charset="0"/>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dirty="0"/>
              <a:t>Click to edit Master text styles</a:t>
            </a:r>
          </a:p>
        </p:txBody>
      </p:sp>
      <p:sp>
        <p:nvSpPr>
          <p:cNvPr id="5" name="Title Placeholder 10"/>
          <p:cNvSpPr>
            <a:spLocks noGrp="1"/>
          </p:cNvSpPr>
          <p:nvPr>
            <p:ph type="title"/>
          </p:nvPr>
        </p:nvSpPr>
        <p:spPr bwMode="gray">
          <a:xfrm>
            <a:off x="414338" y="450279"/>
            <a:ext cx="8330184" cy="329184"/>
          </a:xfrm>
          <a:prstGeom prst="rect">
            <a:avLst/>
          </a:prstGeom>
        </p:spPr>
        <p:txBody>
          <a:bodyPr lIns="0" tIns="0" rIns="0" bIns="0" anchor="b" anchorCtr="0">
            <a:spAutoFit/>
          </a:bodyPr>
          <a:lstStyle/>
          <a:p>
            <a:pPr marL="0" marR="0" lvl="0" indent="0" algn="l" defTabSz="914400" rtl="0" eaLnBrk="0" fontAlgn="base" latinLnBrk="0" hangingPunct="0">
              <a:lnSpc>
                <a:spcPct val="90000"/>
              </a:lnSpc>
              <a:spcBef>
                <a:spcPct val="0"/>
              </a:spcBef>
              <a:spcAft>
                <a:spcPct val="0"/>
              </a:spcAft>
              <a:buClrTx/>
              <a:buSzTx/>
              <a:buFontTx/>
              <a:buNone/>
              <a:tabLst/>
              <a:defRPr/>
            </a:pPr>
            <a:r>
              <a:rPr lang="en-US" dirty="0"/>
              <a:t>Click to edit Master title style</a:t>
            </a:r>
          </a:p>
        </p:txBody>
      </p:sp>
      <p:sp>
        <p:nvSpPr>
          <p:cNvPr id="6"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014982231"/>
      </p:ext>
    </p:extLst>
  </p:cSld>
  <p:clrMapOvr>
    <a:masterClrMapping/>
  </p:clrMapOvr>
</p:sldLayout>
</file>

<file path=ppt/slideLayouts/slideLayout295.xml><?xml version="1.0" encoding="utf-8"?>
<p:sldLayout xmlns:a="http://schemas.openxmlformats.org/drawingml/2006/main" xmlns:r="http://schemas.openxmlformats.org/officeDocument/2006/relationships" xmlns:p="http://schemas.openxmlformats.org/presentationml/2006/main" preserve="1" userDrawn="1">
  <p:cSld name="TitleThrive_Blue">
    <p:spTree>
      <p:nvGrpSpPr>
        <p:cNvPr id="1" name=""/>
        <p:cNvGrpSpPr/>
        <p:nvPr/>
      </p:nvGrpSpPr>
      <p:grpSpPr>
        <a:xfrm>
          <a:off x="0" y="0"/>
          <a:ext cx="0" cy="0"/>
          <a:chOff x="0" y="0"/>
          <a:chExt cx="0" cy="0"/>
        </a:xfrm>
      </p:grpSpPr>
      <p:sp>
        <p:nvSpPr>
          <p:cNvPr id="15" name="Rectangle 14"/>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0" name="Round Diagonal Corner Rectangle 19"/>
          <p:cNvSpPr/>
          <p:nvPr userDrawn="1"/>
        </p:nvSpPr>
        <p:spPr>
          <a:xfrm>
            <a:off x="6092679" y="457200"/>
            <a:ext cx="2359152" cy="1600200"/>
          </a:xfrm>
          <a:prstGeom prst="round2DiagRect">
            <a:avLst>
              <a:gd name="adj1" fmla="val 12797"/>
              <a:gd name="adj2" fmla="val 0"/>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7" name="Picture Placeholder 16"/>
          <p:cNvSpPr>
            <a:spLocks noGrp="1"/>
          </p:cNvSpPr>
          <p:nvPr>
            <p:ph type="pic" sz="quarter" idx="14"/>
          </p:nvPr>
        </p:nvSpPr>
        <p:spPr>
          <a:xfrm>
            <a:off x="0" y="228600"/>
            <a:ext cx="5980176" cy="5715000"/>
          </a:xfrm>
          <a:prstGeom prst="rect">
            <a:avLst/>
          </a:prstGeom>
          <a:solidFill>
            <a:schemeClr val="bg1"/>
          </a:solidFill>
        </p:spPr>
        <p:txBody>
          <a:bodyPr/>
          <a:lstStyle/>
          <a:p>
            <a:r>
              <a:rPr lang="en-US" dirty="0"/>
              <a:t>Click icon to add picture</a:t>
            </a:r>
          </a:p>
        </p:txBody>
      </p:sp>
      <p:sp>
        <p:nvSpPr>
          <p:cNvPr id="16" name="Round Diagonal Corner Rectangle 15"/>
          <p:cNvSpPr/>
          <p:nvPr userDrawn="1"/>
        </p:nvSpPr>
        <p:spPr>
          <a:xfrm>
            <a:off x="6092679" y="2167128"/>
            <a:ext cx="2817960" cy="3775052"/>
          </a:xfrm>
          <a:prstGeom prst="round2DiagRect">
            <a:avLst>
              <a:gd name="adj1" fmla="val 0"/>
              <a:gd name="adj2" fmla="val 8742"/>
            </a:avLst>
          </a:prstGeom>
          <a:solidFill>
            <a:srgbClr val="005F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 name="Subtitle 2"/>
          <p:cNvSpPr>
            <a:spLocks noGrp="1"/>
          </p:cNvSpPr>
          <p:nvPr>
            <p:ph type="subTitle" idx="1"/>
          </p:nvPr>
        </p:nvSpPr>
        <p:spPr bwMode="gray">
          <a:xfrm>
            <a:off x="6382511" y="2697480"/>
            <a:ext cx="2249424" cy="1619459"/>
          </a:xfrm>
        </p:spPr>
        <p:txBody>
          <a:bodyPr lIns="0" tIns="0" rIns="0" bIns="0" anchor="t" anchorCtr="0">
            <a:noAutofit/>
          </a:bodyPr>
          <a:lstStyle>
            <a:lvl1pPr marL="0" indent="0" algn="l">
              <a:lnSpc>
                <a:spcPts val="3200"/>
              </a:lnSpc>
              <a:spcBef>
                <a:spcPts val="0"/>
              </a:spcBef>
              <a:buNone/>
              <a:defRPr sz="2400" b="1">
                <a:solidFill>
                  <a:schemeClr val="bg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4" name="Text Placeholder 13"/>
          <p:cNvSpPr>
            <a:spLocks noGrp="1"/>
          </p:cNvSpPr>
          <p:nvPr>
            <p:ph type="body" sz="quarter" idx="13"/>
          </p:nvPr>
        </p:nvSpPr>
        <p:spPr>
          <a:xfrm>
            <a:off x="230188" y="6354053"/>
            <a:ext cx="2151062" cy="293688"/>
          </a:xfrm>
        </p:spPr>
        <p:txBody>
          <a:bodyPr lIns="0" tIns="0" rIns="0" bIns="0" anchor="b">
            <a:noAutofit/>
          </a:bodyPr>
          <a:lstStyle>
            <a:lvl1pPr marL="0" indent="0">
              <a:spcBef>
                <a:spcPts val="0"/>
              </a:spcBef>
              <a:buNone/>
              <a:defRPr sz="1000" b="1"/>
            </a:lvl1pPr>
            <a:lvl2pPr>
              <a:defRPr sz="1100" b="1"/>
            </a:lvl2pPr>
            <a:lvl3pPr>
              <a:defRPr sz="1100" b="1"/>
            </a:lvl3pPr>
            <a:lvl4pPr>
              <a:defRPr sz="1100" b="1"/>
            </a:lvl4pPr>
            <a:lvl5pPr>
              <a:defRPr sz="1100" b="1"/>
            </a:lvl5pPr>
          </a:lstStyle>
          <a:p>
            <a:pPr lvl="0"/>
            <a:r>
              <a:rPr lang="en-US"/>
              <a:t>Click to edit Master text styles</a:t>
            </a:r>
          </a:p>
        </p:txBody>
      </p:sp>
      <p:pic>
        <p:nvPicPr>
          <p:cNvPr id="18" name="Picture 17" descr="Cargill_graphics-02.png"/>
          <p:cNvPicPr>
            <a:picLocks noChangeAspect="1"/>
          </p:cNvPicPr>
          <p:nvPr userDrawn="1"/>
        </p:nvPicPr>
        <p:blipFill>
          <a:blip r:embed="rId2" cstate="print"/>
          <a:stretch>
            <a:fillRect/>
          </a:stretch>
        </p:blipFill>
        <p:spPr>
          <a:xfrm>
            <a:off x="7829661" y="6187350"/>
            <a:ext cx="1145953" cy="512022"/>
          </a:xfrm>
          <a:prstGeom prst="rect">
            <a:avLst/>
          </a:prstGeom>
        </p:spPr>
      </p:pic>
      <p:sp>
        <p:nvSpPr>
          <p:cNvPr id="22" name="TextBox 21"/>
          <p:cNvSpPr txBox="1"/>
          <p:nvPr userDrawn="1"/>
        </p:nvSpPr>
        <p:spPr>
          <a:xfrm>
            <a:off x="2541319" y="6438827"/>
            <a:ext cx="3331030" cy="215444"/>
          </a:xfrm>
          <a:prstGeom prst="rect">
            <a:avLst/>
          </a:prstGeom>
          <a:noFill/>
        </p:spPr>
        <p:txBody>
          <a:bodyPr wrap="square" lIns="0" tIns="0" rIns="0" bIns="0" rtlCol="0" anchor="b">
            <a:spAutoFit/>
          </a:bodyPr>
          <a:lstStyle/>
          <a:p>
            <a:pPr>
              <a:defRPr/>
            </a:pPr>
            <a:r>
              <a:rPr lang="en-US" sz="700" baseline="30000" dirty="0">
                <a:solidFill>
                  <a:srgbClr val="959595"/>
                </a:solidFill>
              </a:rPr>
              <a:t>CONFIDENTIAL. This document contains trade secret information. Disclosure, use or reproduction outside Cargill or inside Cargill, to or by those employees who do not have a need to know is prohibited except as authorized by Cargill in writing.</a:t>
            </a:r>
          </a:p>
          <a:p>
            <a:pPr>
              <a:defRPr/>
            </a:pPr>
            <a:r>
              <a:rPr lang="en-US" sz="700" baseline="30000" dirty="0">
                <a:solidFill>
                  <a:srgbClr val="959595"/>
                </a:solidFill>
              </a:rPr>
              <a:t>© 2013 Cargill, Incorporated. All rights reserved.</a:t>
            </a:r>
          </a:p>
        </p:txBody>
      </p:sp>
      <p:sp>
        <p:nvSpPr>
          <p:cNvPr id="21" name="Text Placeholder 20"/>
          <p:cNvSpPr>
            <a:spLocks noGrp="1"/>
          </p:cNvSpPr>
          <p:nvPr>
            <p:ph type="body" sz="quarter" idx="16"/>
          </p:nvPr>
        </p:nvSpPr>
        <p:spPr bwMode="gray">
          <a:xfrm>
            <a:off x="6382511" y="4206240"/>
            <a:ext cx="2249424" cy="1317625"/>
          </a:xfrm>
        </p:spPr>
        <p:txBody>
          <a:bodyPr tIns="0" bIns="0">
            <a:noAutofit/>
          </a:bodyPr>
          <a:lstStyle>
            <a:lvl1pPr>
              <a:buFontTx/>
              <a:buNone/>
              <a:defRPr sz="1400" b="1" baseline="0">
                <a:solidFill>
                  <a:schemeClr val="bg1"/>
                </a:solidFill>
                <a:latin typeface="+mn-lt"/>
              </a:defRPr>
            </a:lvl1pPr>
            <a:lvl5pPr>
              <a:defRPr/>
            </a:lvl5pPr>
          </a:lstStyle>
          <a:p>
            <a:pPr lvl="0"/>
            <a:r>
              <a:rPr lang="en-US"/>
              <a:t>Click to edit Master text styles</a:t>
            </a:r>
          </a:p>
        </p:txBody>
      </p:sp>
    </p:spTree>
    <p:extLst>
      <p:ext uri="{BB962C8B-B14F-4D97-AF65-F5344CB8AC3E}">
        <p14:creationId xmlns:p14="http://schemas.microsoft.com/office/powerpoint/2010/main" val="760601264"/>
      </p:ext>
    </p:extLst>
  </p:cSld>
  <p:clrMapOvr>
    <a:masterClrMapping/>
  </p:clrMapOvr>
</p:sldLayout>
</file>

<file path=ppt/slideLayouts/slideLayout296.xml><?xml version="1.0" encoding="utf-8"?>
<p:sldLayout xmlns:a="http://schemas.openxmlformats.org/drawingml/2006/main" xmlns:r="http://schemas.openxmlformats.org/officeDocument/2006/relationships" xmlns:p="http://schemas.openxmlformats.org/presentationml/2006/main" preserve="1" userDrawn="1">
  <p:cSld name="TitleNoThrive_Blue">
    <p:spTree>
      <p:nvGrpSpPr>
        <p:cNvPr id="1" name=""/>
        <p:cNvGrpSpPr/>
        <p:nvPr/>
      </p:nvGrpSpPr>
      <p:grpSpPr>
        <a:xfrm>
          <a:off x="0" y="0"/>
          <a:ext cx="0" cy="0"/>
          <a:chOff x="0" y="0"/>
          <a:chExt cx="0" cy="0"/>
        </a:xfrm>
      </p:grpSpPr>
      <p:sp>
        <p:nvSpPr>
          <p:cNvPr id="15" name="Rectangle 14"/>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7" name="Picture Placeholder 16"/>
          <p:cNvSpPr>
            <a:spLocks noGrp="1"/>
          </p:cNvSpPr>
          <p:nvPr>
            <p:ph type="pic" sz="quarter" idx="14"/>
          </p:nvPr>
        </p:nvSpPr>
        <p:spPr>
          <a:xfrm>
            <a:off x="230188" y="228600"/>
            <a:ext cx="5751576" cy="5715000"/>
          </a:xfrm>
          <a:prstGeom prst="round2DiagRect">
            <a:avLst>
              <a:gd name="adj1" fmla="val 3724"/>
              <a:gd name="adj2" fmla="val 0"/>
            </a:avLst>
          </a:prstGeom>
          <a:solidFill>
            <a:schemeClr val="bg1"/>
          </a:solidFill>
        </p:spPr>
        <p:txBody>
          <a:bodyPr/>
          <a:lstStyle/>
          <a:p>
            <a:r>
              <a:rPr lang="en-US" dirty="0"/>
              <a:t>Click icon to add picture</a:t>
            </a:r>
          </a:p>
        </p:txBody>
      </p:sp>
      <p:sp>
        <p:nvSpPr>
          <p:cNvPr id="16" name="Round Diagonal Corner Rectangle 15"/>
          <p:cNvSpPr/>
          <p:nvPr userDrawn="1"/>
        </p:nvSpPr>
        <p:spPr>
          <a:xfrm>
            <a:off x="6092679" y="2368296"/>
            <a:ext cx="2817960" cy="3575304"/>
          </a:xfrm>
          <a:prstGeom prst="round2DiagRect">
            <a:avLst>
              <a:gd name="adj1" fmla="val 0"/>
              <a:gd name="adj2" fmla="val 8742"/>
            </a:avLst>
          </a:prstGeom>
          <a:solidFill>
            <a:srgbClr val="005F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 name="Subtitle 2"/>
          <p:cNvSpPr>
            <a:spLocks noGrp="1"/>
          </p:cNvSpPr>
          <p:nvPr>
            <p:ph type="subTitle" idx="1"/>
          </p:nvPr>
        </p:nvSpPr>
        <p:spPr bwMode="gray">
          <a:xfrm>
            <a:off x="6382511" y="2697480"/>
            <a:ext cx="2249424" cy="1619459"/>
          </a:xfrm>
        </p:spPr>
        <p:txBody>
          <a:bodyPr lIns="0" tIns="0" rIns="0" bIns="0" anchor="t" anchorCtr="0">
            <a:noAutofit/>
          </a:bodyPr>
          <a:lstStyle>
            <a:lvl1pPr marL="0" indent="0" algn="l">
              <a:lnSpc>
                <a:spcPts val="3200"/>
              </a:lnSpc>
              <a:spcBef>
                <a:spcPts val="0"/>
              </a:spcBef>
              <a:buNone/>
              <a:defRPr sz="2400" b="1">
                <a:solidFill>
                  <a:schemeClr val="bg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4" name="Text Placeholder 13"/>
          <p:cNvSpPr>
            <a:spLocks noGrp="1"/>
          </p:cNvSpPr>
          <p:nvPr>
            <p:ph type="body" sz="quarter" idx="13"/>
          </p:nvPr>
        </p:nvSpPr>
        <p:spPr>
          <a:xfrm>
            <a:off x="230188" y="6354053"/>
            <a:ext cx="2151062" cy="293688"/>
          </a:xfrm>
        </p:spPr>
        <p:txBody>
          <a:bodyPr lIns="0" tIns="0" rIns="0" bIns="0" anchor="b">
            <a:noAutofit/>
          </a:bodyPr>
          <a:lstStyle>
            <a:lvl1pPr marL="0" indent="0">
              <a:spcBef>
                <a:spcPts val="0"/>
              </a:spcBef>
              <a:buNone/>
              <a:defRPr sz="1000" b="1"/>
            </a:lvl1pPr>
            <a:lvl2pPr>
              <a:defRPr sz="1100" b="1"/>
            </a:lvl2pPr>
            <a:lvl3pPr>
              <a:defRPr sz="1100" b="1"/>
            </a:lvl3pPr>
            <a:lvl4pPr>
              <a:defRPr sz="1100" b="1"/>
            </a:lvl4pPr>
            <a:lvl5pPr>
              <a:defRPr sz="1100" b="1"/>
            </a:lvl5pPr>
          </a:lstStyle>
          <a:p>
            <a:pPr lvl="0"/>
            <a:r>
              <a:rPr lang="en-US"/>
              <a:t>Click to edit Master text styles</a:t>
            </a:r>
          </a:p>
        </p:txBody>
      </p:sp>
      <p:pic>
        <p:nvPicPr>
          <p:cNvPr id="18" name="Picture 17" descr="Cargill_graphics-02.png"/>
          <p:cNvPicPr>
            <a:picLocks noChangeAspect="1"/>
          </p:cNvPicPr>
          <p:nvPr userDrawn="1"/>
        </p:nvPicPr>
        <p:blipFill>
          <a:blip r:embed="rId2" cstate="print"/>
          <a:stretch>
            <a:fillRect/>
          </a:stretch>
        </p:blipFill>
        <p:spPr>
          <a:xfrm>
            <a:off x="7829661" y="6187350"/>
            <a:ext cx="1145953" cy="512022"/>
          </a:xfrm>
          <a:prstGeom prst="rect">
            <a:avLst/>
          </a:prstGeom>
        </p:spPr>
      </p:pic>
      <p:sp>
        <p:nvSpPr>
          <p:cNvPr id="22" name="TextBox 21"/>
          <p:cNvSpPr txBox="1"/>
          <p:nvPr userDrawn="1"/>
        </p:nvSpPr>
        <p:spPr>
          <a:xfrm>
            <a:off x="2541319" y="6438827"/>
            <a:ext cx="3331030" cy="215444"/>
          </a:xfrm>
          <a:prstGeom prst="rect">
            <a:avLst/>
          </a:prstGeom>
          <a:noFill/>
        </p:spPr>
        <p:txBody>
          <a:bodyPr wrap="square" lIns="0" tIns="0" rIns="0" bIns="0" rtlCol="0" anchor="b">
            <a:spAutoFit/>
          </a:bodyPr>
          <a:lstStyle/>
          <a:p>
            <a:pPr>
              <a:defRPr/>
            </a:pPr>
            <a:r>
              <a:rPr lang="en-US" sz="700" baseline="30000" dirty="0">
                <a:solidFill>
                  <a:srgbClr val="959595"/>
                </a:solidFill>
              </a:rPr>
              <a:t>CONFIDENTIAL. This document contains trade secret information. Disclosure, use or reproduction outside Cargill or inside Cargill, to or by those employees who do not have a need to know is prohibited except as authorized by Cargill in writing.</a:t>
            </a:r>
          </a:p>
          <a:p>
            <a:pPr>
              <a:defRPr/>
            </a:pPr>
            <a:r>
              <a:rPr lang="en-US" sz="700" baseline="30000" dirty="0">
                <a:solidFill>
                  <a:srgbClr val="959595"/>
                </a:solidFill>
              </a:rPr>
              <a:t>© 2013 Cargill, Incorporated. All rights reserved.</a:t>
            </a:r>
          </a:p>
        </p:txBody>
      </p:sp>
      <p:sp>
        <p:nvSpPr>
          <p:cNvPr id="21" name="Text Placeholder 20"/>
          <p:cNvSpPr>
            <a:spLocks noGrp="1"/>
          </p:cNvSpPr>
          <p:nvPr>
            <p:ph type="body" sz="quarter" idx="16"/>
          </p:nvPr>
        </p:nvSpPr>
        <p:spPr bwMode="gray">
          <a:xfrm>
            <a:off x="6382512" y="4206240"/>
            <a:ext cx="2249424" cy="1317625"/>
          </a:xfrm>
        </p:spPr>
        <p:txBody>
          <a:bodyPr tIns="0" bIns="0">
            <a:noAutofit/>
          </a:bodyPr>
          <a:lstStyle>
            <a:lvl1pPr>
              <a:buFontTx/>
              <a:buNone/>
              <a:defRPr sz="1400" b="1" baseline="0">
                <a:solidFill>
                  <a:schemeClr val="bg1"/>
                </a:solidFill>
                <a:latin typeface="+mn-lt"/>
              </a:defRPr>
            </a:lvl1pPr>
            <a:lvl5pPr>
              <a:defRPr/>
            </a:lvl5pPr>
          </a:lstStyle>
          <a:p>
            <a:pPr lvl="0"/>
            <a:r>
              <a:rPr lang="en-US"/>
              <a:t>Click to edit Master text styles</a:t>
            </a:r>
          </a:p>
        </p:txBody>
      </p:sp>
      <p:sp>
        <p:nvSpPr>
          <p:cNvPr id="24" name="Round Diagonal Corner Rectangle 23"/>
          <p:cNvSpPr/>
          <p:nvPr userDrawn="1"/>
        </p:nvSpPr>
        <p:spPr>
          <a:xfrm>
            <a:off x="6085856" y="685800"/>
            <a:ext cx="2355284" cy="1572768"/>
          </a:xfrm>
          <a:prstGeom prst="round2DiagRect">
            <a:avLst>
              <a:gd name="adj1" fmla="val 12797"/>
              <a:gd name="adj2" fmla="val 0"/>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122437953"/>
      </p:ext>
    </p:extLst>
  </p:cSld>
  <p:clrMapOvr>
    <a:masterClrMapping/>
  </p:clrMapOvr>
</p:sldLayout>
</file>

<file path=ppt/slideLayouts/slideLayout297.xml><?xml version="1.0" encoding="utf-8"?>
<p:sldLayout xmlns:a="http://schemas.openxmlformats.org/drawingml/2006/main" xmlns:r="http://schemas.openxmlformats.org/officeDocument/2006/relationships" xmlns:p="http://schemas.openxmlformats.org/presentationml/2006/main" preserve="1" userDrawn="1">
  <p:cSld name="TitleNoPhoto_Blue">
    <p:spTree>
      <p:nvGrpSpPr>
        <p:cNvPr id="1" name=""/>
        <p:cNvGrpSpPr/>
        <p:nvPr/>
      </p:nvGrpSpPr>
      <p:grpSpPr>
        <a:xfrm>
          <a:off x="0" y="0"/>
          <a:ext cx="0" cy="0"/>
          <a:chOff x="0" y="0"/>
          <a:chExt cx="0" cy="0"/>
        </a:xfrm>
      </p:grpSpPr>
      <p:sp>
        <p:nvSpPr>
          <p:cNvPr id="15" name="Rectangle 14"/>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1" name="Round Diagonal Corner Rectangle 10"/>
          <p:cNvSpPr/>
          <p:nvPr userDrawn="1"/>
        </p:nvSpPr>
        <p:spPr>
          <a:xfrm>
            <a:off x="230188" y="228599"/>
            <a:ext cx="7223760" cy="5711825"/>
          </a:xfrm>
          <a:prstGeom prst="round2DiagRect">
            <a:avLst>
              <a:gd name="adj1" fmla="val 0"/>
              <a:gd name="adj2" fmla="val 4027"/>
            </a:avLst>
          </a:prstGeom>
          <a:solidFill>
            <a:srgbClr val="005F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6" name="Round Diagonal Corner Rectangle 15"/>
          <p:cNvSpPr/>
          <p:nvPr userDrawn="1"/>
        </p:nvSpPr>
        <p:spPr>
          <a:xfrm>
            <a:off x="7562088" y="3078353"/>
            <a:ext cx="1353312" cy="2862072"/>
          </a:xfrm>
          <a:prstGeom prst="round2DiagRect">
            <a:avLst>
              <a:gd name="adj1" fmla="val 612"/>
              <a:gd name="adj2" fmla="val 16610"/>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 name="Subtitle 2"/>
          <p:cNvSpPr>
            <a:spLocks noGrp="1"/>
          </p:cNvSpPr>
          <p:nvPr>
            <p:ph type="subTitle" idx="1"/>
          </p:nvPr>
        </p:nvSpPr>
        <p:spPr bwMode="gray">
          <a:xfrm>
            <a:off x="740664" y="1170432"/>
            <a:ext cx="5029200" cy="1828800"/>
          </a:xfrm>
        </p:spPr>
        <p:txBody>
          <a:bodyPr lIns="0" tIns="0" rIns="0" bIns="0" anchor="t" anchorCtr="0">
            <a:noAutofit/>
          </a:bodyPr>
          <a:lstStyle>
            <a:lvl1pPr marL="0" indent="0" algn="l">
              <a:lnSpc>
                <a:spcPts val="5000"/>
              </a:lnSpc>
              <a:spcBef>
                <a:spcPts val="0"/>
              </a:spcBef>
              <a:buNone/>
              <a:defRPr sz="4800" b="1">
                <a:solidFill>
                  <a:schemeClr val="bg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4" name="Text Placeholder 13"/>
          <p:cNvSpPr>
            <a:spLocks noGrp="1"/>
          </p:cNvSpPr>
          <p:nvPr>
            <p:ph type="body" sz="quarter" idx="13"/>
          </p:nvPr>
        </p:nvSpPr>
        <p:spPr>
          <a:xfrm>
            <a:off x="230188" y="6354053"/>
            <a:ext cx="2151062" cy="293688"/>
          </a:xfrm>
        </p:spPr>
        <p:txBody>
          <a:bodyPr lIns="0" tIns="0" rIns="0" bIns="0" anchor="b">
            <a:noAutofit/>
          </a:bodyPr>
          <a:lstStyle>
            <a:lvl1pPr marL="0" indent="0">
              <a:spcBef>
                <a:spcPts val="0"/>
              </a:spcBef>
              <a:buNone/>
              <a:defRPr sz="1000" b="1"/>
            </a:lvl1pPr>
            <a:lvl2pPr>
              <a:defRPr sz="1100" b="1"/>
            </a:lvl2pPr>
            <a:lvl3pPr>
              <a:defRPr sz="1100" b="1"/>
            </a:lvl3pPr>
            <a:lvl4pPr>
              <a:defRPr sz="1100" b="1"/>
            </a:lvl4pPr>
            <a:lvl5pPr>
              <a:defRPr sz="1100" b="1"/>
            </a:lvl5pPr>
          </a:lstStyle>
          <a:p>
            <a:pPr lvl="0"/>
            <a:r>
              <a:rPr lang="en-US"/>
              <a:t>Click to edit Master text styles</a:t>
            </a:r>
          </a:p>
        </p:txBody>
      </p:sp>
      <p:pic>
        <p:nvPicPr>
          <p:cNvPr id="18" name="Picture 17" descr="Cargill_graphics-02.png"/>
          <p:cNvPicPr>
            <a:picLocks noChangeAspect="1"/>
          </p:cNvPicPr>
          <p:nvPr userDrawn="1"/>
        </p:nvPicPr>
        <p:blipFill>
          <a:blip r:embed="rId2" cstate="print"/>
          <a:stretch>
            <a:fillRect/>
          </a:stretch>
        </p:blipFill>
        <p:spPr>
          <a:xfrm>
            <a:off x="7829661" y="6187350"/>
            <a:ext cx="1145953" cy="512022"/>
          </a:xfrm>
          <a:prstGeom prst="rect">
            <a:avLst/>
          </a:prstGeom>
        </p:spPr>
      </p:pic>
      <p:sp>
        <p:nvSpPr>
          <p:cNvPr id="22" name="TextBox 21"/>
          <p:cNvSpPr txBox="1"/>
          <p:nvPr userDrawn="1"/>
        </p:nvSpPr>
        <p:spPr>
          <a:xfrm>
            <a:off x="2541319" y="6438827"/>
            <a:ext cx="3331030" cy="215444"/>
          </a:xfrm>
          <a:prstGeom prst="rect">
            <a:avLst/>
          </a:prstGeom>
          <a:noFill/>
        </p:spPr>
        <p:txBody>
          <a:bodyPr wrap="square" lIns="0" tIns="0" rIns="0" bIns="0" rtlCol="0" anchor="b">
            <a:spAutoFit/>
          </a:bodyPr>
          <a:lstStyle/>
          <a:p>
            <a:pPr>
              <a:defRPr/>
            </a:pPr>
            <a:r>
              <a:rPr lang="en-US" sz="700" baseline="30000" dirty="0">
                <a:solidFill>
                  <a:srgbClr val="959595"/>
                </a:solidFill>
              </a:rPr>
              <a:t>CONFIDENTIAL. This document contains trade secret information. Disclosure, use or reproduction outside Cargill or inside Cargill, to or by those employees who do not have a need to know is prohibited except as authorized by Cargill in writing.</a:t>
            </a:r>
          </a:p>
          <a:p>
            <a:pPr>
              <a:defRPr/>
            </a:pPr>
            <a:r>
              <a:rPr lang="en-US" sz="700" baseline="30000" dirty="0">
                <a:solidFill>
                  <a:srgbClr val="959595"/>
                </a:solidFill>
              </a:rPr>
              <a:t>© 2013 Cargill, Incorporated. All rights reserved.</a:t>
            </a:r>
          </a:p>
        </p:txBody>
      </p:sp>
      <p:sp>
        <p:nvSpPr>
          <p:cNvPr id="21" name="Text Placeholder 20"/>
          <p:cNvSpPr>
            <a:spLocks noGrp="1"/>
          </p:cNvSpPr>
          <p:nvPr>
            <p:ph type="body" sz="quarter" idx="16"/>
          </p:nvPr>
        </p:nvSpPr>
        <p:spPr bwMode="gray">
          <a:xfrm>
            <a:off x="740664" y="3430587"/>
            <a:ext cx="5029200" cy="914400"/>
          </a:xfrm>
        </p:spPr>
        <p:txBody>
          <a:bodyPr tIns="0" bIns="0">
            <a:noAutofit/>
          </a:bodyPr>
          <a:lstStyle>
            <a:lvl1pPr>
              <a:lnSpc>
                <a:spcPts val="3000"/>
              </a:lnSpc>
              <a:buFontTx/>
              <a:buNone/>
              <a:defRPr sz="2400" b="1" baseline="0">
                <a:solidFill>
                  <a:schemeClr val="bg1"/>
                </a:solidFill>
                <a:latin typeface="+mn-lt"/>
              </a:defRPr>
            </a:lvl1pPr>
            <a:lvl5pPr>
              <a:defRPr/>
            </a:lvl5pPr>
          </a:lstStyle>
          <a:p>
            <a:pPr lvl="0"/>
            <a:r>
              <a:rPr lang="en-US"/>
              <a:t>Click to edit Master text styles</a:t>
            </a:r>
          </a:p>
        </p:txBody>
      </p:sp>
      <p:sp>
        <p:nvSpPr>
          <p:cNvPr id="24" name="Round Diagonal Corner Rectangle 23"/>
          <p:cNvSpPr/>
          <p:nvPr userDrawn="1"/>
        </p:nvSpPr>
        <p:spPr>
          <a:xfrm>
            <a:off x="7562088" y="1828800"/>
            <a:ext cx="1353312" cy="1143000"/>
          </a:xfrm>
          <a:prstGeom prst="round2DiagRect">
            <a:avLst>
              <a:gd name="adj1" fmla="val 20468"/>
              <a:gd name="adj2" fmla="val 0"/>
            </a:avLst>
          </a:prstGeom>
          <a:solidFill>
            <a:srgbClr val="1E9D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1177317588"/>
      </p:ext>
    </p:extLst>
  </p:cSld>
  <p:clrMapOvr>
    <a:masterClrMapping/>
  </p:clrMapOvr>
</p:sldLayout>
</file>

<file path=ppt/slideLayouts/slideLayout298.xml><?xml version="1.0" encoding="utf-8"?>
<p:sldLayout xmlns:a="http://schemas.openxmlformats.org/drawingml/2006/main" xmlns:r="http://schemas.openxmlformats.org/officeDocument/2006/relationships" xmlns:p="http://schemas.openxmlformats.org/presentationml/2006/main" preserve="1" userDrawn="1">
  <p:cSld name="TitleLowInk_Blue">
    <p:spTree>
      <p:nvGrpSpPr>
        <p:cNvPr id="1" name=""/>
        <p:cNvGrpSpPr/>
        <p:nvPr/>
      </p:nvGrpSpPr>
      <p:grpSpPr>
        <a:xfrm>
          <a:off x="0" y="0"/>
          <a:ext cx="0" cy="0"/>
          <a:chOff x="0" y="0"/>
          <a:chExt cx="0" cy="0"/>
        </a:xfrm>
      </p:grpSpPr>
      <p:sp>
        <p:nvSpPr>
          <p:cNvPr id="15" name="Rectangle 14"/>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6" name="Round Diagonal Corner Rectangle 15"/>
          <p:cNvSpPr/>
          <p:nvPr userDrawn="1"/>
        </p:nvSpPr>
        <p:spPr>
          <a:xfrm>
            <a:off x="758952" y="228600"/>
            <a:ext cx="978408" cy="603504"/>
          </a:xfrm>
          <a:prstGeom prst="round2DiagRect">
            <a:avLst>
              <a:gd name="adj1" fmla="val 0"/>
              <a:gd name="adj2" fmla="val 20819"/>
            </a:avLst>
          </a:prstGeom>
          <a:solidFill>
            <a:srgbClr val="005C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 name="Subtitle 2"/>
          <p:cNvSpPr>
            <a:spLocks noGrp="1"/>
          </p:cNvSpPr>
          <p:nvPr>
            <p:ph type="subTitle" idx="1" hasCustomPrompt="1"/>
          </p:nvPr>
        </p:nvSpPr>
        <p:spPr>
          <a:xfrm>
            <a:off x="740664" y="2258568"/>
            <a:ext cx="7040880" cy="2057400"/>
          </a:xfrm>
          <a:noFill/>
        </p:spPr>
        <p:txBody>
          <a:bodyPr lIns="0" tIns="0" rIns="0" bIns="0" anchor="t" anchorCtr="0">
            <a:noAutofit/>
          </a:bodyPr>
          <a:lstStyle>
            <a:lvl1pPr marL="0" indent="0" algn="l">
              <a:lnSpc>
                <a:spcPts val="7900"/>
              </a:lnSpc>
              <a:spcBef>
                <a:spcPts val="0"/>
              </a:spcBef>
              <a:buNone/>
              <a:defRPr sz="6900" b="1">
                <a:solidFill>
                  <a:srgbClr val="005C84"/>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Cover Slide Primary</a:t>
            </a:r>
          </a:p>
        </p:txBody>
      </p:sp>
      <p:sp>
        <p:nvSpPr>
          <p:cNvPr id="14" name="Text Placeholder 13"/>
          <p:cNvSpPr>
            <a:spLocks noGrp="1"/>
          </p:cNvSpPr>
          <p:nvPr>
            <p:ph type="body" sz="quarter" idx="13"/>
          </p:nvPr>
        </p:nvSpPr>
        <p:spPr>
          <a:xfrm>
            <a:off x="230188" y="6354053"/>
            <a:ext cx="2151062" cy="293688"/>
          </a:xfrm>
        </p:spPr>
        <p:txBody>
          <a:bodyPr lIns="0" tIns="0" rIns="0" bIns="0" anchor="b">
            <a:noAutofit/>
          </a:bodyPr>
          <a:lstStyle>
            <a:lvl1pPr marL="0" indent="0">
              <a:spcBef>
                <a:spcPts val="0"/>
              </a:spcBef>
              <a:buNone/>
              <a:defRPr sz="1000" b="1"/>
            </a:lvl1pPr>
            <a:lvl2pPr>
              <a:defRPr sz="1100" b="1"/>
            </a:lvl2pPr>
            <a:lvl3pPr>
              <a:defRPr sz="1100" b="1"/>
            </a:lvl3pPr>
            <a:lvl4pPr>
              <a:defRPr sz="1100" b="1"/>
            </a:lvl4pPr>
            <a:lvl5pPr>
              <a:defRPr sz="1100" b="1"/>
            </a:lvl5pPr>
          </a:lstStyle>
          <a:p>
            <a:pPr lvl="0"/>
            <a:r>
              <a:rPr lang="en-US"/>
              <a:t>Click to edit Master text styles</a:t>
            </a:r>
          </a:p>
        </p:txBody>
      </p:sp>
      <p:pic>
        <p:nvPicPr>
          <p:cNvPr id="18" name="Picture 17" descr="Cargill_graphics-02.png"/>
          <p:cNvPicPr>
            <a:picLocks noChangeAspect="1"/>
          </p:cNvPicPr>
          <p:nvPr userDrawn="1"/>
        </p:nvPicPr>
        <p:blipFill>
          <a:blip r:embed="rId2" cstate="print"/>
          <a:stretch>
            <a:fillRect/>
          </a:stretch>
        </p:blipFill>
        <p:spPr>
          <a:xfrm>
            <a:off x="7829661" y="6187350"/>
            <a:ext cx="1145953" cy="512022"/>
          </a:xfrm>
          <a:prstGeom prst="rect">
            <a:avLst/>
          </a:prstGeom>
        </p:spPr>
      </p:pic>
      <p:sp>
        <p:nvSpPr>
          <p:cNvPr id="22" name="TextBox 21"/>
          <p:cNvSpPr txBox="1"/>
          <p:nvPr userDrawn="1"/>
        </p:nvSpPr>
        <p:spPr>
          <a:xfrm>
            <a:off x="2541319" y="6510642"/>
            <a:ext cx="3331030" cy="143629"/>
          </a:xfrm>
          <a:prstGeom prst="rect">
            <a:avLst/>
          </a:prstGeom>
          <a:noFill/>
        </p:spPr>
        <p:txBody>
          <a:bodyPr wrap="square" lIns="0" tIns="0" rIns="0" bIns="0" rtlCol="0" anchor="b">
            <a:noAutofit/>
          </a:bodyPr>
          <a:lstStyle/>
          <a:p>
            <a:pPr>
              <a:defRPr/>
            </a:pPr>
            <a:r>
              <a:rPr lang="en-US" sz="700" baseline="30000" dirty="0">
                <a:solidFill>
                  <a:srgbClr val="959595"/>
                </a:solidFill>
              </a:rPr>
              <a:t>CONFIDENTIAL. This document contains trade secret information. Disclosure, use or reproduction outside Cargill or inside Cargill, to or by those employees who do not have a need to know is prohibited except as authorized by Cargill in writing.</a:t>
            </a:r>
          </a:p>
          <a:p>
            <a:pPr>
              <a:defRPr/>
            </a:pPr>
            <a:r>
              <a:rPr lang="en-US" sz="700" baseline="30000" dirty="0">
                <a:solidFill>
                  <a:srgbClr val="959595"/>
                </a:solidFill>
              </a:rPr>
              <a:t>© 2013 Cargill, Incorporated. All rights reserved.</a:t>
            </a:r>
          </a:p>
        </p:txBody>
      </p:sp>
      <p:sp>
        <p:nvSpPr>
          <p:cNvPr id="21" name="Text Placeholder 20"/>
          <p:cNvSpPr>
            <a:spLocks noGrp="1"/>
          </p:cNvSpPr>
          <p:nvPr>
            <p:ph type="body" sz="quarter" idx="16" hasCustomPrompt="1"/>
          </p:nvPr>
        </p:nvSpPr>
        <p:spPr>
          <a:xfrm>
            <a:off x="740664" y="4791456"/>
            <a:ext cx="5486400" cy="1271016"/>
          </a:xfrm>
          <a:noFill/>
        </p:spPr>
        <p:txBody>
          <a:bodyPr tIns="0" bIns="0">
            <a:noAutofit/>
          </a:bodyPr>
          <a:lstStyle>
            <a:lvl1pPr>
              <a:lnSpc>
                <a:spcPts val="3000"/>
              </a:lnSpc>
              <a:buFontTx/>
              <a:buNone/>
              <a:defRPr sz="2400" b="1" baseline="0">
                <a:solidFill>
                  <a:srgbClr val="007A87"/>
                </a:solidFill>
                <a:latin typeface="+mn-lt"/>
              </a:defRPr>
            </a:lvl1pPr>
            <a:lvl5pPr>
              <a:defRPr/>
            </a:lvl5pPr>
          </a:lstStyle>
          <a:p>
            <a:pPr lvl="0"/>
            <a:r>
              <a:rPr lang="en-US" dirty="0"/>
              <a:t>Secondary Information</a:t>
            </a:r>
          </a:p>
        </p:txBody>
      </p:sp>
      <p:sp>
        <p:nvSpPr>
          <p:cNvPr id="24" name="Round Diagonal Corner Rectangle 23"/>
          <p:cNvSpPr/>
          <p:nvPr userDrawn="1"/>
        </p:nvSpPr>
        <p:spPr>
          <a:xfrm>
            <a:off x="758952" y="914400"/>
            <a:ext cx="530352" cy="292608"/>
          </a:xfrm>
          <a:prstGeom prst="round2DiagRect">
            <a:avLst>
              <a:gd name="adj1" fmla="val 36979"/>
              <a:gd name="adj2" fmla="val 0"/>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2" name="Rectangle 11"/>
          <p:cNvSpPr/>
          <p:nvPr userDrawn="1"/>
        </p:nvSpPr>
        <p:spPr>
          <a:xfrm>
            <a:off x="758952" y="4562856"/>
            <a:ext cx="630936" cy="153987"/>
          </a:xfrm>
          <a:prstGeom prst="rect">
            <a:avLst/>
          </a:prstGeom>
          <a:solidFill>
            <a:srgbClr val="1E9D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1775248924"/>
      </p:ext>
    </p:extLst>
  </p:cSld>
  <p:clrMapOvr>
    <a:masterClrMapping/>
  </p:clrMapOvr>
</p:sldLayout>
</file>

<file path=ppt/slideLayouts/slideLayout299.xml><?xml version="1.0" encoding="utf-8"?>
<p:sldLayout xmlns:a="http://schemas.openxmlformats.org/drawingml/2006/main" xmlns:r="http://schemas.openxmlformats.org/officeDocument/2006/relationships" xmlns:p="http://schemas.openxmlformats.org/presentationml/2006/main" preserve="1" userDrawn="1">
  <p:cSld name="BreakerLarge_Blue">
    <p:spTree>
      <p:nvGrpSpPr>
        <p:cNvPr id="1" name=""/>
        <p:cNvGrpSpPr/>
        <p:nvPr/>
      </p:nvGrpSpPr>
      <p:grpSpPr>
        <a:xfrm>
          <a:off x="0" y="0"/>
          <a:ext cx="0" cy="0"/>
          <a:chOff x="0" y="0"/>
          <a:chExt cx="0" cy="0"/>
        </a:xfrm>
      </p:grpSpPr>
      <p:sp>
        <p:nvSpPr>
          <p:cNvPr id="6" name="Round Diagonal Corner Rectangle 5"/>
          <p:cNvSpPr/>
          <p:nvPr userDrawn="1"/>
        </p:nvSpPr>
        <p:spPr>
          <a:xfrm>
            <a:off x="230188" y="228599"/>
            <a:ext cx="8686800" cy="5711825"/>
          </a:xfrm>
          <a:prstGeom prst="round2DiagRect">
            <a:avLst>
              <a:gd name="adj1" fmla="val 0"/>
              <a:gd name="adj2" fmla="val 3917"/>
            </a:avLst>
          </a:prstGeom>
          <a:solidFill>
            <a:srgbClr val="005C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prstClr val="white"/>
              </a:solidFill>
            </a:endParaRPr>
          </a:p>
        </p:txBody>
      </p:sp>
      <p:sp>
        <p:nvSpPr>
          <p:cNvPr id="2" name="Title 1"/>
          <p:cNvSpPr>
            <a:spLocks noGrp="1"/>
          </p:cNvSpPr>
          <p:nvPr>
            <p:ph type="title"/>
          </p:nvPr>
        </p:nvSpPr>
        <p:spPr bwMode="gray">
          <a:xfrm>
            <a:off x="740664" y="1847088"/>
            <a:ext cx="7424928" cy="2340864"/>
          </a:xfrm>
        </p:spPr>
        <p:txBody>
          <a:bodyPr/>
          <a:lstStyle>
            <a:lvl1pPr>
              <a:lnSpc>
                <a:spcPts val="6300"/>
              </a:lnSpc>
              <a:defRPr sz="6000">
                <a:solidFill>
                  <a:schemeClr val="bg1"/>
                </a:solidFill>
              </a:defRPr>
            </a:lvl1pPr>
          </a:lstStyle>
          <a:p>
            <a:r>
              <a:rPr lang="en-US"/>
              <a:t>Click to edit Master title style</a:t>
            </a:r>
            <a:endParaRPr lang="en-US" dirty="0"/>
          </a:p>
        </p:txBody>
      </p:sp>
      <p:sp>
        <p:nvSpPr>
          <p:cNvPr id="9"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952474336"/>
      </p:ext>
    </p:extLst>
  </p:cSld>
  <p:clrMapOvr>
    <a:masterClrMapping/>
  </p:clrMapOvr>
</p:sldLayout>
</file>

<file path=ppt/slideLayouts/slideLayout300.xml><?xml version="1.0" encoding="utf-8"?>
<p:sldLayout xmlns:a="http://schemas.openxmlformats.org/drawingml/2006/main" xmlns:r="http://schemas.openxmlformats.org/officeDocument/2006/relationships" xmlns:p="http://schemas.openxmlformats.org/presentationml/2006/main" preserve="1" userDrawn="1">
  <p:cSld name="BreakerLarge_LightBlue">
    <p:spTree>
      <p:nvGrpSpPr>
        <p:cNvPr id="1" name=""/>
        <p:cNvGrpSpPr/>
        <p:nvPr/>
      </p:nvGrpSpPr>
      <p:grpSpPr>
        <a:xfrm>
          <a:off x="0" y="0"/>
          <a:ext cx="0" cy="0"/>
          <a:chOff x="0" y="0"/>
          <a:chExt cx="0" cy="0"/>
        </a:xfrm>
      </p:grpSpPr>
      <p:sp>
        <p:nvSpPr>
          <p:cNvPr id="6" name="Round Diagonal Corner Rectangle 5"/>
          <p:cNvSpPr/>
          <p:nvPr userDrawn="1"/>
        </p:nvSpPr>
        <p:spPr>
          <a:xfrm>
            <a:off x="230188" y="228599"/>
            <a:ext cx="8686800" cy="5711825"/>
          </a:xfrm>
          <a:prstGeom prst="round2DiagRect">
            <a:avLst>
              <a:gd name="adj1" fmla="val 0"/>
              <a:gd name="adj2" fmla="val 3917"/>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prstClr val="white"/>
              </a:solidFill>
            </a:endParaRPr>
          </a:p>
        </p:txBody>
      </p:sp>
      <p:sp>
        <p:nvSpPr>
          <p:cNvPr id="2" name="Title 1"/>
          <p:cNvSpPr>
            <a:spLocks noGrp="1"/>
          </p:cNvSpPr>
          <p:nvPr>
            <p:ph type="title"/>
          </p:nvPr>
        </p:nvSpPr>
        <p:spPr bwMode="gray">
          <a:xfrm>
            <a:off x="740664" y="1847088"/>
            <a:ext cx="7424928" cy="2340864"/>
          </a:xfrm>
        </p:spPr>
        <p:txBody>
          <a:bodyPr/>
          <a:lstStyle>
            <a:lvl1pPr>
              <a:lnSpc>
                <a:spcPts val="6300"/>
              </a:lnSpc>
              <a:defRPr sz="6000">
                <a:solidFill>
                  <a:schemeClr val="bg1"/>
                </a:solidFill>
              </a:defRPr>
            </a:lvl1pPr>
          </a:lstStyle>
          <a:p>
            <a:r>
              <a:rPr lang="en-US"/>
              <a:t>Click to edit Master title style</a:t>
            </a:r>
            <a:endParaRPr lang="en-US" dirty="0"/>
          </a:p>
        </p:txBody>
      </p:sp>
      <p:sp>
        <p:nvSpPr>
          <p:cNvPr id="9"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4098587081"/>
      </p:ext>
    </p:extLst>
  </p:cSld>
  <p:clrMapOvr>
    <a:masterClrMapping/>
  </p:clrMapOvr>
</p:sldLayout>
</file>

<file path=ppt/slideLayouts/slideLayout301.xml><?xml version="1.0" encoding="utf-8"?>
<p:sldLayout xmlns:a="http://schemas.openxmlformats.org/drawingml/2006/main" xmlns:r="http://schemas.openxmlformats.org/officeDocument/2006/relationships" xmlns:p="http://schemas.openxmlformats.org/presentationml/2006/main" preserve="1" userDrawn="1">
  <p:cSld name="BreakerLarge_Aqua">
    <p:bg bwMode="gray">
      <p:bgRef idx="1001">
        <a:schemeClr val="bg1"/>
      </p:bgRef>
    </p:bg>
    <p:spTree>
      <p:nvGrpSpPr>
        <p:cNvPr id="1" name=""/>
        <p:cNvGrpSpPr/>
        <p:nvPr/>
      </p:nvGrpSpPr>
      <p:grpSpPr>
        <a:xfrm>
          <a:off x="0" y="0"/>
          <a:ext cx="0" cy="0"/>
          <a:chOff x="0" y="0"/>
          <a:chExt cx="0" cy="0"/>
        </a:xfrm>
      </p:grpSpPr>
      <p:sp>
        <p:nvSpPr>
          <p:cNvPr id="6" name="Round Diagonal Corner Rectangle 5"/>
          <p:cNvSpPr/>
          <p:nvPr userDrawn="1"/>
        </p:nvSpPr>
        <p:spPr>
          <a:xfrm>
            <a:off x="230188" y="228599"/>
            <a:ext cx="8686800" cy="5711825"/>
          </a:xfrm>
          <a:prstGeom prst="round2DiagRect">
            <a:avLst>
              <a:gd name="adj1" fmla="val 0"/>
              <a:gd name="adj2" fmla="val 3917"/>
            </a:avLst>
          </a:prstGeom>
          <a:solidFill>
            <a:srgbClr val="1E9D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prstClr val="white"/>
              </a:solidFill>
            </a:endParaRPr>
          </a:p>
        </p:txBody>
      </p:sp>
      <p:sp>
        <p:nvSpPr>
          <p:cNvPr id="2" name="Title 1"/>
          <p:cNvSpPr>
            <a:spLocks noGrp="1"/>
          </p:cNvSpPr>
          <p:nvPr>
            <p:ph type="title"/>
          </p:nvPr>
        </p:nvSpPr>
        <p:spPr bwMode="gray">
          <a:xfrm>
            <a:off x="740664" y="1847088"/>
            <a:ext cx="7424928" cy="2340864"/>
          </a:xfrm>
        </p:spPr>
        <p:txBody>
          <a:bodyPr/>
          <a:lstStyle>
            <a:lvl1pPr>
              <a:lnSpc>
                <a:spcPts val="6300"/>
              </a:lnSpc>
              <a:defRPr sz="6000">
                <a:solidFill>
                  <a:schemeClr val="bg1"/>
                </a:solidFill>
              </a:defRPr>
            </a:lvl1pPr>
          </a:lstStyle>
          <a:p>
            <a:r>
              <a:rPr lang="en-US"/>
              <a:t>Click to edit Master title style</a:t>
            </a:r>
            <a:endParaRPr lang="en-US" dirty="0"/>
          </a:p>
        </p:txBody>
      </p:sp>
      <p:sp>
        <p:nvSpPr>
          <p:cNvPr id="9"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4243359004"/>
      </p:ext>
    </p:extLst>
  </p:cSld>
  <p:clrMapOvr>
    <a:masterClrMapping/>
  </p:clrMapOvr>
</p:sldLayout>
</file>

<file path=ppt/slideLayouts/slideLayout302.xml><?xml version="1.0" encoding="utf-8"?>
<p:sldLayout xmlns:a="http://schemas.openxmlformats.org/drawingml/2006/main" xmlns:r="http://schemas.openxmlformats.org/officeDocument/2006/relationships" xmlns:p="http://schemas.openxmlformats.org/presentationml/2006/main" preserve="1" userDrawn="1">
  <p:cSld name="BreakerBullet_Blue">
    <p:spTree>
      <p:nvGrpSpPr>
        <p:cNvPr id="1" name=""/>
        <p:cNvGrpSpPr/>
        <p:nvPr/>
      </p:nvGrpSpPr>
      <p:grpSpPr>
        <a:xfrm>
          <a:off x="0" y="0"/>
          <a:ext cx="0" cy="0"/>
          <a:chOff x="0" y="0"/>
          <a:chExt cx="0" cy="0"/>
        </a:xfrm>
      </p:grpSpPr>
      <p:sp>
        <p:nvSpPr>
          <p:cNvPr id="6" name="Round Diagonal Corner Rectangle 5"/>
          <p:cNvSpPr/>
          <p:nvPr userDrawn="1"/>
        </p:nvSpPr>
        <p:spPr>
          <a:xfrm>
            <a:off x="230188" y="228599"/>
            <a:ext cx="8686800" cy="5711825"/>
          </a:xfrm>
          <a:prstGeom prst="round2DiagRect">
            <a:avLst>
              <a:gd name="adj1" fmla="val 0"/>
              <a:gd name="adj2" fmla="val 3917"/>
            </a:avLst>
          </a:prstGeom>
          <a:solidFill>
            <a:srgbClr val="005C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prstClr val="white"/>
              </a:solidFill>
            </a:endParaRPr>
          </a:p>
        </p:txBody>
      </p:sp>
      <p:sp>
        <p:nvSpPr>
          <p:cNvPr id="2" name="Title 1"/>
          <p:cNvSpPr>
            <a:spLocks noGrp="1"/>
          </p:cNvSpPr>
          <p:nvPr>
            <p:ph type="title"/>
          </p:nvPr>
        </p:nvSpPr>
        <p:spPr bwMode="gray">
          <a:xfrm>
            <a:off x="744538" y="1691640"/>
            <a:ext cx="7589520" cy="594360"/>
          </a:xfrm>
        </p:spPr>
        <p:txBody>
          <a:bodyPr/>
          <a:lstStyle>
            <a:lvl1pPr>
              <a:lnSpc>
                <a:spcPts val="5500"/>
              </a:lnSpc>
              <a:defRPr sz="4800">
                <a:solidFill>
                  <a:schemeClr val="bg1"/>
                </a:solidFill>
              </a:defRPr>
            </a:lvl1pPr>
          </a:lstStyle>
          <a:p>
            <a:r>
              <a:rPr lang="en-US"/>
              <a:t>Click to edit Master title style</a:t>
            </a:r>
            <a:endParaRPr lang="en-US" dirty="0"/>
          </a:p>
        </p:txBody>
      </p:sp>
      <p:sp>
        <p:nvSpPr>
          <p:cNvPr id="9" name="Text Placeholder 8"/>
          <p:cNvSpPr>
            <a:spLocks noGrp="1"/>
          </p:cNvSpPr>
          <p:nvPr>
            <p:ph type="body" sz="quarter" idx="12"/>
          </p:nvPr>
        </p:nvSpPr>
        <p:spPr bwMode="gray">
          <a:xfrm>
            <a:off x="744538" y="2606040"/>
            <a:ext cx="8166100" cy="1691640"/>
          </a:xfrm>
        </p:spPr>
        <p:txBody>
          <a:bodyPr numCol="2">
            <a:noAutofit/>
          </a:bodyPr>
          <a:lstStyle>
            <a:lvl1pPr marL="173736" indent="-173736">
              <a:lnSpc>
                <a:spcPts val="3200"/>
              </a:lnSpc>
              <a:spcBef>
                <a:spcPts val="0"/>
              </a:spcBef>
              <a:buFont typeface="Arial" pitchFamily="34" charset="0"/>
              <a:buChar char="•"/>
              <a:defRPr sz="2400" b="1">
                <a:solidFill>
                  <a:schemeClr val="bg1"/>
                </a:solidFill>
              </a:defRPr>
            </a:lvl1pPr>
            <a:lvl2pPr marL="173736" indent="-173736">
              <a:lnSpc>
                <a:spcPts val="3200"/>
              </a:lnSpc>
              <a:spcBef>
                <a:spcPts val="0"/>
              </a:spcBef>
              <a:buFont typeface="Arial" pitchFamily="34" charset="0"/>
              <a:buChar char="•"/>
              <a:defRPr sz="2400" b="1">
                <a:solidFill>
                  <a:schemeClr val="bg1"/>
                </a:solidFill>
              </a:defRPr>
            </a:lvl2pPr>
            <a:lvl3pPr marL="173736" indent="-173736">
              <a:lnSpc>
                <a:spcPts val="3200"/>
              </a:lnSpc>
              <a:spcBef>
                <a:spcPts val="0"/>
              </a:spcBef>
              <a:buFont typeface="Arial" pitchFamily="34" charset="0"/>
              <a:buChar char="•"/>
              <a:defRPr sz="2400" b="1">
                <a:solidFill>
                  <a:schemeClr val="bg1"/>
                </a:solidFill>
              </a:defRPr>
            </a:lvl3pPr>
            <a:lvl4pPr marL="173736" indent="-173736">
              <a:lnSpc>
                <a:spcPts val="3200"/>
              </a:lnSpc>
              <a:spcBef>
                <a:spcPts val="0"/>
              </a:spcBef>
              <a:buFont typeface="Arial" pitchFamily="34" charset="0"/>
              <a:buChar char="•"/>
              <a:defRPr sz="2400" b="1">
                <a:solidFill>
                  <a:schemeClr val="bg1"/>
                </a:solidFill>
              </a:defRPr>
            </a:lvl4pPr>
            <a:lvl5pPr marL="173736" indent="-173736">
              <a:lnSpc>
                <a:spcPts val="3200"/>
              </a:lnSpc>
              <a:spcBef>
                <a:spcPts val="0"/>
              </a:spcBef>
              <a:buFont typeface="Arial" pitchFamily="34" charset="0"/>
              <a:buChar char="•"/>
              <a:defRPr sz="2400" b="1">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560404655"/>
      </p:ext>
    </p:extLst>
  </p:cSld>
  <p:clrMapOvr>
    <a:masterClrMapping/>
  </p:clrMapOvr>
</p:sldLayout>
</file>

<file path=ppt/slideLayouts/slideLayout303.xml><?xml version="1.0" encoding="utf-8"?>
<p:sldLayout xmlns:a="http://schemas.openxmlformats.org/drawingml/2006/main" xmlns:r="http://schemas.openxmlformats.org/officeDocument/2006/relationships" xmlns:p="http://schemas.openxmlformats.org/presentationml/2006/main" preserve="1" userDrawn="1">
  <p:cSld name="BreakerBullet_LightBlue">
    <p:spTree>
      <p:nvGrpSpPr>
        <p:cNvPr id="1" name=""/>
        <p:cNvGrpSpPr/>
        <p:nvPr/>
      </p:nvGrpSpPr>
      <p:grpSpPr>
        <a:xfrm>
          <a:off x="0" y="0"/>
          <a:ext cx="0" cy="0"/>
          <a:chOff x="0" y="0"/>
          <a:chExt cx="0" cy="0"/>
        </a:xfrm>
      </p:grpSpPr>
      <p:sp>
        <p:nvSpPr>
          <p:cNvPr id="6" name="Round Diagonal Corner Rectangle 5"/>
          <p:cNvSpPr/>
          <p:nvPr userDrawn="1"/>
        </p:nvSpPr>
        <p:spPr>
          <a:xfrm>
            <a:off x="230188" y="228599"/>
            <a:ext cx="8686800" cy="5711825"/>
          </a:xfrm>
          <a:prstGeom prst="round2DiagRect">
            <a:avLst>
              <a:gd name="adj1" fmla="val 0"/>
              <a:gd name="adj2" fmla="val 3917"/>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prstClr val="white"/>
              </a:solidFill>
            </a:endParaRPr>
          </a:p>
        </p:txBody>
      </p:sp>
      <p:sp>
        <p:nvSpPr>
          <p:cNvPr id="2" name="Title 1"/>
          <p:cNvSpPr>
            <a:spLocks noGrp="1"/>
          </p:cNvSpPr>
          <p:nvPr>
            <p:ph type="title"/>
          </p:nvPr>
        </p:nvSpPr>
        <p:spPr bwMode="gray">
          <a:xfrm>
            <a:off x="744538" y="1691640"/>
            <a:ext cx="7589520" cy="594360"/>
          </a:xfrm>
        </p:spPr>
        <p:txBody>
          <a:bodyPr/>
          <a:lstStyle>
            <a:lvl1pPr>
              <a:lnSpc>
                <a:spcPts val="5500"/>
              </a:lnSpc>
              <a:defRPr sz="4800">
                <a:solidFill>
                  <a:schemeClr val="bg1"/>
                </a:solidFill>
              </a:defRPr>
            </a:lvl1pPr>
          </a:lstStyle>
          <a:p>
            <a:r>
              <a:rPr lang="en-US"/>
              <a:t>Click to edit Master title style</a:t>
            </a:r>
            <a:endParaRPr lang="en-US" dirty="0"/>
          </a:p>
        </p:txBody>
      </p:sp>
      <p:sp>
        <p:nvSpPr>
          <p:cNvPr id="9" name="Text Placeholder 8"/>
          <p:cNvSpPr>
            <a:spLocks noGrp="1"/>
          </p:cNvSpPr>
          <p:nvPr>
            <p:ph type="body" sz="quarter" idx="12"/>
          </p:nvPr>
        </p:nvSpPr>
        <p:spPr bwMode="gray">
          <a:xfrm>
            <a:off x="744538" y="2606040"/>
            <a:ext cx="8166100" cy="1691640"/>
          </a:xfrm>
        </p:spPr>
        <p:txBody>
          <a:bodyPr numCol="2">
            <a:noAutofit/>
          </a:bodyPr>
          <a:lstStyle>
            <a:lvl1pPr marL="173736" indent="-173736">
              <a:lnSpc>
                <a:spcPts val="3200"/>
              </a:lnSpc>
              <a:spcBef>
                <a:spcPts val="0"/>
              </a:spcBef>
              <a:buFont typeface="Arial" pitchFamily="34" charset="0"/>
              <a:buChar char="•"/>
              <a:defRPr sz="2400" b="1">
                <a:solidFill>
                  <a:schemeClr val="bg1"/>
                </a:solidFill>
              </a:defRPr>
            </a:lvl1pPr>
            <a:lvl2pPr marL="173736" indent="-173736">
              <a:lnSpc>
                <a:spcPts val="3200"/>
              </a:lnSpc>
              <a:spcBef>
                <a:spcPts val="0"/>
              </a:spcBef>
              <a:buFont typeface="Arial" pitchFamily="34" charset="0"/>
              <a:buChar char="•"/>
              <a:defRPr sz="2400" b="1">
                <a:solidFill>
                  <a:schemeClr val="bg1"/>
                </a:solidFill>
              </a:defRPr>
            </a:lvl2pPr>
            <a:lvl3pPr marL="173736" indent="-173736">
              <a:lnSpc>
                <a:spcPts val="3200"/>
              </a:lnSpc>
              <a:spcBef>
                <a:spcPts val="0"/>
              </a:spcBef>
              <a:buFont typeface="Arial" pitchFamily="34" charset="0"/>
              <a:buChar char="•"/>
              <a:defRPr sz="2400" b="1">
                <a:solidFill>
                  <a:schemeClr val="bg1"/>
                </a:solidFill>
              </a:defRPr>
            </a:lvl3pPr>
            <a:lvl4pPr marL="173736" indent="-173736">
              <a:lnSpc>
                <a:spcPts val="3200"/>
              </a:lnSpc>
              <a:spcBef>
                <a:spcPts val="0"/>
              </a:spcBef>
              <a:buFont typeface="Arial" pitchFamily="34" charset="0"/>
              <a:buChar char="•"/>
              <a:defRPr sz="2400" b="1">
                <a:solidFill>
                  <a:schemeClr val="bg1"/>
                </a:solidFill>
              </a:defRPr>
            </a:lvl4pPr>
            <a:lvl5pPr marL="173736" indent="-173736">
              <a:lnSpc>
                <a:spcPts val="3200"/>
              </a:lnSpc>
              <a:spcBef>
                <a:spcPts val="0"/>
              </a:spcBef>
              <a:buFont typeface="Arial" pitchFamily="34" charset="0"/>
              <a:buChar char="•"/>
              <a:defRPr sz="2400" b="1">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73269067"/>
      </p:ext>
    </p:extLst>
  </p:cSld>
  <p:clrMapOvr>
    <a:masterClrMapping/>
  </p:clrMapOvr>
</p:sldLayout>
</file>

<file path=ppt/slideLayouts/slideLayout304.xml><?xml version="1.0" encoding="utf-8"?>
<p:sldLayout xmlns:a="http://schemas.openxmlformats.org/drawingml/2006/main" xmlns:r="http://schemas.openxmlformats.org/officeDocument/2006/relationships" xmlns:p="http://schemas.openxmlformats.org/presentationml/2006/main" preserve="1" userDrawn="1">
  <p:cSld name="BreakerBullet_Aqua">
    <p:spTree>
      <p:nvGrpSpPr>
        <p:cNvPr id="1" name=""/>
        <p:cNvGrpSpPr/>
        <p:nvPr/>
      </p:nvGrpSpPr>
      <p:grpSpPr>
        <a:xfrm>
          <a:off x="0" y="0"/>
          <a:ext cx="0" cy="0"/>
          <a:chOff x="0" y="0"/>
          <a:chExt cx="0" cy="0"/>
        </a:xfrm>
      </p:grpSpPr>
      <p:sp>
        <p:nvSpPr>
          <p:cNvPr id="6" name="Round Diagonal Corner Rectangle 5"/>
          <p:cNvSpPr/>
          <p:nvPr userDrawn="1"/>
        </p:nvSpPr>
        <p:spPr>
          <a:xfrm>
            <a:off x="230188" y="228599"/>
            <a:ext cx="8686800" cy="5711825"/>
          </a:xfrm>
          <a:prstGeom prst="round2DiagRect">
            <a:avLst>
              <a:gd name="adj1" fmla="val 0"/>
              <a:gd name="adj2" fmla="val 3917"/>
            </a:avLst>
          </a:prstGeom>
          <a:solidFill>
            <a:srgbClr val="1E9D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prstClr val="white"/>
              </a:solidFill>
            </a:endParaRPr>
          </a:p>
        </p:txBody>
      </p:sp>
      <p:sp>
        <p:nvSpPr>
          <p:cNvPr id="2" name="Title 1"/>
          <p:cNvSpPr>
            <a:spLocks noGrp="1"/>
          </p:cNvSpPr>
          <p:nvPr>
            <p:ph type="title"/>
          </p:nvPr>
        </p:nvSpPr>
        <p:spPr bwMode="gray">
          <a:xfrm>
            <a:off x="744538" y="1691640"/>
            <a:ext cx="7589520" cy="594360"/>
          </a:xfrm>
        </p:spPr>
        <p:txBody>
          <a:bodyPr/>
          <a:lstStyle>
            <a:lvl1pPr>
              <a:lnSpc>
                <a:spcPts val="5500"/>
              </a:lnSpc>
              <a:defRPr sz="4800">
                <a:solidFill>
                  <a:schemeClr val="bg1"/>
                </a:solidFill>
              </a:defRPr>
            </a:lvl1pPr>
          </a:lstStyle>
          <a:p>
            <a:r>
              <a:rPr lang="en-US"/>
              <a:t>Click to edit Master title style</a:t>
            </a:r>
            <a:endParaRPr lang="en-US" dirty="0"/>
          </a:p>
        </p:txBody>
      </p:sp>
      <p:sp>
        <p:nvSpPr>
          <p:cNvPr id="9" name="Text Placeholder 8"/>
          <p:cNvSpPr>
            <a:spLocks noGrp="1"/>
          </p:cNvSpPr>
          <p:nvPr>
            <p:ph type="body" sz="quarter" idx="12"/>
          </p:nvPr>
        </p:nvSpPr>
        <p:spPr bwMode="gray">
          <a:xfrm>
            <a:off x="744538" y="2606040"/>
            <a:ext cx="8166100" cy="1691640"/>
          </a:xfrm>
        </p:spPr>
        <p:txBody>
          <a:bodyPr numCol="2">
            <a:noAutofit/>
          </a:bodyPr>
          <a:lstStyle>
            <a:lvl1pPr marL="173736" indent="-173736">
              <a:lnSpc>
                <a:spcPts val="3200"/>
              </a:lnSpc>
              <a:spcBef>
                <a:spcPts val="0"/>
              </a:spcBef>
              <a:buFont typeface="Arial" pitchFamily="34" charset="0"/>
              <a:buChar char="•"/>
              <a:defRPr sz="2400" b="1">
                <a:solidFill>
                  <a:schemeClr val="bg1"/>
                </a:solidFill>
              </a:defRPr>
            </a:lvl1pPr>
            <a:lvl2pPr marL="173736" indent="-173736">
              <a:lnSpc>
                <a:spcPts val="3200"/>
              </a:lnSpc>
              <a:spcBef>
                <a:spcPts val="0"/>
              </a:spcBef>
              <a:buFont typeface="Arial" pitchFamily="34" charset="0"/>
              <a:buChar char="•"/>
              <a:defRPr sz="2400" b="1">
                <a:solidFill>
                  <a:schemeClr val="bg1"/>
                </a:solidFill>
              </a:defRPr>
            </a:lvl2pPr>
            <a:lvl3pPr marL="173736" indent="-173736">
              <a:lnSpc>
                <a:spcPts val="3200"/>
              </a:lnSpc>
              <a:spcBef>
                <a:spcPts val="0"/>
              </a:spcBef>
              <a:buFont typeface="Arial" pitchFamily="34" charset="0"/>
              <a:buChar char="•"/>
              <a:defRPr sz="2400" b="1">
                <a:solidFill>
                  <a:schemeClr val="bg1"/>
                </a:solidFill>
              </a:defRPr>
            </a:lvl3pPr>
            <a:lvl4pPr marL="173736" indent="-173736">
              <a:lnSpc>
                <a:spcPts val="3200"/>
              </a:lnSpc>
              <a:spcBef>
                <a:spcPts val="0"/>
              </a:spcBef>
              <a:buFont typeface="Arial" pitchFamily="34" charset="0"/>
              <a:buChar char="•"/>
              <a:defRPr sz="2400" b="1">
                <a:solidFill>
                  <a:schemeClr val="bg1"/>
                </a:solidFill>
              </a:defRPr>
            </a:lvl4pPr>
            <a:lvl5pPr marL="173736" indent="-173736">
              <a:lnSpc>
                <a:spcPts val="3200"/>
              </a:lnSpc>
              <a:spcBef>
                <a:spcPts val="0"/>
              </a:spcBef>
              <a:buFont typeface="Arial" pitchFamily="34" charset="0"/>
              <a:buChar char="•"/>
              <a:defRPr sz="2400" b="1">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856140990"/>
      </p:ext>
    </p:extLst>
  </p:cSld>
  <p:clrMapOvr>
    <a:masterClrMapping/>
  </p:clrMapOvr>
</p:sldLayout>
</file>

<file path=ppt/slideLayouts/slideLayout305.xml><?xml version="1.0" encoding="utf-8"?>
<p:sldLayout xmlns:a="http://schemas.openxmlformats.org/drawingml/2006/main" xmlns:r="http://schemas.openxmlformats.org/officeDocument/2006/relationships" xmlns:p="http://schemas.openxmlformats.org/presentationml/2006/main" preserve="1" userDrawn="1">
  <p:cSld name="Breaker_Photo">
    <p:spTree>
      <p:nvGrpSpPr>
        <p:cNvPr id="1" name=""/>
        <p:cNvGrpSpPr/>
        <p:nvPr/>
      </p:nvGrpSpPr>
      <p:grpSpPr>
        <a:xfrm>
          <a:off x="0" y="0"/>
          <a:ext cx="0" cy="0"/>
          <a:chOff x="0" y="0"/>
          <a:chExt cx="0" cy="0"/>
        </a:xfrm>
      </p:grpSpPr>
      <p:sp>
        <p:nvSpPr>
          <p:cNvPr id="9" name="Picture Placeholder 7"/>
          <p:cNvSpPr>
            <a:spLocks noGrp="1"/>
          </p:cNvSpPr>
          <p:nvPr>
            <p:ph type="pic" sz="quarter" idx="13"/>
          </p:nvPr>
        </p:nvSpPr>
        <p:spPr>
          <a:xfrm>
            <a:off x="0" y="0"/>
            <a:ext cx="9144000" cy="6858000"/>
          </a:xfrm>
          <a:solidFill>
            <a:srgbClr val="959595"/>
          </a:solidFill>
        </p:spPr>
        <p:txBody>
          <a:bodyPr/>
          <a:lstStyle/>
          <a:p>
            <a:r>
              <a:rPr lang="en-US" dirty="0"/>
              <a:t>Click icon to add picture</a:t>
            </a:r>
          </a:p>
        </p:txBody>
      </p:sp>
      <p:sp>
        <p:nvSpPr>
          <p:cNvPr id="10" name="Title 1"/>
          <p:cNvSpPr>
            <a:spLocks noGrp="1"/>
          </p:cNvSpPr>
          <p:nvPr>
            <p:ph type="title"/>
          </p:nvPr>
        </p:nvSpPr>
        <p:spPr bwMode="gray">
          <a:xfrm>
            <a:off x="740664" y="1005840"/>
            <a:ext cx="7772400" cy="1993392"/>
          </a:xfrm>
        </p:spPr>
        <p:txBody>
          <a:bodyPr/>
          <a:lstStyle>
            <a:lvl1pPr>
              <a:lnSpc>
                <a:spcPts val="5000"/>
              </a:lnSpc>
              <a:defRPr sz="4600">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3130139184"/>
      </p:ext>
    </p:extLst>
  </p:cSld>
  <p:clrMapOvr>
    <a:masterClrMapping/>
  </p:clrMapOvr>
</p:sldLayout>
</file>

<file path=ppt/slideLayouts/slideLayout306.xml><?xml version="1.0" encoding="utf-8"?>
<p:sldLayout xmlns:a="http://schemas.openxmlformats.org/drawingml/2006/main" xmlns:r="http://schemas.openxmlformats.org/officeDocument/2006/relationships" xmlns:p="http://schemas.openxmlformats.org/presentationml/2006/main" preserve="1" userDrawn="1">
  <p:cSld name="BreakerMosaicBullet_Blue">
    <p:spTree>
      <p:nvGrpSpPr>
        <p:cNvPr id="1" name=""/>
        <p:cNvGrpSpPr/>
        <p:nvPr/>
      </p:nvGrpSpPr>
      <p:grpSpPr>
        <a:xfrm>
          <a:off x="0" y="0"/>
          <a:ext cx="0" cy="0"/>
          <a:chOff x="0" y="0"/>
          <a:chExt cx="0" cy="0"/>
        </a:xfrm>
      </p:grpSpPr>
      <p:sp>
        <p:nvSpPr>
          <p:cNvPr id="8" name="Round Diagonal Corner Rectangle 7"/>
          <p:cNvSpPr/>
          <p:nvPr userDrawn="1"/>
        </p:nvSpPr>
        <p:spPr>
          <a:xfrm>
            <a:off x="228600" y="228600"/>
            <a:ext cx="6949440" cy="2487168"/>
          </a:xfrm>
          <a:prstGeom prst="round2DiagRect">
            <a:avLst>
              <a:gd name="adj1" fmla="val 8670"/>
              <a:gd name="adj2" fmla="val 0"/>
            </a:avLst>
          </a:prstGeom>
          <a:solidFill>
            <a:srgbClr val="005C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title"/>
          </p:nvPr>
        </p:nvSpPr>
        <p:spPr bwMode="gray">
          <a:xfrm>
            <a:off x="740664" y="694944"/>
            <a:ext cx="5029200" cy="1371600"/>
          </a:xfrm>
        </p:spPr>
        <p:txBody>
          <a:bodyPr/>
          <a:lstStyle>
            <a:lvl1pPr>
              <a:lnSpc>
                <a:spcPts val="5500"/>
              </a:lnSpc>
              <a:defRPr sz="4800">
                <a:solidFill>
                  <a:schemeClr val="bg1"/>
                </a:solidFill>
              </a:defRPr>
            </a:lvl1pPr>
          </a:lstStyle>
          <a:p>
            <a:r>
              <a:rPr lang="en-US"/>
              <a:t>Click to edit Master title style</a:t>
            </a:r>
            <a:endParaRPr lang="en-US" dirty="0"/>
          </a:p>
        </p:txBody>
      </p:sp>
      <p:sp>
        <p:nvSpPr>
          <p:cNvPr id="9" name="Text Placeholder 8"/>
          <p:cNvSpPr>
            <a:spLocks noGrp="1"/>
          </p:cNvSpPr>
          <p:nvPr>
            <p:ph type="body" sz="quarter" idx="12"/>
          </p:nvPr>
        </p:nvSpPr>
        <p:spPr>
          <a:xfrm>
            <a:off x="744538" y="3026664"/>
            <a:ext cx="7567612" cy="3142404"/>
          </a:xfrm>
        </p:spPr>
        <p:txBody>
          <a:bodyPr numCol="1">
            <a:noAutofit/>
          </a:bodyPr>
          <a:lstStyle>
            <a:lvl1pPr marL="173736" indent="-173736">
              <a:lnSpc>
                <a:spcPts val="3200"/>
              </a:lnSpc>
              <a:spcBef>
                <a:spcPts val="0"/>
              </a:spcBef>
              <a:buFont typeface="Arial" pitchFamily="34" charset="0"/>
              <a:buChar char="•"/>
              <a:defRPr sz="2400" b="1">
                <a:solidFill>
                  <a:schemeClr val="tx1"/>
                </a:solidFill>
              </a:defRPr>
            </a:lvl1pPr>
            <a:lvl2pPr marL="173736" indent="-173736">
              <a:lnSpc>
                <a:spcPts val="3200"/>
              </a:lnSpc>
              <a:spcBef>
                <a:spcPts val="0"/>
              </a:spcBef>
              <a:buFont typeface="Arial" pitchFamily="34" charset="0"/>
              <a:buChar char="•"/>
              <a:defRPr sz="2400" b="1">
                <a:solidFill>
                  <a:schemeClr val="tx1"/>
                </a:solidFill>
              </a:defRPr>
            </a:lvl2pPr>
            <a:lvl3pPr marL="173736" indent="-173736">
              <a:lnSpc>
                <a:spcPts val="3200"/>
              </a:lnSpc>
              <a:spcBef>
                <a:spcPts val="0"/>
              </a:spcBef>
              <a:buFont typeface="Arial" pitchFamily="34" charset="0"/>
              <a:buChar char="•"/>
              <a:defRPr sz="2400" b="1">
                <a:solidFill>
                  <a:schemeClr val="tx1"/>
                </a:solidFill>
              </a:defRPr>
            </a:lvl3pPr>
            <a:lvl4pPr marL="173736" indent="-173736">
              <a:lnSpc>
                <a:spcPts val="3200"/>
              </a:lnSpc>
              <a:spcBef>
                <a:spcPts val="0"/>
              </a:spcBef>
              <a:buFont typeface="Arial" pitchFamily="34" charset="0"/>
              <a:buChar char="•"/>
              <a:defRPr sz="2400" b="1">
                <a:solidFill>
                  <a:schemeClr val="tx1"/>
                </a:solidFill>
              </a:defRPr>
            </a:lvl4pPr>
            <a:lvl5pPr marL="173736" indent="-173736">
              <a:lnSpc>
                <a:spcPts val="3200"/>
              </a:lnSpc>
              <a:spcBef>
                <a:spcPts val="0"/>
              </a:spcBef>
              <a:buFont typeface="Arial" pitchFamily="34" charset="0"/>
              <a:buChar char="•"/>
              <a:defRPr sz="2400" b="1">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Round Diagonal Corner Rectangle 9"/>
          <p:cNvSpPr/>
          <p:nvPr userDrawn="1"/>
        </p:nvSpPr>
        <p:spPr>
          <a:xfrm>
            <a:off x="7296912" y="1115568"/>
            <a:ext cx="877824" cy="493776"/>
          </a:xfrm>
          <a:prstGeom prst="round2DiagRect">
            <a:avLst>
              <a:gd name="adj1" fmla="val 38584"/>
              <a:gd name="adj2" fmla="val 0"/>
            </a:avLst>
          </a:prstGeom>
          <a:solidFill>
            <a:srgbClr val="1E9D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1" name="Round Diagonal Corner Rectangle 10"/>
          <p:cNvSpPr/>
          <p:nvPr userDrawn="1"/>
        </p:nvSpPr>
        <p:spPr>
          <a:xfrm>
            <a:off x="7296912" y="1719072"/>
            <a:ext cx="1627632" cy="996696"/>
          </a:xfrm>
          <a:prstGeom prst="round2DiagRect">
            <a:avLst>
              <a:gd name="adj1" fmla="val 612"/>
              <a:gd name="adj2" fmla="val 21637"/>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2"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73817471"/>
      </p:ext>
    </p:extLst>
  </p:cSld>
  <p:clrMapOvr>
    <a:masterClrMapping/>
  </p:clrMapOvr>
</p:sldLayout>
</file>

<file path=ppt/slideLayouts/slideLayout307.xml><?xml version="1.0" encoding="utf-8"?>
<p:sldLayout xmlns:a="http://schemas.openxmlformats.org/drawingml/2006/main" xmlns:r="http://schemas.openxmlformats.org/officeDocument/2006/relationships" xmlns:p="http://schemas.openxmlformats.org/presentationml/2006/main" preserve="1" userDrawn="1">
  <p:cSld name="ContentBullet_Blue">
    <p:spTree>
      <p:nvGrpSpPr>
        <p:cNvPr id="1" name=""/>
        <p:cNvGrpSpPr/>
        <p:nvPr/>
      </p:nvGrpSpPr>
      <p:grpSpPr>
        <a:xfrm>
          <a:off x="0" y="0"/>
          <a:ext cx="0" cy="0"/>
          <a:chOff x="0" y="0"/>
          <a:chExt cx="0" cy="0"/>
        </a:xfrm>
      </p:grpSpPr>
      <p:sp>
        <p:nvSpPr>
          <p:cNvPr id="7" name="Title 1"/>
          <p:cNvSpPr>
            <a:spLocks noGrp="1"/>
          </p:cNvSpPr>
          <p:nvPr>
            <p:ph type="title"/>
          </p:nvPr>
        </p:nvSpPr>
        <p:spPr>
          <a:xfrm>
            <a:off x="533329" y="422567"/>
            <a:ext cx="7567612" cy="456304"/>
          </a:xfrm>
        </p:spPr>
        <p:txBody>
          <a:bodyPr/>
          <a:lstStyle>
            <a:lvl1pPr>
              <a:lnSpc>
                <a:spcPts val="4000"/>
              </a:lnSpc>
              <a:defRPr sz="3600">
                <a:solidFill>
                  <a:srgbClr val="005C84"/>
                </a:solidFill>
              </a:defRPr>
            </a:lvl1pPr>
          </a:lstStyle>
          <a:p>
            <a:r>
              <a:rPr lang="en-US" dirty="0"/>
              <a:t>Click to edit Master title style</a:t>
            </a:r>
          </a:p>
        </p:txBody>
      </p:sp>
      <p:sp>
        <p:nvSpPr>
          <p:cNvPr id="11" name="Text Placeholder 5"/>
          <p:cNvSpPr>
            <a:spLocks noGrp="1"/>
          </p:cNvSpPr>
          <p:nvPr>
            <p:ph type="body" sz="quarter" idx="12" hasCustomPrompt="1"/>
          </p:nvPr>
        </p:nvSpPr>
        <p:spPr>
          <a:xfrm>
            <a:off x="533329" y="1003001"/>
            <a:ext cx="7571488" cy="397952"/>
          </a:xfrm>
        </p:spPr>
        <p:txBody>
          <a:bodyPr/>
          <a:lstStyle>
            <a:lvl1pPr marL="0" indent="0">
              <a:lnSpc>
                <a:spcPts val="2100"/>
              </a:lnSpc>
              <a:spcBef>
                <a:spcPts val="0"/>
              </a:spcBef>
              <a:buFontTx/>
              <a:buNone/>
              <a:defRPr sz="2000" b="1" cap="all" baseline="0">
                <a:solidFill>
                  <a:srgbClr val="1E9D8B"/>
                </a:solidFill>
              </a:defRPr>
            </a:lvl1pPr>
          </a:lstStyle>
          <a:p>
            <a:pPr lvl="0"/>
            <a:r>
              <a:rPr lang="en-US" dirty="0"/>
              <a:t>CLICK TO EDIT MASTER TEXT STYLES</a:t>
            </a:r>
          </a:p>
        </p:txBody>
      </p:sp>
      <p:sp>
        <p:nvSpPr>
          <p:cNvPr id="12" name="Text Placeholder 8"/>
          <p:cNvSpPr>
            <a:spLocks noGrp="1"/>
          </p:cNvSpPr>
          <p:nvPr>
            <p:ph type="body" sz="quarter" idx="13"/>
          </p:nvPr>
        </p:nvSpPr>
        <p:spPr>
          <a:xfrm>
            <a:off x="744538" y="2456329"/>
            <a:ext cx="7567612" cy="3484096"/>
          </a:xfrm>
        </p:spPr>
        <p:txBody>
          <a:bodyPr numCol="1">
            <a:noAutofit/>
          </a:bodyPr>
          <a:lstStyle>
            <a:lvl1pPr marL="182880" indent="-182880">
              <a:lnSpc>
                <a:spcPts val="2200"/>
              </a:lnSpc>
              <a:spcBef>
                <a:spcPts val="0"/>
              </a:spcBef>
              <a:spcAft>
                <a:spcPts val="1000"/>
              </a:spcAft>
              <a:buFont typeface="Arial" pitchFamily="34" charset="0"/>
              <a:buChar char="•"/>
              <a:defRPr sz="2000" b="0">
                <a:solidFill>
                  <a:schemeClr val="tx1"/>
                </a:solidFill>
              </a:defRPr>
            </a:lvl1pPr>
            <a:lvl2pPr marL="454025" indent="-182880">
              <a:lnSpc>
                <a:spcPts val="2200"/>
              </a:lnSpc>
              <a:spcBef>
                <a:spcPts val="0"/>
              </a:spcBef>
              <a:spcAft>
                <a:spcPts val="1000"/>
              </a:spcAft>
              <a:buFont typeface="Arial" pitchFamily="34" charset="0"/>
              <a:buChar char="•"/>
              <a:defRPr sz="2000" b="0">
                <a:solidFill>
                  <a:schemeClr val="tx1"/>
                </a:solidFill>
              </a:defRPr>
            </a:lvl2pPr>
            <a:lvl3pPr marL="731520" indent="-182880">
              <a:lnSpc>
                <a:spcPts val="2200"/>
              </a:lnSpc>
              <a:spcBef>
                <a:spcPts val="0"/>
              </a:spcBef>
              <a:spcAft>
                <a:spcPts val="1000"/>
              </a:spcAft>
              <a:buFont typeface="Arial" pitchFamily="34" charset="0"/>
              <a:buChar char="•"/>
              <a:defRPr sz="2000" b="0">
                <a:solidFill>
                  <a:schemeClr val="tx1"/>
                </a:solidFill>
              </a:defRPr>
            </a:lvl3pPr>
            <a:lvl4pPr marL="1005840" indent="-182880">
              <a:lnSpc>
                <a:spcPts val="2200"/>
              </a:lnSpc>
              <a:spcBef>
                <a:spcPts val="0"/>
              </a:spcBef>
              <a:spcAft>
                <a:spcPts val="1000"/>
              </a:spcAft>
              <a:buFont typeface="Arial" pitchFamily="34" charset="0"/>
              <a:buChar char="•"/>
              <a:defRPr sz="2000" b="0">
                <a:solidFill>
                  <a:schemeClr val="tx1"/>
                </a:solidFill>
              </a:defRPr>
            </a:lvl4pPr>
            <a:lvl5pPr marL="1280160" indent="-182880">
              <a:lnSpc>
                <a:spcPts val="2200"/>
              </a:lnSpc>
              <a:spcBef>
                <a:spcPts val="0"/>
              </a:spcBef>
              <a:spcAft>
                <a:spcPts val="1000"/>
              </a:spcAft>
              <a:buFont typeface="Arial" pitchFamily="34" charset="0"/>
              <a:buChar char="•"/>
              <a:defRPr sz="2000" b="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983021640"/>
      </p:ext>
    </p:extLst>
  </p:cSld>
  <p:clrMapOvr>
    <a:masterClrMapping/>
  </p:clrMapOvr>
</p:sldLayout>
</file>

<file path=ppt/slideLayouts/slideLayout30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4" name="Title 1"/>
          <p:cNvSpPr>
            <a:spLocks noGrp="1"/>
          </p:cNvSpPr>
          <p:nvPr>
            <p:ph type="title"/>
          </p:nvPr>
        </p:nvSpPr>
        <p:spPr>
          <a:xfrm>
            <a:off x="533329" y="128952"/>
            <a:ext cx="7567612" cy="456304"/>
          </a:xfrm>
        </p:spPr>
        <p:txBody>
          <a:bodyPr/>
          <a:lstStyle>
            <a:lvl1pPr>
              <a:lnSpc>
                <a:spcPts val="4000"/>
              </a:lnSpc>
              <a:defRPr sz="2400">
                <a:solidFill>
                  <a:srgbClr val="005C84"/>
                </a:solidFill>
              </a:defRPr>
            </a:lvl1pPr>
          </a:lstStyle>
          <a:p>
            <a:r>
              <a:rPr lang="en-US" dirty="0"/>
              <a:t>Click to edit Master title style</a:t>
            </a:r>
          </a:p>
        </p:txBody>
      </p:sp>
      <p:sp>
        <p:nvSpPr>
          <p:cNvPr id="5" name="Text Placeholder 5"/>
          <p:cNvSpPr>
            <a:spLocks noGrp="1"/>
          </p:cNvSpPr>
          <p:nvPr>
            <p:ph type="body" sz="quarter" idx="12" hasCustomPrompt="1"/>
          </p:nvPr>
        </p:nvSpPr>
        <p:spPr>
          <a:xfrm>
            <a:off x="533329" y="585256"/>
            <a:ext cx="7571488" cy="397952"/>
          </a:xfrm>
        </p:spPr>
        <p:txBody>
          <a:bodyPr/>
          <a:lstStyle>
            <a:lvl1pPr marL="0" indent="0">
              <a:lnSpc>
                <a:spcPts val="2100"/>
              </a:lnSpc>
              <a:spcBef>
                <a:spcPts val="0"/>
              </a:spcBef>
              <a:buFontTx/>
              <a:buNone/>
              <a:defRPr sz="1400" b="1" cap="all" baseline="0">
                <a:solidFill>
                  <a:srgbClr val="1E9D8B"/>
                </a:solidFill>
              </a:defRPr>
            </a:lvl1pPr>
          </a:lstStyle>
          <a:p>
            <a:pPr lvl="0"/>
            <a:r>
              <a:rPr lang="en-US" dirty="0"/>
              <a:t>CLICK TO EDIT MASTER TEXT STYLES</a:t>
            </a:r>
          </a:p>
        </p:txBody>
      </p:sp>
      <p:sp>
        <p:nvSpPr>
          <p:cNvPr id="6" name="Text Placeholder 8"/>
          <p:cNvSpPr>
            <a:spLocks noGrp="1"/>
          </p:cNvSpPr>
          <p:nvPr>
            <p:ph type="body" sz="quarter" idx="13"/>
          </p:nvPr>
        </p:nvSpPr>
        <p:spPr>
          <a:xfrm>
            <a:off x="744538" y="2456329"/>
            <a:ext cx="7567612" cy="3484096"/>
          </a:xfrm>
        </p:spPr>
        <p:txBody>
          <a:bodyPr numCol="1">
            <a:noAutofit/>
          </a:bodyPr>
          <a:lstStyle>
            <a:lvl1pPr marL="182880" indent="-182880">
              <a:lnSpc>
                <a:spcPts val="2200"/>
              </a:lnSpc>
              <a:spcBef>
                <a:spcPts val="0"/>
              </a:spcBef>
              <a:spcAft>
                <a:spcPts val="1000"/>
              </a:spcAft>
              <a:buFont typeface="Arial" pitchFamily="34" charset="0"/>
              <a:buChar char="•"/>
              <a:defRPr sz="2000" b="0">
                <a:solidFill>
                  <a:schemeClr val="tx1"/>
                </a:solidFill>
              </a:defRPr>
            </a:lvl1pPr>
            <a:lvl2pPr marL="454025" indent="-182880">
              <a:lnSpc>
                <a:spcPts val="2200"/>
              </a:lnSpc>
              <a:spcBef>
                <a:spcPts val="0"/>
              </a:spcBef>
              <a:spcAft>
                <a:spcPts val="1000"/>
              </a:spcAft>
              <a:buFont typeface="Arial" pitchFamily="34" charset="0"/>
              <a:buChar char="•"/>
              <a:defRPr sz="2000" b="0">
                <a:solidFill>
                  <a:schemeClr val="tx1"/>
                </a:solidFill>
              </a:defRPr>
            </a:lvl2pPr>
            <a:lvl3pPr marL="731520" indent="-182880">
              <a:lnSpc>
                <a:spcPts val="2200"/>
              </a:lnSpc>
              <a:spcBef>
                <a:spcPts val="0"/>
              </a:spcBef>
              <a:spcAft>
                <a:spcPts val="1000"/>
              </a:spcAft>
              <a:buFont typeface="Arial" pitchFamily="34" charset="0"/>
              <a:buChar char="•"/>
              <a:defRPr sz="2000" b="0">
                <a:solidFill>
                  <a:schemeClr val="tx1"/>
                </a:solidFill>
              </a:defRPr>
            </a:lvl3pPr>
            <a:lvl4pPr marL="1005840" indent="-182880">
              <a:lnSpc>
                <a:spcPts val="2200"/>
              </a:lnSpc>
              <a:spcBef>
                <a:spcPts val="0"/>
              </a:spcBef>
              <a:spcAft>
                <a:spcPts val="1000"/>
              </a:spcAft>
              <a:buFont typeface="Arial" pitchFamily="34" charset="0"/>
              <a:buChar char="•"/>
              <a:defRPr sz="2000" b="0">
                <a:solidFill>
                  <a:schemeClr val="tx1"/>
                </a:solidFill>
              </a:defRPr>
            </a:lvl4pPr>
            <a:lvl5pPr marL="1280160" indent="-182880">
              <a:lnSpc>
                <a:spcPts val="2200"/>
              </a:lnSpc>
              <a:spcBef>
                <a:spcPts val="0"/>
              </a:spcBef>
              <a:spcAft>
                <a:spcPts val="1000"/>
              </a:spcAft>
              <a:buFont typeface="Arial" pitchFamily="34" charset="0"/>
              <a:buChar char="•"/>
              <a:defRPr sz="2000" b="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pic>
        <p:nvPicPr>
          <p:cNvPr id="11" name="Picture 10"/>
          <p:cNvPicPr>
            <a:picLocks noChangeAspect="1"/>
          </p:cNvPicPr>
          <p:nvPr userDrawn="1"/>
        </p:nvPicPr>
        <p:blipFill>
          <a:blip r:embed="rId2"/>
          <a:stretch>
            <a:fillRect/>
          </a:stretch>
        </p:blipFill>
        <p:spPr>
          <a:xfrm>
            <a:off x="7715613" y="95049"/>
            <a:ext cx="1352886" cy="655036"/>
          </a:xfrm>
          <a:prstGeom prst="rect">
            <a:avLst/>
          </a:prstGeom>
        </p:spPr>
      </p:pic>
    </p:spTree>
    <p:extLst>
      <p:ext uri="{BB962C8B-B14F-4D97-AF65-F5344CB8AC3E}">
        <p14:creationId xmlns:p14="http://schemas.microsoft.com/office/powerpoint/2010/main" val="1610338359"/>
      </p:ext>
    </p:extLst>
  </p:cSld>
  <p:clrMapOvr>
    <a:masterClrMapping/>
  </p:clrMapOvr>
</p:sldLayout>
</file>

<file path=ppt/slideLayouts/slideLayout309.xml><?xml version="1.0" encoding="utf-8"?>
<p:sldLayout xmlns:a="http://schemas.openxmlformats.org/drawingml/2006/main" xmlns:r="http://schemas.openxmlformats.org/officeDocument/2006/relationships" xmlns:p="http://schemas.openxmlformats.org/presentationml/2006/main" preserve="1" userDrawn="1">
  <p:cSld name="ContentOneColumn_Blue">
    <p:spTree>
      <p:nvGrpSpPr>
        <p:cNvPr id="1" name=""/>
        <p:cNvGrpSpPr/>
        <p:nvPr/>
      </p:nvGrpSpPr>
      <p:grpSpPr>
        <a:xfrm>
          <a:off x="0" y="0"/>
          <a:ext cx="0" cy="0"/>
          <a:chOff x="0" y="0"/>
          <a:chExt cx="0" cy="0"/>
        </a:xfrm>
      </p:grpSpPr>
      <p:sp>
        <p:nvSpPr>
          <p:cNvPr id="7" name="Title 1"/>
          <p:cNvSpPr>
            <a:spLocks noGrp="1"/>
          </p:cNvSpPr>
          <p:nvPr>
            <p:ph type="title"/>
          </p:nvPr>
        </p:nvSpPr>
        <p:spPr>
          <a:xfrm>
            <a:off x="744539" y="502920"/>
            <a:ext cx="7567612" cy="859028"/>
          </a:xfrm>
        </p:spPr>
        <p:txBody>
          <a:bodyPr/>
          <a:lstStyle>
            <a:lvl1pPr>
              <a:lnSpc>
                <a:spcPts val="4000"/>
              </a:lnSpc>
              <a:defRPr sz="3600">
                <a:solidFill>
                  <a:srgbClr val="005C84"/>
                </a:solidFill>
              </a:defRPr>
            </a:lvl1pPr>
          </a:lstStyle>
          <a:p>
            <a:r>
              <a:rPr lang="en-US"/>
              <a:t>Click to edit Master title style</a:t>
            </a:r>
            <a:endParaRPr lang="en-US" dirty="0"/>
          </a:p>
        </p:txBody>
      </p:sp>
      <p:sp>
        <p:nvSpPr>
          <p:cNvPr id="11" name="Text Placeholder 5"/>
          <p:cNvSpPr>
            <a:spLocks noGrp="1"/>
          </p:cNvSpPr>
          <p:nvPr>
            <p:ph type="body" sz="quarter" idx="12" hasCustomPrompt="1"/>
          </p:nvPr>
        </p:nvSpPr>
        <p:spPr>
          <a:xfrm>
            <a:off x="740661" y="1368513"/>
            <a:ext cx="7571489" cy="685800"/>
          </a:xfrm>
        </p:spPr>
        <p:txBody>
          <a:bodyPr>
            <a:noAutofit/>
          </a:bodyPr>
          <a:lstStyle>
            <a:lvl1pPr marL="0" indent="0">
              <a:lnSpc>
                <a:spcPts val="2900"/>
              </a:lnSpc>
              <a:spcBef>
                <a:spcPts val="0"/>
              </a:spcBef>
              <a:buFontTx/>
              <a:buNone/>
              <a:defRPr sz="2400" b="1">
                <a:solidFill>
                  <a:srgbClr val="1E9D8B"/>
                </a:solidFill>
              </a:defRPr>
            </a:lvl1pPr>
          </a:lstStyle>
          <a:p>
            <a:pPr lvl="0"/>
            <a:r>
              <a:rPr lang="en-US" dirty="0"/>
              <a:t>Click to edit master text styles</a:t>
            </a:r>
          </a:p>
        </p:txBody>
      </p:sp>
      <p:sp>
        <p:nvSpPr>
          <p:cNvPr id="12" name="Text Placeholder 8"/>
          <p:cNvSpPr>
            <a:spLocks noGrp="1"/>
          </p:cNvSpPr>
          <p:nvPr>
            <p:ph type="body" sz="quarter" idx="13" hasCustomPrompt="1"/>
          </p:nvPr>
        </p:nvSpPr>
        <p:spPr>
          <a:xfrm>
            <a:off x="744538" y="2410930"/>
            <a:ext cx="7567612" cy="1425258"/>
          </a:xfrm>
        </p:spPr>
        <p:txBody>
          <a:bodyPr numCol="1">
            <a:noAutofit/>
          </a:bodyPr>
          <a:lstStyle>
            <a:lvl1pPr marL="0" indent="0">
              <a:lnSpc>
                <a:spcPts val="2200"/>
              </a:lnSpc>
              <a:spcBef>
                <a:spcPts val="0"/>
              </a:spcBef>
              <a:spcAft>
                <a:spcPts val="900"/>
              </a:spcAft>
              <a:buFontTx/>
              <a:buNone/>
              <a:defRPr sz="2000" b="1" cap="all" baseline="0">
                <a:solidFill>
                  <a:srgbClr val="007A87"/>
                </a:solidFill>
              </a:defRPr>
            </a:lvl1pPr>
            <a:lvl2pPr marL="0" indent="0">
              <a:lnSpc>
                <a:spcPts val="2200"/>
              </a:lnSpc>
              <a:spcBef>
                <a:spcPts val="0"/>
              </a:spcBef>
              <a:buFontTx/>
              <a:buNone/>
              <a:defRPr sz="2000" b="0">
                <a:solidFill>
                  <a:schemeClr val="tx1"/>
                </a:solidFill>
              </a:defRPr>
            </a:lvl2pPr>
            <a:lvl3pPr marL="0" indent="0">
              <a:lnSpc>
                <a:spcPts val="2200"/>
              </a:lnSpc>
              <a:spcBef>
                <a:spcPts val="0"/>
              </a:spcBef>
              <a:buFontTx/>
              <a:buNone/>
              <a:defRPr sz="2000" b="0">
                <a:solidFill>
                  <a:schemeClr val="tx1"/>
                </a:solidFill>
              </a:defRPr>
            </a:lvl3pPr>
            <a:lvl4pPr marL="0" indent="0">
              <a:lnSpc>
                <a:spcPts val="2200"/>
              </a:lnSpc>
              <a:spcBef>
                <a:spcPts val="0"/>
              </a:spcBef>
              <a:buFontTx/>
              <a:buNone/>
              <a:defRPr sz="2000" b="0">
                <a:solidFill>
                  <a:schemeClr val="tx1"/>
                </a:solidFill>
              </a:defRPr>
            </a:lvl4pPr>
            <a:lvl5pPr marL="0" indent="0">
              <a:lnSpc>
                <a:spcPts val="2200"/>
              </a:lnSpc>
              <a:spcBef>
                <a:spcPts val="0"/>
              </a:spcBef>
              <a:buFontTx/>
              <a:buNone/>
              <a:defRPr sz="2000" b="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12"/>
          <p:cNvSpPr>
            <a:spLocks noGrp="1"/>
          </p:cNvSpPr>
          <p:nvPr>
            <p:ph type="body" sz="quarter" idx="14" hasCustomPrompt="1"/>
          </p:nvPr>
        </p:nvSpPr>
        <p:spPr>
          <a:xfrm>
            <a:off x="744539" y="4194009"/>
            <a:ext cx="7567611" cy="1426464"/>
          </a:xfrm>
        </p:spPr>
        <p:txBody>
          <a:bodyPr>
            <a:noAutofit/>
          </a:bodyPr>
          <a:lstStyle>
            <a:lvl1pPr marL="0" indent="0">
              <a:lnSpc>
                <a:spcPts val="2200"/>
              </a:lnSpc>
              <a:spcBef>
                <a:spcPts val="0"/>
              </a:spcBef>
              <a:spcAft>
                <a:spcPts val="900"/>
              </a:spcAft>
              <a:buFontTx/>
              <a:buNone/>
              <a:tabLst/>
              <a:defRPr sz="2000" b="1" cap="all" baseline="0">
                <a:solidFill>
                  <a:srgbClr val="007A87"/>
                </a:solidFill>
              </a:defRPr>
            </a:lvl1pPr>
            <a:lvl2pPr marL="0" indent="0">
              <a:lnSpc>
                <a:spcPts val="2200"/>
              </a:lnSpc>
              <a:spcBef>
                <a:spcPts val="0"/>
              </a:spcBef>
              <a:buFontTx/>
              <a:buNone/>
              <a:tabLst/>
              <a:defRPr sz="2000"/>
            </a:lvl2pPr>
            <a:lvl3pPr marL="0" indent="0">
              <a:lnSpc>
                <a:spcPts val="2200"/>
              </a:lnSpc>
              <a:spcBef>
                <a:spcPts val="0"/>
              </a:spcBef>
              <a:buFontTx/>
              <a:buNone/>
              <a:tabLst/>
              <a:defRPr sz="2000"/>
            </a:lvl3pPr>
            <a:lvl4pPr marL="0" indent="0">
              <a:lnSpc>
                <a:spcPts val="2200"/>
              </a:lnSpc>
              <a:spcBef>
                <a:spcPts val="0"/>
              </a:spcBef>
              <a:buFontTx/>
              <a:buNone/>
              <a:tabLst/>
              <a:defRPr sz="2000"/>
            </a:lvl4pPr>
            <a:lvl5pPr marL="0" indent="0">
              <a:lnSpc>
                <a:spcPts val="2200"/>
              </a:lnSpc>
              <a:spcBef>
                <a:spcPts val="0"/>
              </a:spcBef>
              <a:buFontTx/>
              <a:buNone/>
              <a:tabLst/>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829766356"/>
      </p:ext>
    </p:extLst>
  </p:cSld>
  <p:clrMapOvr>
    <a:masterClrMapping/>
  </p:clrMapOvr>
</p:sldLayout>
</file>

<file path=ppt/slideLayouts/slideLayout310.xml><?xml version="1.0" encoding="utf-8"?>
<p:sldLayout xmlns:a="http://schemas.openxmlformats.org/drawingml/2006/main" xmlns:r="http://schemas.openxmlformats.org/officeDocument/2006/relationships" xmlns:p="http://schemas.openxmlformats.org/presentationml/2006/main" preserve="1" userDrawn="1">
  <p:cSld name="ContentTwoColumn_Blue">
    <p:spTree>
      <p:nvGrpSpPr>
        <p:cNvPr id="1" name=""/>
        <p:cNvGrpSpPr/>
        <p:nvPr/>
      </p:nvGrpSpPr>
      <p:grpSpPr>
        <a:xfrm>
          <a:off x="0" y="0"/>
          <a:ext cx="0" cy="0"/>
          <a:chOff x="0" y="0"/>
          <a:chExt cx="0" cy="0"/>
        </a:xfrm>
      </p:grpSpPr>
      <p:sp>
        <p:nvSpPr>
          <p:cNvPr id="7" name="Title 1"/>
          <p:cNvSpPr>
            <a:spLocks noGrp="1"/>
          </p:cNvSpPr>
          <p:nvPr>
            <p:ph type="title"/>
          </p:nvPr>
        </p:nvSpPr>
        <p:spPr>
          <a:xfrm>
            <a:off x="744538" y="502920"/>
            <a:ext cx="7567612" cy="859028"/>
          </a:xfrm>
        </p:spPr>
        <p:txBody>
          <a:bodyPr/>
          <a:lstStyle>
            <a:lvl1pPr>
              <a:lnSpc>
                <a:spcPts val="4000"/>
              </a:lnSpc>
              <a:defRPr sz="3600">
                <a:solidFill>
                  <a:srgbClr val="005C84"/>
                </a:solidFill>
              </a:defRPr>
            </a:lvl1pPr>
          </a:lstStyle>
          <a:p>
            <a:r>
              <a:rPr lang="en-US" dirty="0"/>
              <a:t>Click to edit Master title style</a:t>
            </a:r>
          </a:p>
        </p:txBody>
      </p:sp>
      <p:sp>
        <p:nvSpPr>
          <p:cNvPr id="11" name="Text Placeholder 5"/>
          <p:cNvSpPr>
            <a:spLocks noGrp="1"/>
          </p:cNvSpPr>
          <p:nvPr>
            <p:ph type="body" sz="quarter" idx="12" hasCustomPrompt="1"/>
          </p:nvPr>
        </p:nvSpPr>
        <p:spPr>
          <a:xfrm>
            <a:off x="740660" y="1368513"/>
            <a:ext cx="7571489" cy="685800"/>
          </a:xfrm>
        </p:spPr>
        <p:txBody>
          <a:bodyPr>
            <a:noAutofit/>
          </a:bodyPr>
          <a:lstStyle>
            <a:lvl1pPr marL="0" indent="0">
              <a:lnSpc>
                <a:spcPts val="2900"/>
              </a:lnSpc>
              <a:spcBef>
                <a:spcPts val="0"/>
              </a:spcBef>
              <a:buFontTx/>
              <a:buNone/>
              <a:defRPr sz="2400" b="1">
                <a:solidFill>
                  <a:srgbClr val="1E9D8B"/>
                </a:solidFill>
              </a:defRPr>
            </a:lvl1pPr>
          </a:lstStyle>
          <a:p>
            <a:pPr lvl="0"/>
            <a:r>
              <a:rPr lang="en-US" dirty="0"/>
              <a:t>Click to edit master text styles</a:t>
            </a:r>
          </a:p>
        </p:txBody>
      </p:sp>
      <p:sp>
        <p:nvSpPr>
          <p:cNvPr id="12" name="Text Placeholder 8"/>
          <p:cNvSpPr>
            <a:spLocks noGrp="1"/>
          </p:cNvSpPr>
          <p:nvPr>
            <p:ph type="body" sz="quarter" idx="13" hasCustomPrompt="1"/>
          </p:nvPr>
        </p:nvSpPr>
        <p:spPr>
          <a:xfrm>
            <a:off x="744538" y="2410929"/>
            <a:ext cx="3639312" cy="3529495"/>
          </a:xfrm>
        </p:spPr>
        <p:txBody>
          <a:bodyPr numCol="1">
            <a:noAutofit/>
          </a:bodyPr>
          <a:lstStyle>
            <a:lvl1pPr marL="0" indent="0">
              <a:lnSpc>
                <a:spcPts val="2200"/>
              </a:lnSpc>
              <a:spcBef>
                <a:spcPts val="0"/>
              </a:spcBef>
              <a:spcAft>
                <a:spcPts val="900"/>
              </a:spcAft>
              <a:buFontTx/>
              <a:buNone/>
              <a:tabLst/>
              <a:defRPr sz="2000" b="1" cap="all" baseline="0">
                <a:solidFill>
                  <a:srgbClr val="007A87"/>
                </a:solidFill>
              </a:defRPr>
            </a:lvl1pPr>
            <a:lvl2pPr marL="0" indent="0">
              <a:lnSpc>
                <a:spcPts val="2200"/>
              </a:lnSpc>
              <a:spcBef>
                <a:spcPts val="0"/>
              </a:spcBef>
              <a:buFontTx/>
              <a:buNone/>
              <a:tabLst/>
              <a:defRPr sz="2000" b="0">
                <a:solidFill>
                  <a:schemeClr val="tx1"/>
                </a:solidFill>
              </a:defRPr>
            </a:lvl2pPr>
            <a:lvl3pPr marL="0" indent="0">
              <a:lnSpc>
                <a:spcPts val="2200"/>
              </a:lnSpc>
              <a:spcBef>
                <a:spcPts val="0"/>
              </a:spcBef>
              <a:buFontTx/>
              <a:buNone/>
              <a:tabLst/>
              <a:defRPr sz="2000" b="0">
                <a:solidFill>
                  <a:schemeClr val="tx1"/>
                </a:solidFill>
              </a:defRPr>
            </a:lvl3pPr>
            <a:lvl4pPr marL="0" indent="0">
              <a:lnSpc>
                <a:spcPts val="2200"/>
              </a:lnSpc>
              <a:spcBef>
                <a:spcPts val="0"/>
              </a:spcBef>
              <a:buFontTx/>
              <a:buNone/>
              <a:tabLst/>
              <a:defRPr sz="2000" b="0">
                <a:solidFill>
                  <a:schemeClr val="tx1"/>
                </a:solidFill>
              </a:defRPr>
            </a:lvl4pPr>
            <a:lvl5pPr marL="0" indent="0">
              <a:lnSpc>
                <a:spcPts val="2200"/>
              </a:lnSpc>
              <a:spcBef>
                <a:spcPts val="0"/>
              </a:spcBef>
              <a:buFontTx/>
              <a:buNone/>
              <a:tabLst/>
              <a:defRPr sz="2000" b="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12"/>
          <p:cNvSpPr>
            <a:spLocks noGrp="1"/>
          </p:cNvSpPr>
          <p:nvPr>
            <p:ph type="body" sz="quarter" idx="14" hasCustomPrompt="1"/>
          </p:nvPr>
        </p:nvSpPr>
        <p:spPr>
          <a:xfrm>
            <a:off x="4671884" y="2409722"/>
            <a:ext cx="3640265" cy="3530703"/>
          </a:xfrm>
        </p:spPr>
        <p:txBody>
          <a:bodyPr>
            <a:noAutofit/>
          </a:bodyPr>
          <a:lstStyle>
            <a:lvl1pPr marL="0" indent="0">
              <a:lnSpc>
                <a:spcPts val="2200"/>
              </a:lnSpc>
              <a:spcBef>
                <a:spcPts val="0"/>
              </a:spcBef>
              <a:spcAft>
                <a:spcPts val="900"/>
              </a:spcAft>
              <a:buFontTx/>
              <a:buNone/>
              <a:defRPr sz="2000" b="1" cap="all" baseline="0">
                <a:solidFill>
                  <a:srgbClr val="007A87"/>
                </a:solidFill>
              </a:defRPr>
            </a:lvl1pPr>
            <a:lvl2pPr marL="0" indent="0">
              <a:lnSpc>
                <a:spcPts val="2200"/>
              </a:lnSpc>
              <a:spcBef>
                <a:spcPts val="0"/>
              </a:spcBef>
              <a:buFontTx/>
              <a:buNone/>
              <a:defRPr sz="2000"/>
            </a:lvl2pPr>
            <a:lvl3pPr marL="0" indent="0">
              <a:lnSpc>
                <a:spcPts val="2200"/>
              </a:lnSpc>
              <a:spcBef>
                <a:spcPts val="0"/>
              </a:spcBef>
              <a:buFontTx/>
              <a:buNone/>
              <a:defRPr sz="2000"/>
            </a:lvl3pPr>
            <a:lvl4pPr marL="0" indent="0">
              <a:lnSpc>
                <a:spcPts val="2200"/>
              </a:lnSpc>
              <a:spcBef>
                <a:spcPts val="0"/>
              </a:spcBef>
              <a:buFontTx/>
              <a:buNone/>
              <a:defRPr sz="2000"/>
            </a:lvl4pPr>
            <a:lvl5pPr marL="0" indent="0">
              <a:lnSpc>
                <a:spcPts val="2200"/>
              </a:lnSpc>
              <a:spcBef>
                <a:spcPts val="0"/>
              </a:spcBef>
              <a:buFontTx/>
              <a:buNone/>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552783126"/>
      </p:ext>
    </p:extLst>
  </p:cSld>
  <p:clrMapOvr>
    <a:masterClrMapping/>
  </p:clrMapOvr>
</p:sldLayout>
</file>

<file path=ppt/slideLayouts/slideLayout311.xml><?xml version="1.0" encoding="utf-8"?>
<p:sldLayout xmlns:a="http://schemas.openxmlformats.org/drawingml/2006/main" xmlns:r="http://schemas.openxmlformats.org/officeDocument/2006/relationships" xmlns:p="http://schemas.openxmlformats.org/presentationml/2006/main" preserve="1" userDrawn="1">
  <p:cSld name="ContentTwoColumnPhoto_Blue">
    <p:spTree>
      <p:nvGrpSpPr>
        <p:cNvPr id="1" name=""/>
        <p:cNvGrpSpPr/>
        <p:nvPr/>
      </p:nvGrpSpPr>
      <p:grpSpPr>
        <a:xfrm>
          <a:off x="0" y="0"/>
          <a:ext cx="0" cy="0"/>
          <a:chOff x="0" y="0"/>
          <a:chExt cx="0" cy="0"/>
        </a:xfrm>
      </p:grpSpPr>
      <p:sp>
        <p:nvSpPr>
          <p:cNvPr id="7" name="Title 1"/>
          <p:cNvSpPr>
            <a:spLocks noGrp="1"/>
          </p:cNvSpPr>
          <p:nvPr>
            <p:ph type="title"/>
          </p:nvPr>
        </p:nvSpPr>
        <p:spPr>
          <a:xfrm>
            <a:off x="744539" y="502920"/>
            <a:ext cx="7567612" cy="859028"/>
          </a:xfrm>
        </p:spPr>
        <p:txBody>
          <a:bodyPr/>
          <a:lstStyle>
            <a:lvl1pPr>
              <a:lnSpc>
                <a:spcPts val="4000"/>
              </a:lnSpc>
              <a:defRPr sz="3600">
                <a:solidFill>
                  <a:srgbClr val="005C84"/>
                </a:solidFill>
              </a:defRPr>
            </a:lvl1pPr>
          </a:lstStyle>
          <a:p>
            <a:r>
              <a:rPr lang="en-US"/>
              <a:t>Click to edit Master title style</a:t>
            </a:r>
            <a:endParaRPr lang="en-US" dirty="0"/>
          </a:p>
        </p:txBody>
      </p:sp>
      <p:sp>
        <p:nvSpPr>
          <p:cNvPr id="11" name="Text Placeholder 5"/>
          <p:cNvSpPr>
            <a:spLocks noGrp="1"/>
          </p:cNvSpPr>
          <p:nvPr>
            <p:ph type="body" sz="quarter" idx="12" hasCustomPrompt="1"/>
          </p:nvPr>
        </p:nvSpPr>
        <p:spPr>
          <a:xfrm>
            <a:off x="740661" y="1368513"/>
            <a:ext cx="7571489" cy="685800"/>
          </a:xfrm>
        </p:spPr>
        <p:txBody>
          <a:bodyPr>
            <a:noAutofit/>
          </a:bodyPr>
          <a:lstStyle>
            <a:lvl1pPr marL="0" indent="0">
              <a:lnSpc>
                <a:spcPts val="2900"/>
              </a:lnSpc>
              <a:spcBef>
                <a:spcPts val="0"/>
              </a:spcBef>
              <a:buFontTx/>
              <a:buNone/>
              <a:defRPr sz="2400" b="1">
                <a:solidFill>
                  <a:srgbClr val="1E9D8B"/>
                </a:solidFill>
              </a:defRPr>
            </a:lvl1pPr>
          </a:lstStyle>
          <a:p>
            <a:pPr lvl="0"/>
            <a:r>
              <a:rPr lang="en-US" dirty="0"/>
              <a:t>Click to edit master text styles</a:t>
            </a:r>
          </a:p>
        </p:txBody>
      </p:sp>
      <p:sp>
        <p:nvSpPr>
          <p:cNvPr id="12" name="Text Placeholder 8"/>
          <p:cNvSpPr>
            <a:spLocks noGrp="1"/>
          </p:cNvSpPr>
          <p:nvPr>
            <p:ph type="body" sz="quarter" idx="13" hasCustomPrompt="1"/>
          </p:nvPr>
        </p:nvSpPr>
        <p:spPr>
          <a:xfrm>
            <a:off x="744538" y="2419611"/>
            <a:ext cx="3639312" cy="3520814"/>
          </a:xfrm>
        </p:spPr>
        <p:txBody>
          <a:bodyPr numCol="1">
            <a:noAutofit/>
          </a:bodyPr>
          <a:lstStyle>
            <a:lvl1pPr marL="0" indent="0">
              <a:lnSpc>
                <a:spcPts val="2200"/>
              </a:lnSpc>
              <a:spcBef>
                <a:spcPts val="0"/>
              </a:spcBef>
              <a:spcAft>
                <a:spcPts val="0"/>
              </a:spcAft>
              <a:buFontTx/>
              <a:buNone/>
              <a:defRPr sz="2000" b="1">
                <a:solidFill>
                  <a:schemeClr val="tx1"/>
                </a:solidFill>
              </a:defRPr>
            </a:lvl1pPr>
            <a:lvl2pPr marL="0" indent="0">
              <a:lnSpc>
                <a:spcPts val="2200"/>
              </a:lnSpc>
              <a:spcBef>
                <a:spcPts val="0"/>
              </a:spcBef>
              <a:buFontTx/>
              <a:buNone/>
              <a:defRPr sz="2000" b="0">
                <a:solidFill>
                  <a:schemeClr val="tx1"/>
                </a:solidFill>
              </a:defRPr>
            </a:lvl2pPr>
            <a:lvl3pPr marL="0" indent="0">
              <a:lnSpc>
                <a:spcPts val="2200"/>
              </a:lnSpc>
              <a:spcBef>
                <a:spcPts val="0"/>
              </a:spcBef>
              <a:buFontTx/>
              <a:buNone/>
              <a:defRPr sz="2000" b="0">
                <a:solidFill>
                  <a:schemeClr val="tx1"/>
                </a:solidFill>
              </a:defRPr>
            </a:lvl3pPr>
            <a:lvl4pPr marL="0" indent="0">
              <a:lnSpc>
                <a:spcPts val="2200"/>
              </a:lnSpc>
              <a:spcBef>
                <a:spcPts val="0"/>
              </a:spcBef>
              <a:buFontTx/>
              <a:buNone/>
              <a:defRPr sz="2000" b="0">
                <a:solidFill>
                  <a:schemeClr val="tx1"/>
                </a:solidFill>
              </a:defRPr>
            </a:lvl4pPr>
            <a:lvl5pPr marL="0" indent="0">
              <a:lnSpc>
                <a:spcPts val="2200"/>
              </a:lnSpc>
              <a:spcBef>
                <a:spcPts val="0"/>
              </a:spcBef>
              <a:buFontTx/>
              <a:buNone/>
              <a:defRPr sz="2000" b="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Picture Placeholder 13"/>
          <p:cNvSpPr>
            <a:spLocks noGrp="1"/>
          </p:cNvSpPr>
          <p:nvPr>
            <p:ph type="pic" sz="quarter" idx="14"/>
          </p:nvPr>
        </p:nvSpPr>
        <p:spPr>
          <a:xfrm>
            <a:off x="4671886" y="2494883"/>
            <a:ext cx="3640264" cy="3445541"/>
          </a:xfrm>
        </p:spPr>
        <p:txBody>
          <a:bodyPr/>
          <a:lstStyle/>
          <a:p>
            <a:r>
              <a:rPr lang="en-US" dirty="0"/>
              <a:t>Click icon to add picture</a:t>
            </a:r>
          </a:p>
        </p:txBody>
      </p:sp>
      <p:sp>
        <p:nvSpPr>
          <p:cNvPr id="8"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4277266857"/>
      </p:ext>
    </p:extLst>
  </p:cSld>
  <p:clrMapOvr>
    <a:masterClrMapping/>
  </p:clrMapOvr>
</p:sldLayout>
</file>

<file path=ppt/slideLayouts/slideLayout312.xml><?xml version="1.0" encoding="utf-8"?>
<p:sldLayout xmlns:a="http://schemas.openxmlformats.org/drawingml/2006/main" xmlns:r="http://schemas.openxmlformats.org/officeDocument/2006/relationships" xmlns:p="http://schemas.openxmlformats.org/presentationml/2006/main" preserve="1" userDrawn="1">
  <p:cSld name="ContentThreeColumn_Photos">
    <p:spTree>
      <p:nvGrpSpPr>
        <p:cNvPr id="1" name=""/>
        <p:cNvGrpSpPr/>
        <p:nvPr/>
      </p:nvGrpSpPr>
      <p:grpSpPr>
        <a:xfrm>
          <a:off x="0" y="0"/>
          <a:ext cx="0" cy="0"/>
          <a:chOff x="0" y="0"/>
          <a:chExt cx="0" cy="0"/>
        </a:xfrm>
      </p:grpSpPr>
      <p:sp>
        <p:nvSpPr>
          <p:cNvPr id="12" name="Text Placeholder 8"/>
          <p:cNvSpPr>
            <a:spLocks noGrp="1"/>
          </p:cNvSpPr>
          <p:nvPr>
            <p:ph type="body" sz="quarter" idx="13" hasCustomPrompt="1"/>
          </p:nvPr>
        </p:nvSpPr>
        <p:spPr>
          <a:xfrm>
            <a:off x="230188" y="3946728"/>
            <a:ext cx="2743200" cy="1993697"/>
          </a:xfrm>
        </p:spPr>
        <p:txBody>
          <a:bodyPr numCol="1">
            <a:noAutofit/>
          </a:bodyPr>
          <a:lstStyle>
            <a:lvl1pPr marL="0" indent="0">
              <a:lnSpc>
                <a:spcPts val="1800"/>
              </a:lnSpc>
              <a:spcBef>
                <a:spcPts val="0"/>
              </a:spcBef>
              <a:spcAft>
                <a:spcPts val="0"/>
              </a:spcAft>
              <a:buFontTx/>
              <a:buNone/>
              <a:defRPr sz="1400" b="1" baseline="0">
                <a:solidFill>
                  <a:schemeClr val="tx1"/>
                </a:solidFill>
              </a:defRPr>
            </a:lvl1pPr>
            <a:lvl2pPr marL="0" indent="0">
              <a:lnSpc>
                <a:spcPts val="1800"/>
              </a:lnSpc>
              <a:spcBef>
                <a:spcPts val="0"/>
              </a:spcBef>
              <a:buFontTx/>
              <a:buNone/>
              <a:defRPr sz="1400" b="0" baseline="0">
                <a:solidFill>
                  <a:schemeClr val="tx1"/>
                </a:solidFill>
              </a:defRPr>
            </a:lvl2pPr>
            <a:lvl3pPr marL="0" indent="0">
              <a:lnSpc>
                <a:spcPts val="1800"/>
              </a:lnSpc>
              <a:spcBef>
                <a:spcPts val="0"/>
              </a:spcBef>
              <a:buFontTx/>
              <a:buNone/>
              <a:defRPr sz="1400" b="0" baseline="0">
                <a:solidFill>
                  <a:schemeClr val="tx1"/>
                </a:solidFill>
              </a:defRPr>
            </a:lvl3pPr>
            <a:lvl4pPr marL="0" indent="0">
              <a:lnSpc>
                <a:spcPts val="1800"/>
              </a:lnSpc>
              <a:spcBef>
                <a:spcPts val="0"/>
              </a:spcBef>
              <a:buFontTx/>
              <a:buNone/>
              <a:defRPr sz="1400" b="0" baseline="0">
                <a:solidFill>
                  <a:schemeClr val="tx1"/>
                </a:solidFill>
              </a:defRPr>
            </a:lvl4pPr>
            <a:lvl5pPr marL="0" indent="0">
              <a:lnSpc>
                <a:spcPts val="1800"/>
              </a:lnSpc>
              <a:spcBef>
                <a:spcPts val="0"/>
              </a:spcBef>
              <a:buFontTx/>
              <a:buNone/>
              <a:defRPr sz="1400" b="0" baseline="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Picture Placeholder 13"/>
          <p:cNvSpPr>
            <a:spLocks noGrp="1"/>
          </p:cNvSpPr>
          <p:nvPr>
            <p:ph type="pic" sz="quarter" idx="14"/>
          </p:nvPr>
        </p:nvSpPr>
        <p:spPr>
          <a:xfrm>
            <a:off x="228600" y="1200354"/>
            <a:ext cx="2898648" cy="2587752"/>
          </a:xfrm>
        </p:spPr>
        <p:txBody>
          <a:bodyPr/>
          <a:lstStyle/>
          <a:p>
            <a:r>
              <a:rPr lang="en-US" dirty="0"/>
              <a:t>Click icon to add picture</a:t>
            </a:r>
          </a:p>
        </p:txBody>
      </p:sp>
      <p:sp>
        <p:nvSpPr>
          <p:cNvPr id="8" name="Picture Placeholder 13"/>
          <p:cNvSpPr>
            <a:spLocks noGrp="1"/>
          </p:cNvSpPr>
          <p:nvPr>
            <p:ph type="pic" sz="quarter" idx="15"/>
          </p:nvPr>
        </p:nvSpPr>
        <p:spPr>
          <a:xfrm>
            <a:off x="6002754" y="1200354"/>
            <a:ext cx="2898648" cy="2587752"/>
          </a:xfrm>
        </p:spPr>
        <p:txBody>
          <a:bodyPr/>
          <a:lstStyle/>
          <a:p>
            <a:r>
              <a:rPr lang="en-US" dirty="0"/>
              <a:t>Click icon to add picture</a:t>
            </a:r>
          </a:p>
        </p:txBody>
      </p:sp>
      <p:sp>
        <p:nvSpPr>
          <p:cNvPr id="15" name="Picture Placeholder 13"/>
          <p:cNvSpPr>
            <a:spLocks noGrp="1"/>
          </p:cNvSpPr>
          <p:nvPr>
            <p:ph type="pic" sz="quarter" idx="16"/>
          </p:nvPr>
        </p:nvSpPr>
        <p:spPr>
          <a:xfrm>
            <a:off x="3118196" y="1200354"/>
            <a:ext cx="2898648" cy="2587752"/>
          </a:xfrm>
        </p:spPr>
        <p:txBody>
          <a:bodyPr/>
          <a:lstStyle/>
          <a:p>
            <a:r>
              <a:rPr lang="en-US" dirty="0"/>
              <a:t>Click icon to add picture</a:t>
            </a:r>
          </a:p>
        </p:txBody>
      </p:sp>
      <p:sp>
        <p:nvSpPr>
          <p:cNvPr id="16" name="Text Placeholder 8"/>
          <p:cNvSpPr>
            <a:spLocks noGrp="1"/>
          </p:cNvSpPr>
          <p:nvPr>
            <p:ph type="body" sz="quarter" idx="17" hasCustomPrompt="1"/>
          </p:nvPr>
        </p:nvSpPr>
        <p:spPr>
          <a:xfrm>
            <a:off x="3108960" y="3946728"/>
            <a:ext cx="2743200" cy="1993697"/>
          </a:xfrm>
        </p:spPr>
        <p:txBody>
          <a:bodyPr numCol="1">
            <a:noAutofit/>
          </a:bodyPr>
          <a:lstStyle>
            <a:lvl1pPr marL="0" indent="0">
              <a:lnSpc>
                <a:spcPts val="1800"/>
              </a:lnSpc>
              <a:spcBef>
                <a:spcPts val="0"/>
              </a:spcBef>
              <a:spcAft>
                <a:spcPts val="0"/>
              </a:spcAft>
              <a:buFontTx/>
              <a:buNone/>
              <a:defRPr sz="1400" b="1" baseline="0">
                <a:solidFill>
                  <a:schemeClr val="tx1"/>
                </a:solidFill>
              </a:defRPr>
            </a:lvl1pPr>
            <a:lvl2pPr marL="0" indent="0">
              <a:lnSpc>
                <a:spcPts val="1800"/>
              </a:lnSpc>
              <a:spcBef>
                <a:spcPts val="0"/>
              </a:spcBef>
              <a:buFontTx/>
              <a:buNone/>
              <a:defRPr sz="1400" b="0" baseline="0">
                <a:solidFill>
                  <a:schemeClr val="tx1"/>
                </a:solidFill>
              </a:defRPr>
            </a:lvl2pPr>
            <a:lvl3pPr marL="0" indent="0">
              <a:lnSpc>
                <a:spcPts val="1800"/>
              </a:lnSpc>
              <a:spcBef>
                <a:spcPts val="0"/>
              </a:spcBef>
              <a:buFontTx/>
              <a:buNone/>
              <a:defRPr sz="1400" b="0" baseline="0">
                <a:solidFill>
                  <a:schemeClr val="tx1"/>
                </a:solidFill>
              </a:defRPr>
            </a:lvl3pPr>
            <a:lvl4pPr marL="0" indent="0">
              <a:lnSpc>
                <a:spcPts val="1800"/>
              </a:lnSpc>
              <a:spcBef>
                <a:spcPts val="0"/>
              </a:spcBef>
              <a:buFontTx/>
              <a:buNone/>
              <a:defRPr sz="1400" b="0" baseline="0">
                <a:solidFill>
                  <a:schemeClr val="tx1"/>
                </a:solidFill>
              </a:defRPr>
            </a:lvl4pPr>
            <a:lvl5pPr marL="0" indent="0">
              <a:lnSpc>
                <a:spcPts val="1800"/>
              </a:lnSpc>
              <a:spcBef>
                <a:spcPts val="0"/>
              </a:spcBef>
              <a:buFontTx/>
              <a:buNone/>
              <a:defRPr sz="1400" b="0" baseline="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ext Placeholder 8"/>
          <p:cNvSpPr>
            <a:spLocks noGrp="1"/>
          </p:cNvSpPr>
          <p:nvPr>
            <p:ph type="body" sz="quarter" idx="18" hasCustomPrompt="1"/>
          </p:nvPr>
        </p:nvSpPr>
        <p:spPr>
          <a:xfrm>
            <a:off x="6003725" y="3946728"/>
            <a:ext cx="2743200" cy="1993697"/>
          </a:xfrm>
        </p:spPr>
        <p:txBody>
          <a:bodyPr numCol="1">
            <a:noAutofit/>
          </a:bodyPr>
          <a:lstStyle>
            <a:lvl1pPr marL="0" indent="0">
              <a:lnSpc>
                <a:spcPts val="1800"/>
              </a:lnSpc>
              <a:spcBef>
                <a:spcPts val="0"/>
              </a:spcBef>
              <a:spcAft>
                <a:spcPts val="0"/>
              </a:spcAft>
              <a:buFontTx/>
              <a:buNone/>
              <a:defRPr sz="1400" b="1" baseline="0">
                <a:solidFill>
                  <a:schemeClr val="tx1"/>
                </a:solidFill>
              </a:defRPr>
            </a:lvl1pPr>
            <a:lvl2pPr marL="0" indent="0">
              <a:lnSpc>
                <a:spcPts val="1800"/>
              </a:lnSpc>
              <a:spcBef>
                <a:spcPts val="0"/>
              </a:spcBef>
              <a:buFontTx/>
              <a:buNone/>
              <a:defRPr sz="1400" b="0" baseline="0">
                <a:solidFill>
                  <a:schemeClr val="tx1"/>
                </a:solidFill>
              </a:defRPr>
            </a:lvl2pPr>
            <a:lvl3pPr marL="0" indent="0">
              <a:lnSpc>
                <a:spcPts val="1800"/>
              </a:lnSpc>
              <a:spcBef>
                <a:spcPts val="0"/>
              </a:spcBef>
              <a:buFontTx/>
              <a:buNone/>
              <a:defRPr sz="1400" b="0" baseline="0">
                <a:solidFill>
                  <a:schemeClr val="tx1"/>
                </a:solidFill>
              </a:defRPr>
            </a:lvl3pPr>
            <a:lvl4pPr marL="0" indent="0">
              <a:lnSpc>
                <a:spcPts val="1800"/>
              </a:lnSpc>
              <a:spcBef>
                <a:spcPts val="0"/>
              </a:spcBef>
              <a:buFontTx/>
              <a:buNone/>
              <a:defRPr sz="1400" b="0" baseline="0">
                <a:solidFill>
                  <a:schemeClr val="tx1"/>
                </a:solidFill>
              </a:defRPr>
            </a:lvl4pPr>
            <a:lvl5pPr marL="0" indent="0">
              <a:lnSpc>
                <a:spcPts val="1800"/>
              </a:lnSpc>
              <a:spcBef>
                <a:spcPts val="0"/>
              </a:spcBef>
              <a:buFontTx/>
              <a:buNone/>
              <a:defRPr sz="1400" b="0" baseline="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035825960"/>
      </p:ext>
    </p:extLst>
  </p:cSld>
  <p:clrMapOvr>
    <a:masterClrMapping/>
  </p:clrMapOvr>
</p:sldLayout>
</file>

<file path=ppt/slideLayouts/slideLayout313.xml><?xml version="1.0" encoding="utf-8"?>
<p:sldLayout xmlns:a="http://schemas.openxmlformats.org/drawingml/2006/main" xmlns:r="http://schemas.openxmlformats.org/officeDocument/2006/relationships" xmlns:p="http://schemas.openxmlformats.org/presentationml/2006/main" preserve="1" userDrawn="1">
  <p:cSld name="Table_Blue">
    <p:spTree>
      <p:nvGrpSpPr>
        <p:cNvPr id="1" name=""/>
        <p:cNvGrpSpPr/>
        <p:nvPr/>
      </p:nvGrpSpPr>
      <p:grpSpPr>
        <a:xfrm>
          <a:off x="0" y="0"/>
          <a:ext cx="0" cy="0"/>
          <a:chOff x="0" y="0"/>
          <a:chExt cx="0" cy="0"/>
        </a:xfrm>
      </p:grpSpPr>
      <p:sp>
        <p:nvSpPr>
          <p:cNvPr id="7" name="Title 1"/>
          <p:cNvSpPr>
            <a:spLocks noGrp="1"/>
          </p:cNvSpPr>
          <p:nvPr>
            <p:ph type="title"/>
          </p:nvPr>
        </p:nvSpPr>
        <p:spPr>
          <a:xfrm>
            <a:off x="744539" y="502921"/>
            <a:ext cx="7567612" cy="716280"/>
          </a:xfrm>
        </p:spPr>
        <p:txBody>
          <a:bodyPr/>
          <a:lstStyle>
            <a:lvl1pPr>
              <a:lnSpc>
                <a:spcPts val="4000"/>
              </a:lnSpc>
              <a:defRPr sz="3600">
                <a:solidFill>
                  <a:srgbClr val="005C84"/>
                </a:solidFill>
              </a:defRPr>
            </a:lvl1pPr>
          </a:lstStyle>
          <a:p>
            <a:r>
              <a:rPr lang="en-US" dirty="0"/>
              <a:t>Click to edit Master title style</a:t>
            </a:r>
          </a:p>
        </p:txBody>
      </p:sp>
      <p:sp>
        <p:nvSpPr>
          <p:cNvPr id="11" name="Text Placeholder 5"/>
          <p:cNvSpPr>
            <a:spLocks noGrp="1"/>
          </p:cNvSpPr>
          <p:nvPr>
            <p:ph type="body" sz="quarter" idx="12" hasCustomPrompt="1"/>
          </p:nvPr>
        </p:nvSpPr>
        <p:spPr>
          <a:xfrm>
            <a:off x="740663" y="1839320"/>
            <a:ext cx="7571488" cy="397952"/>
          </a:xfrm>
        </p:spPr>
        <p:txBody>
          <a:bodyPr>
            <a:noAutofit/>
          </a:bodyPr>
          <a:lstStyle>
            <a:lvl1pPr marL="0" indent="0">
              <a:lnSpc>
                <a:spcPts val="1800"/>
              </a:lnSpc>
              <a:spcBef>
                <a:spcPts val="0"/>
              </a:spcBef>
              <a:buFontTx/>
              <a:buNone/>
              <a:defRPr b="0">
                <a:solidFill>
                  <a:schemeClr val="tx1"/>
                </a:solidFill>
              </a:defRPr>
            </a:lvl1pPr>
          </a:lstStyle>
          <a:p>
            <a:pPr lvl="0"/>
            <a:r>
              <a:rPr lang="en-US" dirty="0"/>
              <a:t>Click to edit master text styles</a:t>
            </a:r>
          </a:p>
        </p:txBody>
      </p:sp>
      <p:sp>
        <p:nvSpPr>
          <p:cNvPr id="6"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557157142"/>
      </p:ext>
    </p:extLst>
  </p:cSld>
  <p:clrMapOvr>
    <a:masterClrMapping/>
  </p:clrMapOvr>
</p:sldLayout>
</file>

<file path=ppt/slideLayouts/slideLayout314.xml><?xml version="1.0" encoding="utf-8"?>
<p:sldLayout xmlns:a="http://schemas.openxmlformats.org/drawingml/2006/main" xmlns:r="http://schemas.openxmlformats.org/officeDocument/2006/relationships" xmlns:p="http://schemas.openxmlformats.org/presentationml/2006/main" preserve="1" userDrawn="1">
  <p:cSld name="List_Blue">
    <p:spTree>
      <p:nvGrpSpPr>
        <p:cNvPr id="1" name=""/>
        <p:cNvGrpSpPr/>
        <p:nvPr/>
      </p:nvGrpSpPr>
      <p:grpSpPr>
        <a:xfrm>
          <a:off x="0" y="0"/>
          <a:ext cx="0" cy="0"/>
          <a:chOff x="0" y="0"/>
          <a:chExt cx="0" cy="0"/>
        </a:xfrm>
      </p:grpSpPr>
      <p:sp>
        <p:nvSpPr>
          <p:cNvPr id="7" name="Title 1"/>
          <p:cNvSpPr>
            <a:spLocks noGrp="1"/>
          </p:cNvSpPr>
          <p:nvPr>
            <p:ph type="title"/>
          </p:nvPr>
        </p:nvSpPr>
        <p:spPr>
          <a:xfrm>
            <a:off x="744538" y="502920"/>
            <a:ext cx="7658101" cy="1154927"/>
          </a:xfrm>
        </p:spPr>
        <p:txBody>
          <a:bodyPr/>
          <a:lstStyle>
            <a:lvl1pPr>
              <a:lnSpc>
                <a:spcPts val="4000"/>
              </a:lnSpc>
              <a:defRPr sz="3600">
                <a:solidFill>
                  <a:srgbClr val="005C84"/>
                </a:solidFill>
              </a:defRPr>
            </a:lvl1pPr>
          </a:lstStyle>
          <a:p>
            <a:r>
              <a:rPr lang="en-US"/>
              <a:t>Click to edit Master title style</a:t>
            </a:r>
            <a:endParaRPr lang="en-US" dirty="0"/>
          </a:p>
        </p:txBody>
      </p:sp>
      <p:sp>
        <p:nvSpPr>
          <p:cNvPr id="5"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537255225"/>
      </p:ext>
    </p:extLst>
  </p:cSld>
  <p:clrMapOvr>
    <a:masterClrMapping/>
  </p:clrMapOvr>
</p:sldLayout>
</file>

<file path=ppt/slideLayouts/slideLayout315.xml><?xml version="1.0" encoding="utf-8"?>
<p:sldLayout xmlns:a="http://schemas.openxmlformats.org/drawingml/2006/main" xmlns:r="http://schemas.openxmlformats.org/officeDocument/2006/relationships" xmlns:p="http://schemas.openxmlformats.org/presentationml/2006/main" preserve="1" userDrawn="1">
  <p:cSld name="Blank_wFooter">
    <p:spTree>
      <p:nvGrpSpPr>
        <p:cNvPr id="1" name=""/>
        <p:cNvGrpSpPr/>
        <p:nvPr/>
      </p:nvGrpSpPr>
      <p:grpSpPr>
        <a:xfrm>
          <a:off x="0" y="0"/>
          <a:ext cx="0" cy="0"/>
          <a:chOff x="0" y="0"/>
          <a:chExt cx="0" cy="0"/>
        </a:xfrm>
      </p:grpSpPr>
      <p:sp>
        <p:nvSpPr>
          <p:cNvPr id="4"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073495197"/>
      </p:ext>
    </p:extLst>
  </p:cSld>
  <p:clrMapOvr>
    <a:masterClrMapping/>
  </p:clrMapOvr>
</p:sldLayout>
</file>

<file path=ppt/slideLayouts/slideLayout316.xml><?xml version="1.0" encoding="utf-8"?>
<p:sldLayout xmlns:a="http://schemas.openxmlformats.org/drawingml/2006/main" xmlns:r="http://schemas.openxmlformats.org/officeDocument/2006/relationships" xmlns:p="http://schemas.openxmlformats.org/presentationml/2006/main" preserve="1" userDrawn="1">
  <p:cSld name="MosaicFourColumn_Blue">
    <p:spTree>
      <p:nvGrpSpPr>
        <p:cNvPr id="1" name=""/>
        <p:cNvGrpSpPr/>
        <p:nvPr/>
      </p:nvGrpSpPr>
      <p:grpSpPr>
        <a:xfrm>
          <a:off x="0" y="0"/>
          <a:ext cx="0" cy="0"/>
          <a:chOff x="0" y="0"/>
          <a:chExt cx="0" cy="0"/>
        </a:xfrm>
      </p:grpSpPr>
      <p:sp>
        <p:nvSpPr>
          <p:cNvPr id="36" name="Round Diagonal Corner Rectangle 35"/>
          <p:cNvSpPr/>
          <p:nvPr userDrawn="1"/>
        </p:nvSpPr>
        <p:spPr>
          <a:xfrm>
            <a:off x="2459736" y="2862072"/>
            <a:ext cx="2057400" cy="2862072"/>
          </a:xfrm>
          <a:prstGeom prst="round2DiagRect">
            <a:avLst>
              <a:gd name="adj1" fmla="val 10971"/>
              <a:gd name="adj2" fmla="val 0"/>
            </a:avLst>
          </a:prstGeom>
          <a:solidFill>
            <a:srgbClr val="005C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40" name="Round Diagonal Corner Rectangle 39"/>
          <p:cNvSpPr/>
          <p:nvPr userDrawn="1"/>
        </p:nvSpPr>
        <p:spPr>
          <a:xfrm>
            <a:off x="4626864" y="914400"/>
            <a:ext cx="2057400" cy="2862072"/>
          </a:xfrm>
          <a:prstGeom prst="round2DiagRect">
            <a:avLst>
              <a:gd name="adj1" fmla="val 10362"/>
              <a:gd name="adj2" fmla="val 0"/>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7A87"/>
              </a:solidFill>
            </a:endParaRPr>
          </a:p>
        </p:txBody>
      </p:sp>
      <p:sp>
        <p:nvSpPr>
          <p:cNvPr id="37" name="Round Diagonal Corner Rectangle 36"/>
          <p:cNvSpPr/>
          <p:nvPr userDrawn="1"/>
        </p:nvSpPr>
        <p:spPr>
          <a:xfrm>
            <a:off x="6803136" y="2862072"/>
            <a:ext cx="2112264" cy="2862072"/>
          </a:xfrm>
          <a:prstGeom prst="round2DiagRect">
            <a:avLst>
              <a:gd name="adj1" fmla="val 0"/>
              <a:gd name="adj2" fmla="val 10818"/>
            </a:avLst>
          </a:prstGeom>
          <a:solidFill>
            <a:srgbClr val="005C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8" name="Round Diagonal Corner Rectangle 37"/>
          <p:cNvSpPr/>
          <p:nvPr userDrawn="1"/>
        </p:nvSpPr>
        <p:spPr>
          <a:xfrm>
            <a:off x="230188" y="914400"/>
            <a:ext cx="2112264" cy="2862072"/>
          </a:xfrm>
          <a:prstGeom prst="round2DiagRect">
            <a:avLst>
              <a:gd name="adj1" fmla="val 0"/>
              <a:gd name="adj2" fmla="val 10818"/>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7A87"/>
              </a:solidFill>
            </a:endParaRPr>
          </a:p>
        </p:txBody>
      </p:sp>
      <p:sp>
        <p:nvSpPr>
          <p:cNvPr id="22" name="Picture Placeholder 21"/>
          <p:cNvSpPr>
            <a:spLocks noGrp="1"/>
          </p:cNvSpPr>
          <p:nvPr>
            <p:ph type="pic" sz="quarter" idx="14"/>
          </p:nvPr>
        </p:nvSpPr>
        <p:spPr>
          <a:xfrm>
            <a:off x="6803136" y="914400"/>
            <a:ext cx="2112264" cy="1828800"/>
          </a:xfrm>
          <a:prstGeom prst="round2DiagRect">
            <a:avLst>
              <a:gd name="adj1" fmla="val 10996"/>
              <a:gd name="adj2" fmla="val 0"/>
            </a:avLst>
          </a:prstGeom>
        </p:spPr>
        <p:txBody>
          <a:bodyPr/>
          <a:lstStyle/>
          <a:p>
            <a:r>
              <a:rPr lang="en-US" dirty="0"/>
              <a:t>Click icon to add picture</a:t>
            </a:r>
          </a:p>
        </p:txBody>
      </p:sp>
      <p:sp>
        <p:nvSpPr>
          <p:cNvPr id="20" name="Picture Placeholder 19"/>
          <p:cNvSpPr>
            <a:spLocks noGrp="1"/>
          </p:cNvSpPr>
          <p:nvPr>
            <p:ph type="pic" sz="quarter" idx="13"/>
          </p:nvPr>
        </p:nvSpPr>
        <p:spPr>
          <a:xfrm>
            <a:off x="2459736" y="914400"/>
            <a:ext cx="2057400" cy="1828800"/>
          </a:xfrm>
          <a:prstGeom prst="round2DiagRect">
            <a:avLst>
              <a:gd name="adj1" fmla="val 0"/>
              <a:gd name="adj2" fmla="val 14555"/>
            </a:avLst>
          </a:prstGeom>
        </p:spPr>
        <p:txBody>
          <a:bodyPr/>
          <a:lstStyle/>
          <a:p>
            <a:r>
              <a:rPr lang="en-US" dirty="0"/>
              <a:t>Click icon to add picture</a:t>
            </a:r>
          </a:p>
        </p:txBody>
      </p:sp>
      <p:sp>
        <p:nvSpPr>
          <p:cNvPr id="16" name="Picture Placeholder 15"/>
          <p:cNvSpPr>
            <a:spLocks noGrp="1"/>
          </p:cNvSpPr>
          <p:nvPr>
            <p:ph type="pic" sz="quarter" idx="12"/>
          </p:nvPr>
        </p:nvSpPr>
        <p:spPr>
          <a:xfrm>
            <a:off x="4626864" y="3886200"/>
            <a:ext cx="2057400" cy="1828800"/>
          </a:xfrm>
          <a:prstGeom prst="round2DiagRect">
            <a:avLst>
              <a:gd name="adj1" fmla="val 0"/>
              <a:gd name="adj2" fmla="val 12589"/>
            </a:avLst>
          </a:prstGeom>
        </p:spPr>
        <p:txBody>
          <a:bodyPr/>
          <a:lstStyle/>
          <a:p>
            <a:r>
              <a:rPr lang="en-US" dirty="0"/>
              <a:t>Click icon to add picture</a:t>
            </a:r>
          </a:p>
        </p:txBody>
      </p:sp>
      <p:sp>
        <p:nvSpPr>
          <p:cNvPr id="14" name="Picture Placeholder 13"/>
          <p:cNvSpPr>
            <a:spLocks noGrp="1"/>
          </p:cNvSpPr>
          <p:nvPr>
            <p:ph type="pic" sz="quarter" idx="11"/>
          </p:nvPr>
        </p:nvSpPr>
        <p:spPr>
          <a:xfrm>
            <a:off x="228600" y="3886200"/>
            <a:ext cx="2112264" cy="1828800"/>
          </a:xfrm>
          <a:prstGeom prst="round2DiagRect">
            <a:avLst>
              <a:gd name="adj1" fmla="val 12993"/>
              <a:gd name="adj2" fmla="val 0"/>
            </a:avLst>
          </a:prstGeom>
        </p:spPr>
        <p:txBody>
          <a:bodyPr/>
          <a:lstStyle/>
          <a:p>
            <a:r>
              <a:rPr lang="en-US" dirty="0"/>
              <a:t>Click icon to add picture</a:t>
            </a:r>
          </a:p>
        </p:txBody>
      </p:sp>
      <p:sp>
        <p:nvSpPr>
          <p:cNvPr id="24" name="Text Placeholder 23"/>
          <p:cNvSpPr>
            <a:spLocks noGrp="1"/>
          </p:cNvSpPr>
          <p:nvPr>
            <p:ph type="body" sz="quarter" idx="15"/>
          </p:nvPr>
        </p:nvSpPr>
        <p:spPr bwMode="gray">
          <a:xfrm>
            <a:off x="4855464" y="1010984"/>
            <a:ext cx="1600200" cy="1783080"/>
          </a:xfrm>
        </p:spPr>
        <p:txBody>
          <a:bodyPr tIns="0" bIns="0" anchor="b">
            <a:noAutofit/>
          </a:bodyPr>
          <a:lstStyle>
            <a:lvl1pPr marL="0" indent="0">
              <a:lnSpc>
                <a:spcPts val="2900"/>
              </a:lnSpc>
              <a:spcBef>
                <a:spcPts val="0"/>
              </a:spcBef>
              <a:buNone/>
              <a:defRPr sz="2400" b="1">
                <a:solidFill>
                  <a:schemeClr val="bg1"/>
                </a:solidFill>
              </a:defRPr>
            </a:lvl1pPr>
          </a:lstStyle>
          <a:p>
            <a:pPr lvl="0"/>
            <a:r>
              <a:rPr lang="en-US"/>
              <a:t>Click to edit Master text styles</a:t>
            </a:r>
          </a:p>
        </p:txBody>
      </p:sp>
      <p:sp>
        <p:nvSpPr>
          <p:cNvPr id="26" name="Text Placeholder 25"/>
          <p:cNvSpPr>
            <a:spLocks noGrp="1"/>
          </p:cNvSpPr>
          <p:nvPr>
            <p:ph type="body" sz="quarter" idx="16"/>
          </p:nvPr>
        </p:nvSpPr>
        <p:spPr bwMode="gray">
          <a:xfrm>
            <a:off x="4855464" y="2930461"/>
            <a:ext cx="1600200" cy="804672"/>
          </a:xfrm>
        </p:spPr>
        <p:txBody>
          <a:bodyPr tIns="0" bIns="0">
            <a:normAutofit/>
          </a:bodyPr>
          <a:lstStyle>
            <a:lvl1pPr marL="0" indent="0">
              <a:lnSpc>
                <a:spcPts val="1600"/>
              </a:lnSpc>
              <a:spcBef>
                <a:spcPts val="0"/>
              </a:spcBef>
              <a:buNone/>
              <a:defRPr sz="1400">
                <a:solidFill>
                  <a:schemeClr val="bg1"/>
                </a:solidFill>
              </a:defRPr>
            </a:lvl1pPr>
          </a:lstStyle>
          <a:p>
            <a:pPr lvl="0"/>
            <a:r>
              <a:rPr lang="en-US"/>
              <a:t>Click to edit Master text styles</a:t>
            </a:r>
          </a:p>
        </p:txBody>
      </p:sp>
      <p:sp>
        <p:nvSpPr>
          <p:cNvPr id="21" name="Text Placeholder 23"/>
          <p:cNvSpPr>
            <a:spLocks noGrp="1"/>
          </p:cNvSpPr>
          <p:nvPr>
            <p:ph type="body" sz="quarter" idx="23"/>
          </p:nvPr>
        </p:nvSpPr>
        <p:spPr bwMode="gray">
          <a:xfrm>
            <a:off x="7031736" y="2952519"/>
            <a:ext cx="1600200" cy="1747381"/>
          </a:xfrm>
        </p:spPr>
        <p:txBody>
          <a:bodyPr tIns="0" bIns="0" anchor="b">
            <a:noAutofit/>
          </a:bodyPr>
          <a:lstStyle>
            <a:lvl1pPr marL="0" indent="0">
              <a:lnSpc>
                <a:spcPts val="5900"/>
              </a:lnSpc>
              <a:spcBef>
                <a:spcPts val="0"/>
              </a:spcBef>
              <a:buNone/>
              <a:defRPr sz="7200" b="1">
                <a:solidFill>
                  <a:schemeClr val="bg1"/>
                </a:solidFill>
              </a:defRPr>
            </a:lvl1pPr>
          </a:lstStyle>
          <a:p>
            <a:pPr lvl="0"/>
            <a:r>
              <a:rPr lang="en-US"/>
              <a:t>Click to edit Master text styles</a:t>
            </a:r>
          </a:p>
        </p:txBody>
      </p:sp>
      <p:sp>
        <p:nvSpPr>
          <p:cNvPr id="23" name="Text Placeholder 25"/>
          <p:cNvSpPr>
            <a:spLocks noGrp="1"/>
          </p:cNvSpPr>
          <p:nvPr>
            <p:ph type="body" sz="quarter" idx="24"/>
          </p:nvPr>
        </p:nvSpPr>
        <p:spPr bwMode="gray">
          <a:xfrm>
            <a:off x="7031736" y="4814125"/>
            <a:ext cx="1600200" cy="801415"/>
          </a:xfrm>
        </p:spPr>
        <p:txBody>
          <a:bodyPr tIns="0" bIns="0">
            <a:normAutofit/>
          </a:bodyPr>
          <a:lstStyle>
            <a:lvl1pPr marL="0" indent="0">
              <a:lnSpc>
                <a:spcPts val="1600"/>
              </a:lnSpc>
              <a:spcBef>
                <a:spcPts val="0"/>
              </a:spcBef>
              <a:buNone/>
              <a:defRPr sz="1400">
                <a:solidFill>
                  <a:schemeClr val="bg1"/>
                </a:solidFill>
              </a:defRPr>
            </a:lvl1pPr>
          </a:lstStyle>
          <a:p>
            <a:pPr lvl="0"/>
            <a:r>
              <a:rPr lang="en-US"/>
              <a:t>Click to edit Master text styles</a:t>
            </a:r>
          </a:p>
        </p:txBody>
      </p:sp>
      <p:sp>
        <p:nvSpPr>
          <p:cNvPr id="25" name="Text Placeholder 23"/>
          <p:cNvSpPr>
            <a:spLocks noGrp="1"/>
          </p:cNvSpPr>
          <p:nvPr>
            <p:ph type="body" sz="quarter" idx="25"/>
          </p:nvPr>
        </p:nvSpPr>
        <p:spPr bwMode="gray">
          <a:xfrm>
            <a:off x="457200" y="1010984"/>
            <a:ext cx="1600200" cy="1783080"/>
          </a:xfrm>
        </p:spPr>
        <p:txBody>
          <a:bodyPr tIns="0" bIns="0" anchor="b">
            <a:noAutofit/>
          </a:bodyPr>
          <a:lstStyle>
            <a:lvl1pPr marL="0" indent="0">
              <a:lnSpc>
                <a:spcPts val="3900"/>
              </a:lnSpc>
              <a:spcBef>
                <a:spcPts val="0"/>
              </a:spcBef>
              <a:buNone/>
              <a:defRPr sz="3600" b="1">
                <a:solidFill>
                  <a:schemeClr val="bg1"/>
                </a:solidFill>
              </a:defRPr>
            </a:lvl1pPr>
          </a:lstStyle>
          <a:p>
            <a:pPr lvl="0"/>
            <a:r>
              <a:rPr lang="en-US"/>
              <a:t>Click to edit Master text styles</a:t>
            </a:r>
          </a:p>
        </p:txBody>
      </p:sp>
      <p:sp>
        <p:nvSpPr>
          <p:cNvPr id="33" name="Text Placeholder 25"/>
          <p:cNvSpPr>
            <a:spLocks noGrp="1"/>
          </p:cNvSpPr>
          <p:nvPr>
            <p:ph type="body" sz="quarter" idx="26"/>
          </p:nvPr>
        </p:nvSpPr>
        <p:spPr bwMode="gray">
          <a:xfrm>
            <a:off x="457200" y="2930461"/>
            <a:ext cx="1600200" cy="801415"/>
          </a:xfrm>
        </p:spPr>
        <p:txBody>
          <a:bodyPr tIns="0" bIns="0">
            <a:normAutofit/>
          </a:bodyPr>
          <a:lstStyle>
            <a:lvl1pPr marL="0" indent="0">
              <a:lnSpc>
                <a:spcPts val="1600"/>
              </a:lnSpc>
              <a:spcBef>
                <a:spcPts val="0"/>
              </a:spcBef>
              <a:buNone/>
              <a:defRPr sz="1400">
                <a:solidFill>
                  <a:schemeClr val="bg1"/>
                </a:solidFill>
              </a:defRPr>
            </a:lvl1pPr>
          </a:lstStyle>
          <a:p>
            <a:pPr lvl="0"/>
            <a:r>
              <a:rPr lang="en-US"/>
              <a:t>Click to edit Master text styles</a:t>
            </a:r>
          </a:p>
        </p:txBody>
      </p:sp>
      <p:sp>
        <p:nvSpPr>
          <p:cNvPr id="34" name="Text Placeholder 23"/>
          <p:cNvSpPr>
            <a:spLocks noGrp="1"/>
          </p:cNvSpPr>
          <p:nvPr>
            <p:ph type="body" sz="quarter" idx="27"/>
          </p:nvPr>
        </p:nvSpPr>
        <p:spPr bwMode="gray">
          <a:xfrm>
            <a:off x="2679192" y="2952519"/>
            <a:ext cx="1600200" cy="1747381"/>
          </a:xfrm>
        </p:spPr>
        <p:txBody>
          <a:bodyPr tIns="0" bIns="0" anchor="b">
            <a:noAutofit/>
          </a:bodyPr>
          <a:lstStyle>
            <a:lvl1pPr marL="0" indent="0">
              <a:lnSpc>
                <a:spcPts val="3900"/>
              </a:lnSpc>
              <a:spcBef>
                <a:spcPts val="0"/>
              </a:spcBef>
              <a:buNone/>
              <a:defRPr sz="4800" b="1">
                <a:solidFill>
                  <a:schemeClr val="bg1"/>
                </a:solidFill>
              </a:defRPr>
            </a:lvl1pPr>
          </a:lstStyle>
          <a:p>
            <a:pPr lvl="0"/>
            <a:r>
              <a:rPr lang="en-US"/>
              <a:t>Click to edit Master text styles</a:t>
            </a:r>
          </a:p>
        </p:txBody>
      </p:sp>
      <p:sp>
        <p:nvSpPr>
          <p:cNvPr id="35" name="Text Placeholder 25"/>
          <p:cNvSpPr>
            <a:spLocks noGrp="1"/>
          </p:cNvSpPr>
          <p:nvPr>
            <p:ph type="body" sz="quarter" idx="28"/>
          </p:nvPr>
        </p:nvSpPr>
        <p:spPr bwMode="gray">
          <a:xfrm>
            <a:off x="2679192" y="4814125"/>
            <a:ext cx="1757580" cy="801415"/>
          </a:xfrm>
        </p:spPr>
        <p:txBody>
          <a:bodyPr tIns="0" bIns="0">
            <a:noAutofit/>
          </a:bodyPr>
          <a:lstStyle>
            <a:lvl1pPr marL="0" indent="0">
              <a:lnSpc>
                <a:spcPts val="1700"/>
              </a:lnSpc>
              <a:spcBef>
                <a:spcPts val="0"/>
              </a:spcBef>
              <a:buNone/>
              <a:defRPr lang="en-US" sz="1600" kern="1200" dirty="0" smtClean="0">
                <a:solidFill>
                  <a:schemeClr val="bg1"/>
                </a:solidFill>
                <a:latin typeface="+mn-lt"/>
                <a:ea typeface="+mn-ea"/>
                <a:cs typeface="+mn-cs"/>
              </a:defRPr>
            </a:lvl1pPr>
          </a:lstStyle>
          <a:p>
            <a:pPr lvl="0"/>
            <a:r>
              <a:rPr lang="en-US"/>
              <a:t>Click to edit Master text styles</a:t>
            </a:r>
          </a:p>
        </p:txBody>
      </p:sp>
      <p:sp>
        <p:nvSpPr>
          <p:cNvPr id="27"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19792009"/>
      </p:ext>
    </p:extLst>
  </p:cSld>
  <p:clrMapOvr>
    <a:masterClrMapping/>
  </p:clrMapOvr>
</p:sldLayout>
</file>

<file path=ppt/slideLayouts/slideLayout317.xml><?xml version="1.0" encoding="utf-8"?>
<p:sldLayout xmlns:a="http://schemas.openxmlformats.org/drawingml/2006/main" xmlns:r="http://schemas.openxmlformats.org/officeDocument/2006/relationships" xmlns:p="http://schemas.openxmlformats.org/presentationml/2006/main" preserve="1" userDrawn="1">
  <p:cSld name="MosaicThreeColumn_Blue">
    <p:spTree>
      <p:nvGrpSpPr>
        <p:cNvPr id="1" name=""/>
        <p:cNvGrpSpPr/>
        <p:nvPr/>
      </p:nvGrpSpPr>
      <p:grpSpPr>
        <a:xfrm>
          <a:off x="0" y="0"/>
          <a:ext cx="0" cy="0"/>
          <a:chOff x="0" y="0"/>
          <a:chExt cx="0" cy="0"/>
        </a:xfrm>
      </p:grpSpPr>
      <p:sp>
        <p:nvSpPr>
          <p:cNvPr id="36" name="Round Diagonal Corner Rectangle 35"/>
          <p:cNvSpPr/>
          <p:nvPr userDrawn="1"/>
        </p:nvSpPr>
        <p:spPr>
          <a:xfrm>
            <a:off x="3172968" y="3118104"/>
            <a:ext cx="2798064" cy="2596896"/>
          </a:xfrm>
          <a:prstGeom prst="round2DiagRect">
            <a:avLst>
              <a:gd name="adj1" fmla="val 9144"/>
              <a:gd name="adj2" fmla="val 0"/>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7" name="Round Diagonal Corner Rectangle 36"/>
          <p:cNvSpPr/>
          <p:nvPr userDrawn="1"/>
        </p:nvSpPr>
        <p:spPr>
          <a:xfrm>
            <a:off x="6117336" y="4069080"/>
            <a:ext cx="2798064" cy="1645920"/>
          </a:xfrm>
          <a:prstGeom prst="round2DiagRect">
            <a:avLst>
              <a:gd name="adj1" fmla="val 0"/>
              <a:gd name="adj2" fmla="val 14623"/>
            </a:avLst>
          </a:prstGeom>
          <a:solidFill>
            <a:srgbClr val="005C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8" name="Round Diagonal Corner Rectangle 37"/>
          <p:cNvSpPr/>
          <p:nvPr userDrawn="1"/>
        </p:nvSpPr>
        <p:spPr>
          <a:xfrm>
            <a:off x="230188" y="907961"/>
            <a:ext cx="2798064" cy="2816352"/>
          </a:xfrm>
          <a:prstGeom prst="round2DiagRect">
            <a:avLst>
              <a:gd name="adj1" fmla="val 0"/>
              <a:gd name="adj2" fmla="val 7684"/>
            </a:avLst>
          </a:prstGeom>
          <a:solidFill>
            <a:srgbClr val="005C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2" name="Picture Placeholder 21"/>
          <p:cNvSpPr>
            <a:spLocks noGrp="1"/>
          </p:cNvSpPr>
          <p:nvPr>
            <p:ph type="pic" sz="quarter" idx="14"/>
          </p:nvPr>
        </p:nvSpPr>
        <p:spPr>
          <a:xfrm>
            <a:off x="6117336" y="914400"/>
            <a:ext cx="2798064" cy="2999232"/>
          </a:xfrm>
          <a:prstGeom prst="round2DiagRect">
            <a:avLst>
              <a:gd name="adj1" fmla="val 7862"/>
              <a:gd name="adj2" fmla="val 0"/>
            </a:avLst>
          </a:prstGeom>
        </p:spPr>
        <p:txBody>
          <a:bodyPr/>
          <a:lstStyle/>
          <a:p>
            <a:r>
              <a:rPr lang="en-US" dirty="0"/>
              <a:t>Click icon to add picture</a:t>
            </a:r>
          </a:p>
        </p:txBody>
      </p:sp>
      <p:sp>
        <p:nvSpPr>
          <p:cNvPr id="20" name="Picture Placeholder 19"/>
          <p:cNvSpPr>
            <a:spLocks noGrp="1"/>
          </p:cNvSpPr>
          <p:nvPr>
            <p:ph type="pic" sz="quarter" idx="13"/>
          </p:nvPr>
        </p:nvSpPr>
        <p:spPr>
          <a:xfrm>
            <a:off x="3172968" y="914400"/>
            <a:ext cx="2798064" cy="2048256"/>
          </a:xfrm>
          <a:prstGeom prst="round2DiagRect">
            <a:avLst>
              <a:gd name="adj1" fmla="val 0"/>
              <a:gd name="adj2" fmla="val 10067"/>
            </a:avLst>
          </a:prstGeom>
        </p:spPr>
        <p:txBody>
          <a:bodyPr/>
          <a:lstStyle/>
          <a:p>
            <a:r>
              <a:rPr lang="en-US" dirty="0"/>
              <a:t>Click icon to add picture</a:t>
            </a:r>
          </a:p>
        </p:txBody>
      </p:sp>
      <p:sp>
        <p:nvSpPr>
          <p:cNvPr id="14" name="Picture Placeholder 13"/>
          <p:cNvSpPr>
            <a:spLocks noGrp="1"/>
          </p:cNvSpPr>
          <p:nvPr>
            <p:ph type="pic" sz="quarter" idx="11"/>
          </p:nvPr>
        </p:nvSpPr>
        <p:spPr>
          <a:xfrm>
            <a:off x="228600" y="3886200"/>
            <a:ext cx="2798064" cy="1828800"/>
          </a:xfrm>
          <a:prstGeom prst="round2DiagRect">
            <a:avLst>
              <a:gd name="adj1" fmla="val 14020"/>
              <a:gd name="adj2" fmla="val 0"/>
            </a:avLst>
          </a:prstGeom>
        </p:spPr>
        <p:txBody>
          <a:bodyPr/>
          <a:lstStyle/>
          <a:p>
            <a:r>
              <a:rPr lang="en-US" dirty="0"/>
              <a:t>Click icon to add picture</a:t>
            </a:r>
          </a:p>
        </p:txBody>
      </p:sp>
      <p:sp>
        <p:nvSpPr>
          <p:cNvPr id="21" name="Text Placeholder 23"/>
          <p:cNvSpPr>
            <a:spLocks noGrp="1"/>
          </p:cNvSpPr>
          <p:nvPr>
            <p:ph type="body" sz="quarter" idx="23"/>
          </p:nvPr>
        </p:nvSpPr>
        <p:spPr bwMode="gray">
          <a:xfrm>
            <a:off x="6355080" y="4161281"/>
            <a:ext cx="2286000" cy="563671"/>
          </a:xfrm>
        </p:spPr>
        <p:txBody>
          <a:bodyPr tIns="0" bIns="0" anchor="b">
            <a:noAutofit/>
          </a:bodyPr>
          <a:lstStyle>
            <a:lvl1pPr marL="0" indent="0">
              <a:lnSpc>
                <a:spcPts val="2900"/>
              </a:lnSpc>
              <a:spcBef>
                <a:spcPts val="0"/>
              </a:spcBef>
              <a:buNone/>
              <a:defRPr sz="2400" b="1">
                <a:solidFill>
                  <a:schemeClr val="bg1"/>
                </a:solidFill>
              </a:defRPr>
            </a:lvl1pPr>
          </a:lstStyle>
          <a:p>
            <a:pPr lvl="0"/>
            <a:r>
              <a:rPr lang="en-US"/>
              <a:t>Click to edit Master text styles</a:t>
            </a:r>
          </a:p>
        </p:txBody>
      </p:sp>
      <p:sp>
        <p:nvSpPr>
          <p:cNvPr id="23" name="Text Placeholder 25"/>
          <p:cNvSpPr>
            <a:spLocks noGrp="1"/>
          </p:cNvSpPr>
          <p:nvPr>
            <p:ph type="body" sz="quarter" idx="24"/>
          </p:nvPr>
        </p:nvSpPr>
        <p:spPr bwMode="gray">
          <a:xfrm>
            <a:off x="6355080" y="4846967"/>
            <a:ext cx="2286000" cy="801415"/>
          </a:xfrm>
        </p:spPr>
        <p:txBody>
          <a:bodyPr tIns="0" bIns="0">
            <a:normAutofit/>
          </a:bodyPr>
          <a:lstStyle>
            <a:lvl1pPr marL="0" indent="0">
              <a:lnSpc>
                <a:spcPts val="1600"/>
              </a:lnSpc>
              <a:spcBef>
                <a:spcPts val="0"/>
              </a:spcBef>
              <a:buNone/>
              <a:defRPr sz="1400">
                <a:solidFill>
                  <a:schemeClr val="bg1"/>
                </a:solidFill>
              </a:defRPr>
            </a:lvl1pPr>
          </a:lstStyle>
          <a:p>
            <a:pPr lvl="0"/>
            <a:r>
              <a:rPr lang="en-US"/>
              <a:t>Click to edit Master text styles</a:t>
            </a:r>
          </a:p>
        </p:txBody>
      </p:sp>
      <p:sp>
        <p:nvSpPr>
          <p:cNvPr id="25" name="Text Placeholder 23"/>
          <p:cNvSpPr>
            <a:spLocks noGrp="1"/>
          </p:cNvSpPr>
          <p:nvPr>
            <p:ph type="body" sz="quarter" idx="25"/>
          </p:nvPr>
        </p:nvSpPr>
        <p:spPr bwMode="gray">
          <a:xfrm>
            <a:off x="457200" y="1010984"/>
            <a:ext cx="2286000" cy="1283919"/>
          </a:xfrm>
        </p:spPr>
        <p:txBody>
          <a:bodyPr tIns="0" bIns="0" anchor="b">
            <a:noAutofit/>
          </a:bodyPr>
          <a:lstStyle>
            <a:lvl1pPr marL="0" indent="0">
              <a:lnSpc>
                <a:spcPts val="3900"/>
              </a:lnSpc>
              <a:spcBef>
                <a:spcPts val="0"/>
              </a:spcBef>
              <a:buNone/>
              <a:defRPr sz="3600" b="1">
                <a:solidFill>
                  <a:schemeClr val="bg1"/>
                </a:solidFill>
              </a:defRPr>
            </a:lvl1pPr>
          </a:lstStyle>
          <a:p>
            <a:pPr lvl="0"/>
            <a:r>
              <a:rPr lang="en-US"/>
              <a:t>Click to edit Master text styles</a:t>
            </a:r>
          </a:p>
        </p:txBody>
      </p:sp>
      <p:sp>
        <p:nvSpPr>
          <p:cNvPr id="33" name="Text Placeholder 25"/>
          <p:cNvSpPr>
            <a:spLocks noGrp="1"/>
          </p:cNvSpPr>
          <p:nvPr>
            <p:ph type="body" sz="quarter" idx="26"/>
          </p:nvPr>
        </p:nvSpPr>
        <p:spPr bwMode="gray">
          <a:xfrm>
            <a:off x="457200" y="2430246"/>
            <a:ext cx="2286000" cy="1069723"/>
          </a:xfrm>
        </p:spPr>
        <p:txBody>
          <a:bodyPr tIns="0" bIns="0">
            <a:normAutofit/>
          </a:bodyPr>
          <a:lstStyle>
            <a:lvl1pPr marL="0" indent="0">
              <a:lnSpc>
                <a:spcPts val="1600"/>
              </a:lnSpc>
              <a:spcBef>
                <a:spcPts val="0"/>
              </a:spcBef>
              <a:buNone/>
              <a:defRPr sz="1400">
                <a:solidFill>
                  <a:schemeClr val="bg1"/>
                </a:solidFill>
              </a:defRPr>
            </a:lvl1pPr>
          </a:lstStyle>
          <a:p>
            <a:pPr lvl="0"/>
            <a:r>
              <a:rPr lang="en-US"/>
              <a:t>Click to edit Master text styles</a:t>
            </a:r>
          </a:p>
        </p:txBody>
      </p:sp>
      <p:sp>
        <p:nvSpPr>
          <p:cNvPr id="34" name="Text Placeholder 23"/>
          <p:cNvSpPr>
            <a:spLocks noGrp="1"/>
          </p:cNvSpPr>
          <p:nvPr>
            <p:ph type="body" sz="quarter" idx="27"/>
          </p:nvPr>
        </p:nvSpPr>
        <p:spPr bwMode="gray">
          <a:xfrm>
            <a:off x="3410712" y="3221829"/>
            <a:ext cx="2286000" cy="870560"/>
          </a:xfrm>
        </p:spPr>
        <p:txBody>
          <a:bodyPr tIns="0" bIns="0" anchor="b">
            <a:noAutofit/>
          </a:bodyPr>
          <a:lstStyle>
            <a:lvl1pPr marL="0" indent="0">
              <a:lnSpc>
                <a:spcPts val="3900"/>
              </a:lnSpc>
              <a:spcBef>
                <a:spcPts val="0"/>
              </a:spcBef>
              <a:buNone/>
              <a:defRPr sz="4800" b="1">
                <a:solidFill>
                  <a:schemeClr val="bg1"/>
                </a:solidFill>
              </a:defRPr>
            </a:lvl1pPr>
          </a:lstStyle>
          <a:p>
            <a:pPr lvl="0"/>
            <a:r>
              <a:rPr lang="en-US"/>
              <a:t>Click to edit Master text styles</a:t>
            </a:r>
          </a:p>
        </p:txBody>
      </p:sp>
      <p:sp>
        <p:nvSpPr>
          <p:cNvPr id="35" name="Text Placeholder 25"/>
          <p:cNvSpPr>
            <a:spLocks noGrp="1"/>
          </p:cNvSpPr>
          <p:nvPr>
            <p:ph type="body" sz="quarter" idx="28"/>
          </p:nvPr>
        </p:nvSpPr>
        <p:spPr bwMode="gray">
          <a:xfrm>
            <a:off x="3410712" y="4206887"/>
            <a:ext cx="2286000" cy="1234440"/>
          </a:xfrm>
        </p:spPr>
        <p:txBody>
          <a:bodyPr tIns="0" bIns="0">
            <a:normAutofit/>
          </a:bodyPr>
          <a:lstStyle>
            <a:lvl1pPr marL="0" indent="0">
              <a:lnSpc>
                <a:spcPts val="2000"/>
              </a:lnSpc>
              <a:spcBef>
                <a:spcPts val="0"/>
              </a:spcBef>
              <a:buNone/>
              <a:defRPr sz="1800">
                <a:solidFill>
                  <a:schemeClr val="bg1"/>
                </a:solidFill>
              </a:defRPr>
            </a:lvl1pPr>
          </a:lstStyle>
          <a:p>
            <a:pPr lvl="0"/>
            <a:r>
              <a:rPr lang="en-US"/>
              <a:t>Click to edit Master text styles</a:t>
            </a:r>
          </a:p>
        </p:txBody>
      </p:sp>
      <p:sp>
        <p:nvSpPr>
          <p:cNvPr id="18"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411232890"/>
      </p:ext>
    </p:extLst>
  </p:cSld>
  <p:clrMapOvr>
    <a:masterClrMapping/>
  </p:clrMapOvr>
</p:sldLayout>
</file>

<file path=ppt/slideLayouts/slideLayout318.xml><?xml version="1.0" encoding="utf-8"?>
<p:sldLayout xmlns:a="http://schemas.openxmlformats.org/drawingml/2006/main" xmlns:r="http://schemas.openxmlformats.org/officeDocument/2006/relationships" xmlns:p="http://schemas.openxmlformats.org/presentationml/2006/main" preserve="1" userDrawn="1">
  <p:cSld name="MosaicTwoColumn_Blue">
    <p:spTree>
      <p:nvGrpSpPr>
        <p:cNvPr id="1" name=""/>
        <p:cNvGrpSpPr/>
        <p:nvPr/>
      </p:nvGrpSpPr>
      <p:grpSpPr>
        <a:xfrm>
          <a:off x="0" y="0"/>
          <a:ext cx="0" cy="0"/>
          <a:chOff x="0" y="0"/>
          <a:chExt cx="0" cy="0"/>
        </a:xfrm>
      </p:grpSpPr>
      <p:sp>
        <p:nvSpPr>
          <p:cNvPr id="37" name="Round Diagonal Corner Rectangle 36"/>
          <p:cNvSpPr/>
          <p:nvPr userDrawn="1"/>
        </p:nvSpPr>
        <p:spPr>
          <a:xfrm>
            <a:off x="4645152" y="4069080"/>
            <a:ext cx="4270248" cy="2057400"/>
          </a:xfrm>
          <a:prstGeom prst="round2DiagRect">
            <a:avLst>
              <a:gd name="adj1" fmla="val 10959"/>
              <a:gd name="adj2" fmla="val 0"/>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8" name="Round Diagonal Corner Rectangle 37"/>
          <p:cNvSpPr/>
          <p:nvPr userDrawn="1"/>
        </p:nvSpPr>
        <p:spPr>
          <a:xfrm>
            <a:off x="230188" y="914400"/>
            <a:ext cx="4270248" cy="1764792"/>
          </a:xfrm>
          <a:prstGeom prst="round2DiagRect">
            <a:avLst>
              <a:gd name="adj1" fmla="val 0"/>
              <a:gd name="adj2" fmla="val 11943"/>
            </a:avLst>
          </a:prstGeom>
          <a:solidFill>
            <a:srgbClr val="1E9D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2" name="Picture Placeholder 21"/>
          <p:cNvSpPr>
            <a:spLocks noGrp="1"/>
          </p:cNvSpPr>
          <p:nvPr>
            <p:ph type="pic" sz="quarter" idx="14"/>
          </p:nvPr>
        </p:nvSpPr>
        <p:spPr>
          <a:xfrm>
            <a:off x="4645152" y="914400"/>
            <a:ext cx="4270248" cy="3017520"/>
          </a:xfrm>
          <a:prstGeom prst="round2DiagRect">
            <a:avLst>
              <a:gd name="adj1" fmla="val 0"/>
              <a:gd name="adj2" fmla="val 7057"/>
            </a:avLst>
          </a:prstGeom>
        </p:spPr>
        <p:txBody>
          <a:bodyPr/>
          <a:lstStyle/>
          <a:p>
            <a:r>
              <a:rPr lang="en-US" dirty="0"/>
              <a:t>Click icon to add picture</a:t>
            </a:r>
          </a:p>
        </p:txBody>
      </p:sp>
      <p:sp>
        <p:nvSpPr>
          <p:cNvPr id="14" name="Picture Placeholder 13"/>
          <p:cNvSpPr>
            <a:spLocks noGrp="1"/>
          </p:cNvSpPr>
          <p:nvPr>
            <p:ph type="pic" sz="quarter" idx="11"/>
          </p:nvPr>
        </p:nvSpPr>
        <p:spPr>
          <a:xfrm>
            <a:off x="228600" y="2862072"/>
            <a:ext cx="4270248" cy="3264408"/>
          </a:xfrm>
          <a:prstGeom prst="round2DiagRect">
            <a:avLst>
              <a:gd name="adj1" fmla="val 7497"/>
              <a:gd name="adj2" fmla="val 0"/>
            </a:avLst>
          </a:prstGeom>
        </p:spPr>
        <p:txBody>
          <a:bodyPr/>
          <a:lstStyle/>
          <a:p>
            <a:r>
              <a:rPr lang="en-US" dirty="0"/>
              <a:t>Click icon to add picture</a:t>
            </a:r>
          </a:p>
        </p:txBody>
      </p:sp>
      <p:sp>
        <p:nvSpPr>
          <p:cNvPr id="21" name="Text Placeholder 23"/>
          <p:cNvSpPr>
            <a:spLocks noGrp="1"/>
          </p:cNvSpPr>
          <p:nvPr>
            <p:ph type="body" sz="quarter" idx="23"/>
          </p:nvPr>
        </p:nvSpPr>
        <p:spPr bwMode="gray">
          <a:xfrm>
            <a:off x="4882896" y="4161281"/>
            <a:ext cx="3840480" cy="1127342"/>
          </a:xfrm>
        </p:spPr>
        <p:txBody>
          <a:bodyPr tIns="0" bIns="0" anchor="b">
            <a:noAutofit/>
          </a:bodyPr>
          <a:lstStyle>
            <a:lvl1pPr marL="0" indent="0">
              <a:lnSpc>
                <a:spcPts val="3900"/>
              </a:lnSpc>
              <a:spcBef>
                <a:spcPts val="0"/>
              </a:spcBef>
              <a:buNone/>
              <a:defRPr sz="4800" b="1">
                <a:solidFill>
                  <a:schemeClr val="bg1"/>
                </a:solidFill>
              </a:defRPr>
            </a:lvl1pPr>
          </a:lstStyle>
          <a:p>
            <a:pPr lvl="0"/>
            <a:r>
              <a:rPr lang="en-US"/>
              <a:t>Click to edit Master text styles</a:t>
            </a:r>
          </a:p>
        </p:txBody>
      </p:sp>
      <p:sp>
        <p:nvSpPr>
          <p:cNvPr id="23" name="Text Placeholder 25"/>
          <p:cNvSpPr>
            <a:spLocks noGrp="1"/>
          </p:cNvSpPr>
          <p:nvPr>
            <p:ph type="body" sz="quarter" idx="24"/>
          </p:nvPr>
        </p:nvSpPr>
        <p:spPr bwMode="gray">
          <a:xfrm>
            <a:off x="4882895" y="5445061"/>
            <a:ext cx="3840480" cy="463169"/>
          </a:xfrm>
        </p:spPr>
        <p:txBody>
          <a:bodyPr tIns="0" bIns="0">
            <a:normAutofit/>
          </a:bodyPr>
          <a:lstStyle>
            <a:lvl1pPr marL="0" indent="0">
              <a:lnSpc>
                <a:spcPts val="1600"/>
              </a:lnSpc>
              <a:spcBef>
                <a:spcPts val="0"/>
              </a:spcBef>
              <a:buNone/>
              <a:defRPr sz="1400">
                <a:solidFill>
                  <a:schemeClr val="bg1"/>
                </a:solidFill>
              </a:defRPr>
            </a:lvl1pPr>
          </a:lstStyle>
          <a:p>
            <a:pPr lvl="0"/>
            <a:r>
              <a:rPr lang="en-US"/>
              <a:t>Click to edit Master text styles</a:t>
            </a:r>
          </a:p>
        </p:txBody>
      </p:sp>
      <p:sp>
        <p:nvSpPr>
          <p:cNvPr id="25" name="Text Placeholder 23"/>
          <p:cNvSpPr>
            <a:spLocks noGrp="1"/>
          </p:cNvSpPr>
          <p:nvPr>
            <p:ph type="body" sz="quarter" idx="25"/>
          </p:nvPr>
        </p:nvSpPr>
        <p:spPr>
          <a:xfrm>
            <a:off x="457200" y="1010984"/>
            <a:ext cx="3840480" cy="688933"/>
          </a:xfrm>
        </p:spPr>
        <p:txBody>
          <a:bodyPr tIns="0" bIns="0" anchor="b">
            <a:noAutofit/>
          </a:bodyPr>
          <a:lstStyle>
            <a:lvl1pPr marL="0" indent="0">
              <a:lnSpc>
                <a:spcPts val="3900"/>
              </a:lnSpc>
              <a:spcBef>
                <a:spcPts val="0"/>
              </a:spcBef>
              <a:buNone/>
              <a:defRPr sz="3600" b="1">
                <a:solidFill>
                  <a:schemeClr val="bg1"/>
                </a:solidFill>
              </a:defRPr>
            </a:lvl1pPr>
          </a:lstStyle>
          <a:p>
            <a:pPr lvl="0"/>
            <a:r>
              <a:rPr lang="en-US"/>
              <a:t>Click to edit Master text styles</a:t>
            </a:r>
          </a:p>
        </p:txBody>
      </p:sp>
      <p:sp>
        <p:nvSpPr>
          <p:cNvPr id="33" name="Text Placeholder 25"/>
          <p:cNvSpPr>
            <a:spLocks noGrp="1"/>
          </p:cNvSpPr>
          <p:nvPr>
            <p:ph type="body" sz="quarter" idx="26"/>
          </p:nvPr>
        </p:nvSpPr>
        <p:spPr>
          <a:xfrm>
            <a:off x="457200" y="1824038"/>
            <a:ext cx="3840480" cy="674025"/>
          </a:xfrm>
        </p:spPr>
        <p:txBody>
          <a:bodyPr tIns="0" bIns="0">
            <a:normAutofit/>
          </a:bodyPr>
          <a:lstStyle>
            <a:lvl1pPr marL="0" indent="0">
              <a:lnSpc>
                <a:spcPts val="1600"/>
              </a:lnSpc>
              <a:spcBef>
                <a:spcPts val="0"/>
              </a:spcBef>
              <a:buNone/>
              <a:defRPr sz="1400">
                <a:solidFill>
                  <a:schemeClr val="bg1"/>
                </a:solidFill>
              </a:defRPr>
            </a:lvl1pPr>
          </a:lstStyle>
          <a:p>
            <a:pPr lvl="0"/>
            <a:r>
              <a:rPr lang="en-US"/>
              <a:t>Click to edit Master text styles</a:t>
            </a:r>
          </a:p>
        </p:txBody>
      </p:sp>
      <p:sp>
        <p:nvSpPr>
          <p:cNvPr id="12"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627821691"/>
      </p:ext>
    </p:extLst>
  </p:cSld>
  <p:clrMapOvr>
    <a:masterClrMapping/>
  </p:clrMapOvr>
</p:sldLayout>
</file>

<file path=ppt/slideLayouts/slideLayout319.xml><?xml version="1.0" encoding="utf-8"?>
<p:sldLayout xmlns:a="http://schemas.openxmlformats.org/drawingml/2006/main" xmlns:r="http://schemas.openxmlformats.org/officeDocument/2006/relationships" xmlns:p="http://schemas.openxmlformats.org/presentationml/2006/main" type="blank" preserve="1">
  <p:cSld name="Closer">
    <p:spTree>
      <p:nvGrpSpPr>
        <p:cNvPr id="1" name=""/>
        <p:cNvGrpSpPr/>
        <p:nvPr/>
      </p:nvGrpSpPr>
      <p:grpSpPr>
        <a:xfrm>
          <a:off x="0" y="0"/>
          <a:ext cx="0" cy="0"/>
          <a:chOff x="0" y="0"/>
          <a:chExt cx="0" cy="0"/>
        </a:xfrm>
      </p:grpSpPr>
      <p:sp>
        <p:nvSpPr>
          <p:cNvPr id="5" name="Rectangle 4"/>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pic>
        <p:nvPicPr>
          <p:cNvPr id="3" name="Picture 2" descr="Cargill_Webinar_graphics-87.png"/>
          <p:cNvPicPr>
            <a:picLocks noChangeAspect="1"/>
          </p:cNvPicPr>
          <p:nvPr userDrawn="1"/>
        </p:nvPicPr>
        <p:blipFill>
          <a:blip r:embed="rId2" cstate="print"/>
          <a:stretch>
            <a:fillRect/>
          </a:stretch>
        </p:blipFill>
        <p:spPr>
          <a:xfrm>
            <a:off x="3200513" y="2816402"/>
            <a:ext cx="2742973" cy="1225195"/>
          </a:xfrm>
          <a:prstGeom prst="rect">
            <a:avLst/>
          </a:prstGeom>
        </p:spPr>
      </p:pic>
    </p:spTree>
    <p:extLst>
      <p:ext uri="{BB962C8B-B14F-4D97-AF65-F5344CB8AC3E}">
        <p14:creationId xmlns:p14="http://schemas.microsoft.com/office/powerpoint/2010/main" val="2934438699"/>
      </p:ext>
    </p:extLst>
  </p:cSld>
  <p:clrMapOvr>
    <a:masterClrMapping/>
  </p:clrMapOvr>
</p:sldLayout>
</file>

<file path=ppt/slideLayouts/slideLayout320.xml><?xml version="1.0" encoding="utf-8"?>
<p:sldLayout xmlns:a="http://schemas.openxmlformats.org/drawingml/2006/main" xmlns:r="http://schemas.openxmlformats.org/officeDocument/2006/relationships" xmlns:p="http://schemas.openxmlformats.org/presentationml/2006/main" userDrawn="1">
  <p:cSld name="1 Column">
    <p:spTree>
      <p:nvGrpSpPr>
        <p:cNvPr id="1" name=""/>
        <p:cNvGrpSpPr/>
        <p:nvPr/>
      </p:nvGrpSpPr>
      <p:grpSpPr>
        <a:xfrm>
          <a:off x="0" y="0"/>
          <a:ext cx="0" cy="0"/>
          <a:chOff x="0" y="0"/>
          <a:chExt cx="0" cy="0"/>
        </a:xfrm>
      </p:grpSpPr>
      <p:sp>
        <p:nvSpPr>
          <p:cNvPr id="10" name="Content Placeholder 20"/>
          <p:cNvSpPr>
            <a:spLocks noGrp="1"/>
          </p:cNvSpPr>
          <p:nvPr>
            <p:ph sz="quarter" idx="12"/>
          </p:nvPr>
        </p:nvSpPr>
        <p:spPr bwMode="gray">
          <a:xfrm>
            <a:off x="411479" y="1399032"/>
            <a:ext cx="8330184" cy="4983480"/>
          </a:xfrm>
          <a:prstGeom prst="rect">
            <a:avLst/>
          </a:prstGeom>
        </p:spPr>
        <p:txBody>
          <a:bodyPr vert="horz" lIns="0" tIns="0" rIns="0" bIns="0" rtlCol="0">
            <a:noAutofit/>
          </a:bodyPr>
          <a:lstStyle>
            <a:lvl1pPr marL="0" marR="0" indent="0" algn="l" defTabSz="914400" rtl="0" eaLnBrk="1" fontAlgn="base" latinLnBrk="0" hangingPunct="1">
              <a:lnSpc>
                <a:spcPct val="100000"/>
              </a:lnSpc>
              <a:spcBef>
                <a:spcPts val="2200"/>
              </a:spcBef>
              <a:spcAft>
                <a:spcPct val="0"/>
              </a:spcAft>
              <a:buClrTx/>
              <a:buSzTx/>
              <a:buFont typeface="Arial" pitchFamily="34" charset="0"/>
              <a:buNone/>
              <a:tabLst/>
              <a:defRPr kumimoji="0" lang="en-US" sz="1400" b="0" i="0" u="none" strike="noStrike" kern="1200" cap="none" normalizeH="0" baseline="0" dirty="0" smtClean="0">
                <a:ln>
                  <a:noFill/>
                </a:ln>
                <a:solidFill>
                  <a:schemeClr val="accent1"/>
                </a:solidFill>
                <a:effectLst/>
                <a:latin typeface="+mn-lt"/>
                <a:ea typeface="+mn-ea"/>
                <a:cs typeface="Arial" pitchFamily="34" charset="0"/>
              </a:defRPr>
            </a:lvl1pPr>
            <a:lvl2pPr marL="174625" marR="0" indent="-173038" algn="l" defTabSz="914400" rtl="0" eaLnBrk="1" fontAlgn="base" latinLnBrk="0" hangingPunct="1">
              <a:lnSpc>
                <a:spcPct val="100000"/>
              </a:lnSpc>
              <a:spcAft>
                <a:spcPct val="0"/>
              </a:spcAft>
              <a:buFont typeface="Arial" pitchFamily="34" charset="0"/>
              <a:tabLst/>
              <a:defRPr kumimoji="0" lang="en-US" sz="1400" b="0" i="0" u="none" strike="noStrike" kern="1200" cap="none" normalizeH="0" baseline="0" dirty="0" smtClean="0">
                <a:ln>
                  <a:noFill/>
                </a:ln>
                <a:solidFill>
                  <a:schemeClr val="accent1"/>
                </a:solidFill>
                <a:effectLst/>
                <a:latin typeface="+mn-lt"/>
                <a:ea typeface="+mn-ea"/>
                <a:cs typeface="Arial" pitchFamily="34" charset="0"/>
              </a:defRPr>
            </a:lvl2pPr>
            <a:lvl3pPr marR="0" algn="l" defTabSz="914400" rtl="0" eaLnBrk="1" fontAlgn="base" latinLnBrk="0" hangingPunct="1">
              <a:lnSpc>
                <a:spcPct val="100000"/>
              </a:lnSpc>
              <a:spcAft>
                <a:spcPct val="0"/>
              </a:spcAft>
              <a:buFont typeface="Arial" pitchFamily="34" charset="0"/>
              <a:tabLst/>
              <a:defRPr kumimoji="0" lang="en-US" sz="1200" b="0" i="0" u="none" strike="noStrike" kern="1200" cap="none" normalizeH="0" baseline="0" dirty="0" smtClean="0">
                <a:ln>
                  <a:noFill/>
                </a:ln>
                <a:solidFill>
                  <a:schemeClr val="accent1"/>
                </a:solidFill>
                <a:effectLst/>
                <a:latin typeface="Arial" pitchFamily="34" charset="0"/>
                <a:ea typeface="+mn-ea"/>
                <a:cs typeface="Arial" pitchFamily="34" charset="0"/>
              </a:defRPr>
            </a:lvl3pPr>
            <a:lvl4pPr marR="0" algn="l" defTabSz="914400" rtl="0" eaLnBrk="1" fontAlgn="base" latinLnBrk="0" hangingPunct="1">
              <a:lnSpc>
                <a:spcPct val="100000"/>
              </a:lnSpc>
              <a:spcAft>
                <a:spcPct val="0"/>
              </a:spcAft>
              <a:buFont typeface="Arial" pitchFamily="34" charset="0"/>
              <a:tabLst/>
              <a:defRPr kumimoji="0" lang="en-US" sz="1200" b="0" i="0" u="none" strike="noStrike" kern="1200" cap="none" normalizeH="0" baseline="0" dirty="0" smtClean="0">
                <a:ln>
                  <a:noFill/>
                </a:ln>
                <a:solidFill>
                  <a:schemeClr val="accent1"/>
                </a:solidFill>
                <a:effectLst/>
                <a:latin typeface="+mn-lt"/>
                <a:ea typeface="+mn-ea"/>
                <a:cs typeface="Arial" pitchFamily="34" charset="0"/>
              </a:defRPr>
            </a:lvl4pPr>
            <a:lvl5pPr marR="0" algn="l" defTabSz="914400" rtl="0" eaLnBrk="1" fontAlgn="base" latinLnBrk="0" hangingPunct="1">
              <a:lnSpc>
                <a:spcPct val="100000"/>
              </a:lnSpc>
              <a:spcAft>
                <a:spcPct val="0"/>
              </a:spcAft>
              <a:buFont typeface="Arial" pitchFamily="34" charset="0"/>
              <a:tabLst/>
              <a:defRPr kumimoji="0" lang="en-US" sz="1200" b="0" i="0" u="none" strike="noStrike" kern="1200" cap="none" normalizeH="0" baseline="0" dirty="0" smtClean="0">
                <a:ln>
                  <a:noFill/>
                </a:ln>
                <a:solidFill>
                  <a:schemeClr val="accent1"/>
                </a:solidFill>
                <a:effectLst/>
                <a:latin typeface="+mn-lt"/>
                <a:ea typeface="+mn-ea"/>
                <a:cs typeface="Arial" pitchFamily="34" charset="0"/>
              </a:defRPr>
            </a:lvl5pPr>
            <a:lvl6pPr marR="0" algn="l" defTabSz="914400" rtl="0" eaLnBrk="1" fontAlgn="base" latinLnBrk="0" hangingPunct="1">
              <a:lnSpc>
                <a:spcPct val="100000"/>
              </a:lnSpc>
              <a:spcAft>
                <a:spcPct val="0"/>
              </a:spcAft>
              <a:buFont typeface="Arial" pitchFamily="34" charset="0"/>
              <a:tabLst/>
              <a:defRPr kumimoji="0" lang="en-US" sz="1800" b="0" i="0" u="none" strike="noStrike" kern="1200" cap="none" normalizeH="0" baseline="0" dirty="0" smtClean="0">
                <a:ln>
                  <a:noFill/>
                </a:ln>
                <a:solidFill>
                  <a:schemeClr val="tx2"/>
                </a:solidFill>
                <a:effectLst/>
                <a:latin typeface="+mn-lt"/>
                <a:ea typeface="+mn-ea"/>
                <a:cs typeface="Arial" pitchFamily="34" charset="0"/>
              </a:defRPr>
            </a:lvl6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9" name="Text Placeholder 18"/>
          <p:cNvSpPr>
            <a:spLocks noGrp="1"/>
          </p:cNvSpPr>
          <p:nvPr>
            <p:ph type="body" sz="quarter" idx="13"/>
          </p:nvPr>
        </p:nvSpPr>
        <p:spPr bwMode="gray">
          <a:xfrm>
            <a:off x="414338" y="779463"/>
            <a:ext cx="8330184" cy="246221"/>
          </a:xfrm>
          <a:prstGeom prst="rect">
            <a:avLst/>
          </a:prstGeom>
          <a:noFill/>
          <a:ln w="9525" algn="ctr">
            <a:noFill/>
            <a:miter lim="800000"/>
            <a:headEnd/>
            <a:tailEnd/>
          </a:ln>
          <a:effectLst/>
        </p:spPr>
        <p:txBody>
          <a:bodyPr vert="horz" wrap="square" lIns="0" tIns="0" rIns="0" bIns="0" numCol="1" anchor="t" anchorCtr="0" compatLnSpc="1">
            <a:prstTxWarp prst="textNoShape">
              <a:avLst/>
            </a:prstTxWarp>
            <a:spAutoFit/>
          </a:bodyPr>
          <a:lstStyle>
            <a:lvl1pPr>
              <a:defRPr kumimoji="0" lang="en-US" sz="1600" b="0" i="0" u="none" strike="noStrike" kern="1200" cap="none" spc="0" normalizeH="0" baseline="0" noProof="0" dirty="0" smtClean="0">
                <a:ln>
                  <a:noFill/>
                </a:ln>
                <a:solidFill>
                  <a:schemeClr val="accent1"/>
                </a:solidFill>
                <a:effectLst/>
                <a:uLnTx/>
                <a:uFillTx/>
                <a:latin typeface="+mj-lt"/>
                <a:ea typeface="+mn-ea"/>
                <a:cs typeface="Arial" pitchFamily="34" charset="0"/>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dirty="0"/>
              <a:t>Click to edit Master text styles</a:t>
            </a:r>
          </a:p>
        </p:txBody>
      </p:sp>
      <p:sp>
        <p:nvSpPr>
          <p:cNvPr id="5" name="Title Placeholder 10"/>
          <p:cNvSpPr>
            <a:spLocks noGrp="1"/>
          </p:cNvSpPr>
          <p:nvPr>
            <p:ph type="title"/>
          </p:nvPr>
        </p:nvSpPr>
        <p:spPr bwMode="gray">
          <a:xfrm>
            <a:off x="414338" y="450279"/>
            <a:ext cx="8330184" cy="329184"/>
          </a:xfrm>
          <a:prstGeom prst="rect">
            <a:avLst/>
          </a:prstGeom>
        </p:spPr>
        <p:txBody>
          <a:bodyPr lIns="0" tIns="0" rIns="0" bIns="0" anchor="b" anchorCtr="0">
            <a:spAutoFit/>
          </a:bodyPr>
          <a:lstStyle/>
          <a:p>
            <a:pPr marL="0" marR="0" lvl="0" indent="0" algn="l" defTabSz="914400" rtl="0" eaLnBrk="0" fontAlgn="base" latinLnBrk="0" hangingPunct="0">
              <a:lnSpc>
                <a:spcPct val="90000"/>
              </a:lnSpc>
              <a:spcBef>
                <a:spcPct val="0"/>
              </a:spcBef>
              <a:spcAft>
                <a:spcPct val="0"/>
              </a:spcAft>
              <a:buClrTx/>
              <a:buSzTx/>
              <a:buFontTx/>
              <a:buNone/>
              <a:tabLst/>
              <a:defRPr/>
            </a:pPr>
            <a:r>
              <a:rPr lang="en-US" dirty="0"/>
              <a:t>Click to edit Master title style</a:t>
            </a:r>
          </a:p>
        </p:txBody>
      </p:sp>
      <p:sp>
        <p:nvSpPr>
          <p:cNvPr id="6" name="Slide Number Placeholder 5"/>
          <p:cNvSpPr>
            <a:spLocks noGrp="1"/>
          </p:cNvSpPr>
          <p:nvPr>
            <p:ph type="sldNum" sz="quarter" idx="14"/>
          </p:nvPr>
        </p:nvSpPr>
        <p:spPr>
          <a:xfrm>
            <a:off x="239714" y="6286104"/>
            <a:ext cx="378392" cy="365125"/>
          </a:xfrm>
        </p:spPr>
        <p:txBody>
          <a:bodyPr/>
          <a:lstStyle>
            <a:lvl1pPr>
              <a:defRPr>
                <a:solidFill>
                  <a:schemeClr val="bg1"/>
                </a:solidFill>
              </a:defRPr>
            </a:lvl1pPr>
          </a:lstStyle>
          <a:p>
            <a:fld id="{56E0FF23-D086-4821-B275-7B151A753CC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537836037"/>
      </p:ext>
    </p:extLst>
  </p:cSld>
  <p:clrMapOvr>
    <a:masterClrMapping/>
  </p:clrMapOvr>
</p:sldLayout>
</file>

<file path=ppt/slideLayouts/slideLayout321.xml><?xml version="1.0" encoding="utf-8"?>
<p:sldLayout xmlns:a="http://schemas.openxmlformats.org/drawingml/2006/main" xmlns:r="http://schemas.openxmlformats.org/officeDocument/2006/relationships" xmlns:p="http://schemas.openxmlformats.org/presentationml/2006/main" preserve="1" userDrawn="1">
  <p:cSld name="TitleThrive_Blue">
    <p:spTree>
      <p:nvGrpSpPr>
        <p:cNvPr id="1" name=""/>
        <p:cNvGrpSpPr/>
        <p:nvPr/>
      </p:nvGrpSpPr>
      <p:grpSpPr>
        <a:xfrm>
          <a:off x="0" y="0"/>
          <a:ext cx="0" cy="0"/>
          <a:chOff x="0" y="0"/>
          <a:chExt cx="0" cy="0"/>
        </a:xfrm>
      </p:grpSpPr>
      <p:sp>
        <p:nvSpPr>
          <p:cNvPr id="15" name="Rectangle 14"/>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0" name="Round Diagonal Corner Rectangle 19"/>
          <p:cNvSpPr/>
          <p:nvPr userDrawn="1"/>
        </p:nvSpPr>
        <p:spPr>
          <a:xfrm>
            <a:off x="6092679" y="457200"/>
            <a:ext cx="2359152" cy="1600200"/>
          </a:xfrm>
          <a:prstGeom prst="round2DiagRect">
            <a:avLst>
              <a:gd name="adj1" fmla="val 12797"/>
              <a:gd name="adj2" fmla="val 0"/>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7" name="Picture Placeholder 16"/>
          <p:cNvSpPr>
            <a:spLocks noGrp="1"/>
          </p:cNvSpPr>
          <p:nvPr>
            <p:ph type="pic" sz="quarter" idx="14"/>
          </p:nvPr>
        </p:nvSpPr>
        <p:spPr>
          <a:xfrm>
            <a:off x="0" y="228600"/>
            <a:ext cx="5980176" cy="5715000"/>
          </a:xfrm>
          <a:prstGeom prst="rect">
            <a:avLst/>
          </a:prstGeom>
          <a:solidFill>
            <a:schemeClr val="bg1"/>
          </a:solidFill>
        </p:spPr>
        <p:txBody>
          <a:bodyPr/>
          <a:lstStyle/>
          <a:p>
            <a:r>
              <a:rPr lang="en-US"/>
              <a:t>Click icon to add picture</a:t>
            </a:r>
            <a:endParaRPr lang="en-US" dirty="0"/>
          </a:p>
        </p:txBody>
      </p:sp>
      <p:sp>
        <p:nvSpPr>
          <p:cNvPr id="16" name="Round Diagonal Corner Rectangle 15"/>
          <p:cNvSpPr/>
          <p:nvPr userDrawn="1"/>
        </p:nvSpPr>
        <p:spPr>
          <a:xfrm>
            <a:off x="6092679" y="2167128"/>
            <a:ext cx="2817960" cy="3775052"/>
          </a:xfrm>
          <a:prstGeom prst="round2DiagRect">
            <a:avLst>
              <a:gd name="adj1" fmla="val 0"/>
              <a:gd name="adj2" fmla="val 8742"/>
            </a:avLst>
          </a:prstGeom>
          <a:solidFill>
            <a:srgbClr val="005F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 name="Subtitle 2"/>
          <p:cNvSpPr>
            <a:spLocks noGrp="1"/>
          </p:cNvSpPr>
          <p:nvPr>
            <p:ph type="subTitle" idx="1"/>
          </p:nvPr>
        </p:nvSpPr>
        <p:spPr bwMode="gray">
          <a:xfrm>
            <a:off x="6382511" y="2697480"/>
            <a:ext cx="2249424" cy="1619459"/>
          </a:xfrm>
        </p:spPr>
        <p:txBody>
          <a:bodyPr lIns="0" tIns="0" rIns="0" bIns="0" anchor="t" anchorCtr="0">
            <a:noAutofit/>
          </a:bodyPr>
          <a:lstStyle>
            <a:lvl1pPr marL="0" indent="0" algn="l">
              <a:lnSpc>
                <a:spcPts val="3200"/>
              </a:lnSpc>
              <a:spcBef>
                <a:spcPts val="0"/>
              </a:spcBef>
              <a:buNone/>
              <a:defRPr sz="2400" b="1">
                <a:solidFill>
                  <a:schemeClr val="bg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4" name="Text Placeholder 13"/>
          <p:cNvSpPr>
            <a:spLocks noGrp="1"/>
          </p:cNvSpPr>
          <p:nvPr>
            <p:ph type="body" sz="quarter" idx="13"/>
          </p:nvPr>
        </p:nvSpPr>
        <p:spPr>
          <a:xfrm>
            <a:off x="230188" y="6354053"/>
            <a:ext cx="2151062" cy="293688"/>
          </a:xfrm>
        </p:spPr>
        <p:txBody>
          <a:bodyPr lIns="0" tIns="0" rIns="0" bIns="0" anchor="b">
            <a:noAutofit/>
          </a:bodyPr>
          <a:lstStyle>
            <a:lvl1pPr marL="0" indent="0">
              <a:spcBef>
                <a:spcPts val="0"/>
              </a:spcBef>
              <a:buNone/>
              <a:defRPr sz="1000" b="1"/>
            </a:lvl1pPr>
            <a:lvl2pPr>
              <a:defRPr sz="1100" b="1"/>
            </a:lvl2pPr>
            <a:lvl3pPr>
              <a:defRPr sz="1100" b="1"/>
            </a:lvl3pPr>
            <a:lvl4pPr>
              <a:defRPr sz="1100" b="1"/>
            </a:lvl4pPr>
            <a:lvl5pPr>
              <a:defRPr sz="1100" b="1"/>
            </a:lvl5pPr>
          </a:lstStyle>
          <a:p>
            <a:pPr lvl="0"/>
            <a:r>
              <a:rPr lang="en-US"/>
              <a:t>Click to edit Master text styles</a:t>
            </a:r>
          </a:p>
        </p:txBody>
      </p:sp>
      <p:pic>
        <p:nvPicPr>
          <p:cNvPr id="18" name="Picture 17" descr="Cargill_graphics-02.png"/>
          <p:cNvPicPr>
            <a:picLocks noChangeAspect="1"/>
          </p:cNvPicPr>
          <p:nvPr userDrawn="1"/>
        </p:nvPicPr>
        <p:blipFill>
          <a:blip r:embed="rId2" cstate="print"/>
          <a:stretch>
            <a:fillRect/>
          </a:stretch>
        </p:blipFill>
        <p:spPr>
          <a:xfrm>
            <a:off x="7829661" y="6187350"/>
            <a:ext cx="1145953" cy="512022"/>
          </a:xfrm>
          <a:prstGeom prst="rect">
            <a:avLst/>
          </a:prstGeom>
        </p:spPr>
      </p:pic>
      <p:sp>
        <p:nvSpPr>
          <p:cNvPr id="22" name="TextBox 21"/>
          <p:cNvSpPr txBox="1"/>
          <p:nvPr userDrawn="1"/>
        </p:nvSpPr>
        <p:spPr>
          <a:xfrm>
            <a:off x="2541319" y="6438827"/>
            <a:ext cx="3331030" cy="215444"/>
          </a:xfrm>
          <a:prstGeom prst="rect">
            <a:avLst/>
          </a:prstGeom>
          <a:noFill/>
        </p:spPr>
        <p:txBody>
          <a:bodyPr wrap="square" lIns="0" tIns="0" rIns="0" bIns="0" rtlCol="0" anchor="b">
            <a:spAutoFit/>
          </a:bodyPr>
          <a:lstStyle/>
          <a:p>
            <a:pPr>
              <a:defRPr/>
            </a:pPr>
            <a:r>
              <a:rPr lang="en-US" sz="700" baseline="30000" dirty="0">
                <a:solidFill>
                  <a:srgbClr val="959595"/>
                </a:solidFill>
              </a:rPr>
              <a:t>CONFIDENTIAL. This document contains trade secret information. Disclosure, use or reproduction outside Cargill or inside Cargill, to or by those employees who do not have a need to know is prohibited except as authorized by Cargill in writing.</a:t>
            </a:r>
          </a:p>
          <a:p>
            <a:pPr>
              <a:defRPr/>
            </a:pPr>
            <a:r>
              <a:rPr lang="en-US" sz="700" baseline="30000" dirty="0">
                <a:solidFill>
                  <a:srgbClr val="959595"/>
                </a:solidFill>
              </a:rPr>
              <a:t>© 2013 Cargill, Incorporated. All rights reserved.</a:t>
            </a:r>
          </a:p>
        </p:txBody>
      </p:sp>
      <p:sp>
        <p:nvSpPr>
          <p:cNvPr id="21" name="Text Placeholder 20"/>
          <p:cNvSpPr>
            <a:spLocks noGrp="1"/>
          </p:cNvSpPr>
          <p:nvPr>
            <p:ph type="body" sz="quarter" idx="16"/>
          </p:nvPr>
        </p:nvSpPr>
        <p:spPr bwMode="gray">
          <a:xfrm>
            <a:off x="6382511" y="4206240"/>
            <a:ext cx="2249424" cy="1317625"/>
          </a:xfrm>
        </p:spPr>
        <p:txBody>
          <a:bodyPr tIns="0" bIns="0">
            <a:noAutofit/>
          </a:bodyPr>
          <a:lstStyle>
            <a:lvl1pPr>
              <a:buFontTx/>
              <a:buNone/>
              <a:defRPr sz="1400" b="1" baseline="0">
                <a:solidFill>
                  <a:schemeClr val="bg1"/>
                </a:solidFill>
                <a:latin typeface="+mn-lt"/>
              </a:defRPr>
            </a:lvl1pPr>
            <a:lvl5pPr>
              <a:defRPr/>
            </a:lvl5pPr>
          </a:lstStyle>
          <a:p>
            <a:pPr lvl="0"/>
            <a:r>
              <a:rPr lang="en-US"/>
              <a:t>Click to edit Master text styles</a:t>
            </a:r>
          </a:p>
        </p:txBody>
      </p:sp>
    </p:spTree>
    <p:extLst>
      <p:ext uri="{BB962C8B-B14F-4D97-AF65-F5344CB8AC3E}">
        <p14:creationId xmlns:p14="http://schemas.microsoft.com/office/powerpoint/2010/main" val="2018357817"/>
      </p:ext>
    </p:extLst>
  </p:cSld>
  <p:clrMapOvr>
    <a:masterClrMapping/>
  </p:clrMapOvr>
</p:sldLayout>
</file>

<file path=ppt/slideLayouts/slideLayout322.xml><?xml version="1.0" encoding="utf-8"?>
<p:sldLayout xmlns:a="http://schemas.openxmlformats.org/drawingml/2006/main" xmlns:r="http://schemas.openxmlformats.org/officeDocument/2006/relationships" xmlns:p="http://schemas.openxmlformats.org/presentationml/2006/main" preserve="1" userDrawn="1">
  <p:cSld name="TitleNoThrive_Blue">
    <p:spTree>
      <p:nvGrpSpPr>
        <p:cNvPr id="1" name=""/>
        <p:cNvGrpSpPr/>
        <p:nvPr/>
      </p:nvGrpSpPr>
      <p:grpSpPr>
        <a:xfrm>
          <a:off x="0" y="0"/>
          <a:ext cx="0" cy="0"/>
          <a:chOff x="0" y="0"/>
          <a:chExt cx="0" cy="0"/>
        </a:xfrm>
      </p:grpSpPr>
      <p:sp>
        <p:nvSpPr>
          <p:cNvPr id="15" name="Rectangle 14"/>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7" name="Picture Placeholder 16"/>
          <p:cNvSpPr>
            <a:spLocks noGrp="1"/>
          </p:cNvSpPr>
          <p:nvPr>
            <p:ph type="pic" sz="quarter" idx="14"/>
          </p:nvPr>
        </p:nvSpPr>
        <p:spPr>
          <a:xfrm>
            <a:off x="230188" y="228600"/>
            <a:ext cx="5751576" cy="5715000"/>
          </a:xfrm>
          <a:prstGeom prst="round2DiagRect">
            <a:avLst>
              <a:gd name="adj1" fmla="val 3724"/>
              <a:gd name="adj2" fmla="val 0"/>
            </a:avLst>
          </a:prstGeom>
          <a:solidFill>
            <a:schemeClr val="bg1"/>
          </a:solidFill>
        </p:spPr>
        <p:txBody>
          <a:bodyPr/>
          <a:lstStyle/>
          <a:p>
            <a:r>
              <a:rPr lang="en-US"/>
              <a:t>Click icon to add picture</a:t>
            </a:r>
            <a:endParaRPr lang="en-US" dirty="0"/>
          </a:p>
        </p:txBody>
      </p:sp>
      <p:sp>
        <p:nvSpPr>
          <p:cNvPr id="16" name="Round Diagonal Corner Rectangle 15"/>
          <p:cNvSpPr/>
          <p:nvPr userDrawn="1"/>
        </p:nvSpPr>
        <p:spPr>
          <a:xfrm>
            <a:off x="6092679" y="2368296"/>
            <a:ext cx="2817960" cy="3575304"/>
          </a:xfrm>
          <a:prstGeom prst="round2DiagRect">
            <a:avLst>
              <a:gd name="adj1" fmla="val 0"/>
              <a:gd name="adj2" fmla="val 8742"/>
            </a:avLst>
          </a:prstGeom>
          <a:solidFill>
            <a:srgbClr val="005F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 name="Subtitle 2"/>
          <p:cNvSpPr>
            <a:spLocks noGrp="1"/>
          </p:cNvSpPr>
          <p:nvPr>
            <p:ph type="subTitle" idx="1"/>
          </p:nvPr>
        </p:nvSpPr>
        <p:spPr bwMode="gray">
          <a:xfrm>
            <a:off x="6382511" y="2697480"/>
            <a:ext cx="2249424" cy="1619459"/>
          </a:xfrm>
        </p:spPr>
        <p:txBody>
          <a:bodyPr lIns="0" tIns="0" rIns="0" bIns="0" anchor="t" anchorCtr="0">
            <a:noAutofit/>
          </a:bodyPr>
          <a:lstStyle>
            <a:lvl1pPr marL="0" indent="0" algn="l">
              <a:lnSpc>
                <a:spcPts val="3200"/>
              </a:lnSpc>
              <a:spcBef>
                <a:spcPts val="0"/>
              </a:spcBef>
              <a:buNone/>
              <a:defRPr sz="2400" b="1">
                <a:solidFill>
                  <a:schemeClr val="bg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4" name="Text Placeholder 13"/>
          <p:cNvSpPr>
            <a:spLocks noGrp="1"/>
          </p:cNvSpPr>
          <p:nvPr>
            <p:ph type="body" sz="quarter" idx="13"/>
          </p:nvPr>
        </p:nvSpPr>
        <p:spPr>
          <a:xfrm>
            <a:off x="230188" y="6354053"/>
            <a:ext cx="2151062" cy="293688"/>
          </a:xfrm>
        </p:spPr>
        <p:txBody>
          <a:bodyPr lIns="0" tIns="0" rIns="0" bIns="0" anchor="b">
            <a:noAutofit/>
          </a:bodyPr>
          <a:lstStyle>
            <a:lvl1pPr marL="0" indent="0">
              <a:spcBef>
                <a:spcPts val="0"/>
              </a:spcBef>
              <a:buNone/>
              <a:defRPr sz="1000" b="1"/>
            </a:lvl1pPr>
            <a:lvl2pPr>
              <a:defRPr sz="1100" b="1"/>
            </a:lvl2pPr>
            <a:lvl3pPr>
              <a:defRPr sz="1100" b="1"/>
            </a:lvl3pPr>
            <a:lvl4pPr>
              <a:defRPr sz="1100" b="1"/>
            </a:lvl4pPr>
            <a:lvl5pPr>
              <a:defRPr sz="1100" b="1"/>
            </a:lvl5pPr>
          </a:lstStyle>
          <a:p>
            <a:pPr lvl="0"/>
            <a:r>
              <a:rPr lang="en-US"/>
              <a:t>Click to edit Master text styles</a:t>
            </a:r>
          </a:p>
        </p:txBody>
      </p:sp>
      <p:pic>
        <p:nvPicPr>
          <p:cNvPr id="18" name="Picture 17" descr="Cargill_graphics-02.png"/>
          <p:cNvPicPr>
            <a:picLocks noChangeAspect="1"/>
          </p:cNvPicPr>
          <p:nvPr userDrawn="1"/>
        </p:nvPicPr>
        <p:blipFill>
          <a:blip r:embed="rId2" cstate="print"/>
          <a:stretch>
            <a:fillRect/>
          </a:stretch>
        </p:blipFill>
        <p:spPr>
          <a:xfrm>
            <a:off x="7829661" y="6187350"/>
            <a:ext cx="1145953" cy="512022"/>
          </a:xfrm>
          <a:prstGeom prst="rect">
            <a:avLst/>
          </a:prstGeom>
        </p:spPr>
      </p:pic>
      <p:sp>
        <p:nvSpPr>
          <p:cNvPr id="22" name="TextBox 21"/>
          <p:cNvSpPr txBox="1"/>
          <p:nvPr userDrawn="1"/>
        </p:nvSpPr>
        <p:spPr>
          <a:xfrm>
            <a:off x="2541319" y="6438827"/>
            <a:ext cx="3331030" cy="215444"/>
          </a:xfrm>
          <a:prstGeom prst="rect">
            <a:avLst/>
          </a:prstGeom>
          <a:noFill/>
        </p:spPr>
        <p:txBody>
          <a:bodyPr wrap="square" lIns="0" tIns="0" rIns="0" bIns="0" rtlCol="0" anchor="b">
            <a:spAutoFit/>
          </a:bodyPr>
          <a:lstStyle/>
          <a:p>
            <a:pPr>
              <a:defRPr/>
            </a:pPr>
            <a:r>
              <a:rPr lang="en-US" sz="700" baseline="30000" dirty="0">
                <a:solidFill>
                  <a:srgbClr val="959595"/>
                </a:solidFill>
              </a:rPr>
              <a:t>CONFIDENTIAL. This document contains trade secret information. Disclosure, use or reproduction outside Cargill or inside Cargill, to or by those employees who do not have a need to know is prohibited except as authorized by Cargill in writing.</a:t>
            </a:r>
          </a:p>
          <a:p>
            <a:pPr>
              <a:defRPr/>
            </a:pPr>
            <a:r>
              <a:rPr lang="en-US" sz="700" baseline="30000" dirty="0">
                <a:solidFill>
                  <a:srgbClr val="959595"/>
                </a:solidFill>
              </a:rPr>
              <a:t>© 2013 Cargill, Incorporated. All rights reserved.</a:t>
            </a:r>
          </a:p>
        </p:txBody>
      </p:sp>
      <p:sp>
        <p:nvSpPr>
          <p:cNvPr id="21" name="Text Placeholder 20"/>
          <p:cNvSpPr>
            <a:spLocks noGrp="1"/>
          </p:cNvSpPr>
          <p:nvPr>
            <p:ph type="body" sz="quarter" idx="16"/>
          </p:nvPr>
        </p:nvSpPr>
        <p:spPr bwMode="gray">
          <a:xfrm>
            <a:off x="6382512" y="4206240"/>
            <a:ext cx="2249424" cy="1317625"/>
          </a:xfrm>
        </p:spPr>
        <p:txBody>
          <a:bodyPr tIns="0" bIns="0">
            <a:noAutofit/>
          </a:bodyPr>
          <a:lstStyle>
            <a:lvl1pPr>
              <a:buFontTx/>
              <a:buNone/>
              <a:defRPr sz="1400" b="1" baseline="0">
                <a:solidFill>
                  <a:schemeClr val="bg1"/>
                </a:solidFill>
                <a:latin typeface="+mn-lt"/>
              </a:defRPr>
            </a:lvl1pPr>
            <a:lvl5pPr>
              <a:defRPr/>
            </a:lvl5pPr>
          </a:lstStyle>
          <a:p>
            <a:pPr lvl="0"/>
            <a:r>
              <a:rPr lang="en-US"/>
              <a:t>Click to edit Master text styles</a:t>
            </a:r>
          </a:p>
        </p:txBody>
      </p:sp>
      <p:sp>
        <p:nvSpPr>
          <p:cNvPr id="24" name="Round Diagonal Corner Rectangle 23"/>
          <p:cNvSpPr/>
          <p:nvPr userDrawn="1"/>
        </p:nvSpPr>
        <p:spPr>
          <a:xfrm>
            <a:off x="6085856" y="685800"/>
            <a:ext cx="2355284" cy="1572768"/>
          </a:xfrm>
          <a:prstGeom prst="round2DiagRect">
            <a:avLst>
              <a:gd name="adj1" fmla="val 12797"/>
              <a:gd name="adj2" fmla="val 0"/>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1555964482"/>
      </p:ext>
    </p:extLst>
  </p:cSld>
  <p:clrMapOvr>
    <a:masterClrMapping/>
  </p:clrMapOvr>
</p:sldLayout>
</file>

<file path=ppt/slideLayouts/slideLayout323.xml><?xml version="1.0" encoding="utf-8"?>
<p:sldLayout xmlns:a="http://schemas.openxmlformats.org/drawingml/2006/main" xmlns:r="http://schemas.openxmlformats.org/officeDocument/2006/relationships" xmlns:p="http://schemas.openxmlformats.org/presentationml/2006/main" preserve="1" userDrawn="1">
  <p:cSld name="TitleNoPhoto_Blue">
    <p:spTree>
      <p:nvGrpSpPr>
        <p:cNvPr id="1" name=""/>
        <p:cNvGrpSpPr/>
        <p:nvPr/>
      </p:nvGrpSpPr>
      <p:grpSpPr>
        <a:xfrm>
          <a:off x="0" y="0"/>
          <a:ext cx="0" cy="0"/>
          <a:chOff x="0" y="0"/>
          <a:chExt cx="0" cy="0"/>
        </a:xfrm>
      </p:grpSpPr>
      <p:sp>
        <p:nvSpPr>
          <p:cNvPr id="15" name="Rectangle 14"/>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 name="Round Diagonal Corner Rectangle 10"/>
          <p:cNvSpPr/>
          <p:nvPr userDrawn="1"/>
        </p:nvSpPr>
        <p:spPr>
          <a:xfrm>
            <a:off x="230188" y="228599"/>
            <a:ext cx="7223760" cy="5711825"/>
          </a:xfrm>
          <a:prstGeom prst="round2DiagRect">
            <a:avLst>
              <a:gd name="adj1" fmla="val 0"/>
              <a:gd name="adj2" fmla="val 4027"/>
            </a:avLst>
          </a:prstGeom>
          <a:solidFill>
            <a:srgbClr val="005F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6" name="Round Diagonal Corner Rectangle 15"/>
          <p:cNvSpPr/>
          <p:nvPr userDrawn="1"/>
        </p:nvSpPr>
        <p:spPr>
          <a:xfrm>
            <a:off x="7562088" y="3078353"/>
            <a:ext cx="1353312" cy="2862072"/>
          </a:xfrm>
          <a:prstGeom prst="round2DiagRect">
            <a:avLst>
              <a:gd name="adj1" fmla="val 612"/>
              <a:gd name="adj2" fmla="val 16610"/>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 name="Subtitle 2"/>
          <p:cNvSpPr>
            <a:spLocks noGrp="1"/>
          </p:cNvSpPr>
          <p:nvPr>
            <p:ph type="subTitle" idx="1"/>
          </p:nvPr>
        </p:nvSpPr>
        <p:spPr bwMode="gray">
          <a:xfrm>
            <a:off x="740664" y="1170432"/>
            <a:ext cx="5029200" cy="1828800"/>
          </a:xfrm>
        </p:spPr>
        <p:txBody>
          <a:bodyPr lIns="0" tIns="0" rIns="0" bIns="0" anchor="t" anchorCtr="0">
            <a:noAutofit/>
          </a:bodyPr>
          <a:lstStyle>
            <a:lvl1pPr marL="0" indent="0" algn="l">
              <a:lnSpc>
                <a:spcPts val="5000"/>
              </a:lnSpc>
              <a:spcBef>
                <a:spcPts val="0"/>
              </a:spcBef>
              <a:buNone/>
              <a:defRPr sz="4800" b="1">
                <a:solidFill>
                  <a:schemeClr val="bg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4" name="Text Placeholder 13"/>
          <p:cNvSpPr>
            <a:spLocks noGrp="1"/>
          </p:cNvSpPr>
          <p:nvPr>
            <p:ph type="body" sz="quarter" idx="13"/>
          </p:nvPr>
        </p:nvSpPr>
        <p:spPr>
          <a:xfrm>
            <a:off x="230188" y="6354053"/>
            <a:ext cx="2151062" cy="293688"/>
          </a:xfrm>
        </p:spPr>
        <p:txBody>
          <a:bodyPr lIns="0" tIns="0" rIns="0" bIns="0" anchor="b">
            <a:noAutofit/>
          </a:bodyPr>
          <a:lstStyle>
            <a:lvl1pPr marL="0" indent="0">
              <a:spcBef>
                <a:spcPts val="0"/>
              </a:spcBef>
              <a:buNone/>
              <a:defRPr sz="1000" b="1"/>
            </a:lvl1pPr>
            <a:lvl2pPr>
              <a:defRPr sz="1100" b="1"/>
            </a:lvl2pPr>
            <a:lvl3pPr>
              <a:defRPr sz="1100" b="1"/>
            </a:lvl3pPr>
            <a:lvl4pPr>
              <a:defRPr sz="1100" b="1"/>
            </a:lvl4pPr>
            <a:lvl5pPr>
              <a:defRPr sz="1100" b="1"/>
            </a:lvl5pPr>
          </a:lstStyle>
          <a:p>
            <a:pPr lvl="0"/>
            <a:r>
              <a:rPr lang="en-US"/>
              <a:t>Click to edit Master text styles</a:t>
            </a:r>
          </a:p>
        </p:txBody>
      </p:sp>
      <p:pic>
        <p:nvPicPr>
          <p:cNvPr id="18" name="Picture 17" descr="Cargill_graphics-02.png"/>
          <p:cNvPicPr>
            <a:picLocks noChangeAspect="1"/>
          </p:cNvPicPr>
          <p:nvPr userDrawn="1"/>
        </p:nvPicPr>
        <p:blipFill>
          <a:blip r:embed="rId2" cstate="print"/>
          <a:stretch>
            <a:fillRect/>
          </a:stretch>
        </p:blipFill>
        <p:spPr>
          <a:xfrm>
            <a:off x="7829661" y="6187350"/>
            <a:ext cx="1145953" cy="512022"/>
          </a:xfrm>
          <a:prstGeom prst="rect">
            <a:avLst/>
          </a:prstGeom>
        </p:spPr>
      </p:pic>
      <p:sp>
        <p:nvSpPr>
          <p:cNvPr id="22" name="TextBox 21"/>
          <p:cNvSpPr txBox="1"/>
          <p:nvPr userDrawn="1"/>
        </p:nvSpPr>
        <p:spPr>
          <a:xfrm>
            <a:off x="2541319" y="6438827"/>
            <a:ext cx="3331030" cy="215444"/>
          </a:xfrm>
          <a:prstGeom prst="rect">
            <a:avLst/>
          </a:prstGeom>
          <a:noFill/>
        </p:spPr>
        <p:txBody>
          <a:bodyPr wrap="square" lIns="0" tIns="0" rIns="0" bIns="0" rtlCol="0" anchor="b">
            <a:spAutoFit/>
          </a:bodyPr>
          <a:lstStyle/>
          <a:p>
            <a:pPr>
              <a:defRPr/>
            </a:pPr>
            <a:r>
              <a:rPr lang="en-US" sz="700" baseline="30000" dirty="0">
                <a:solidFill>
                  <a:srgbClr val="959595"/>
                </a:solidFill>
              </a:rPr>
              <a:t>CONFIDENTIAL. This document contains trade secret information. Disclosure, use or reproduction outside Cargill or inside Cargill, to or by those employees who do not have a need to know is prohibited except as authorized by Cargill in writing.</a:t>
            </a:r>
          </a:p>
          <a:p>
            <a:pPr>
              <a:defRPr/>
            </a:pPr>
            <a:r>
              <a:rPr lang="en-US" sz="700" baseline="30000" dirty="0">
                <a:solidFill>
                  <a:srgbClr val="959595"/>
                </a:solidFill>
              </a:rPr>
              <a:t>© 2013 Cargill, Incorporated. All rights reserved.</a:t>
            </a:r>
          </a:p>
        </p:txBody>
      </p:sp>
      <p:sp>
        <p:nvSpPr>
          <p:cNvPr id="21" name="Text Placeholder 20"/>
          <p:cNvSpPr>
            <a:spLocks noGrp="1"/>
          </p:cNvSpPr>
          <p:nvPr>
            <p:ph type="body" sz="quarter" idx="16"/>
          </p:nvPr>
        </p:nvSpPr>
        <p:spPr bwMode="gray">
          <a:xfrm>
            <a:off x="740664" y="3430587"/>
            <a:ext cx="5029200" cy="914400"/>
          </a:xfrm>
        </p:spPr>
        <p:txBody>
          <a:bodyPr tIns="0" bIns="0">
            <a:noAutofit/>
          </a:bodyPr>
          <a:lstStyle>
            <a:lvl1pPr>
              <a:lnSpc>
                <a:spcPts val="3000"/>
              </a:lnSpc>
              <a:buFontTx/>
              <a:buNone/>
              <a:defRPr sz="2400" b="1" baseline="0">
                <a:solidFill>
                  <a:schemeClr val="bg1"/>
                </a:solidFill>
                <a:latin typeface="+mn-lt"/>
              </a:defRPr>
            </a:lvl1pPr>
            <a:lvl5pPr>
              <a:defRPr/>
            </a:lvl5pPr>
          </a:lstStyle>
          <a:p>
            <a:pPr lvl="0"/>
            <a:r>
              <a:rPr lang="en-US"/>
              <a:t>Click to edit Master text styles</a:t>
            </a:r>
          </a:p>
        </p:txBody>
      </p:sp>
      <p:sp>
        <p:nvSpPr>
          <p:cNvPr id="24" name="Round Diagonal Corner Rectangle 23"/>
          <p:cNvSpPr/>
          <p:nvPr userDrawn="1"/>
        </p:nvSpPr>
        <p:spPr>
          <a:xfrm>
            <a:off x="7562088" y="1828800"/>
            <a:ext cx="1353312" cy="1143000"/>
          </a:xfrm>
          <a:prstGeom prst="round2DiagRect">
            <a:avLst>
              <a:gd name="adj1" fmla="val 20468"/>
              <a:gd name="adj2" fmla="val 0"/>
            </a:avLst>
          </a:prstGeom>
          <a:solidFill>
            <a:srgbClr val="1E9D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1618752533"/>
      </p:ext>
    </p:extLst>
  </p:cSld>
  <p:clrMapOvr>
    <a:masterClrMapping/>
  </p:clrMapOvr>
</p:sldLayout>
</file>

<file path=ppt/slideLayouts/slideLayout324.xml><?xml version="1.0" encoding="utf-8"?>
<p:sldLayout xmlns:a="http://schemas.openxmlformats.org/drawingml/2006/main" xmlns:r="http://schemas.openxmlformats.org/officeDocument/2006/relationships" xmlns:p="http://schemas.openxmlformats.org/presentationml/2006/main" preserve="1" userDrawn="1">
  <p:cSld name="TitleLowInk_Blue">
    <p:spTree>
      <p:nvGrpSpPr>
        <p:cNvPr id="1" name=""/>
        <p:cNvGrpSpPr/>
        <p:nvPr/>
      </p:nvGrpSpPr>
      <p:grpSpPr>
        <a:xfrm>
          <a:off x="0" y="0"/>
          <a:ext cx="0" cy="0"/>
          <a:chOff x="0" y="0"/>
          <a:chExt cx="0" cy="0"/>
        </a:xfrm>
      </p:grpSpPr>
      <p:sp>
        <p:nvSpPr>
          <p:cNvPr id="15" name="Rectangle 14"/>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6" name="Round Diagonal Corner Rectangle 15"/>
          <p:cNvSpPr/>
          <p:nvPr userDrawn="1"/>
        </p:nvSpPr>
        <p:spPr>
          <a:xfrm>
            <a:off x="758952" y="228600"/>
            <a:ext cx="978408" cy="603504"/>
          </a:xfrm>
          <a:prstGeom prst="round2DiagRect">
            <a:avLst>
              <a:gd name="adj1" fmla="val 0"/>
              <a:gd name="adj2" fmla="val 20819"/>
            </a:avLst>
          </a:prstGeom>
          <a:solidFill>
            <a:srgbClr val="005C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 name="Subtitle 2"/>
          <p:cNvSpPr>
            <a:spLocks noGrp="1"/>
          </p:cNvSpPr>
          <p:nvPr>
            <p:ph type="subTitle" idx="1" hasCustomPrompt="1"/>
          </p:nvPr>
        </p:nvSpPr>
        <p:spPr>
          <a:xfrm>
            <a:off x="740664" y="2258568"/>
            <a:ext cx="7040880" cy="2057400"/>
          </a:xfrm>
          <a:noFill/>
        </p:spPr>
        <p:txBody>
          <a:bodyPr lIns="0" tIns="0" rIns="0" bIns="0" anchor="t" anchorCtr="0">
            <a:noAutofit/>
          </a:bodyPr>
          <a:lstStyle>
            <a:lvl1pPr marL="0" indent="0" algn="l">
              <a:lnSpc>
                <a:spcPts val="7900"/>
              </a:lnSpc>
              <a:spcBef>
                <a:spcPts val="0"/>
              </a:spcBef>
              <a:buNone/>
              <a:defRPr sz="6900" b="1">
                <a:solidFill>
                  <a:srgbClr val="005C84"/>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Cover Slide Primary</a:t>
            </a:r>
          </a:p>
        </p:txBody>
      </p:sp>
      <p:sp>
        <p:nvSpPr>
          <p:cNvPr id="14" name="Text Placeholder 13"/>
          <p:cNvSpPr>
            <a:spLocks noGrp="1"/>
          </p:cNvSpPr>
          <p:nvPr>
            <p:ph type="body" sz="quarter" idx="13"/>
          </p:nvPr>
        </p:nvSpPr>
        <p:spPr>
          <a:xfrm>
            <a:off x="230188" y="6354053"/>
            <a:ext cx="2151062" cy="293688"/>
          </a:xfrm>
        </p:spPr>
        <p:txBody>
          <a:bodyPr lIns="0" tIns="0" rIns="0" bIns="0" anchor="b">
            <a:noAutofit/>
          </a:bodyPr>
          <a:lstStyle>
            <a:lvl1pPr marL="0" indent="0">
              <a:spcBef>
                <a:spcPts val="0"/>
              </a:spcBef>
              <a:buNone/>
              <a:defRPr sz="1000" b="1"/>
            </a:lvl1pPr>
            <a:lvl2pPr>
              <a:defRPr sz="1100" b="1"/>
            </a:lvl2pPr>
            <a:lvl3pPr>
              <a:defRPr sz="1100" b="1"/>
            </a:lvl3pPr>
            <a:lvl4pPr>
              <a:defRPr sz="1100" b="1"/>
            </a:lvl4pPr>
            <a:lvl5pPr>
              <a:defRPr sz="1100" b="1"/>
            </a:lvl5pPr>
          </a:lstStyle>
          <a:p>
            <a:pPr lvl="0"/>
            <a:r>
              <a:rPr lang="en-US"/>
              <a:t>Click to edit Master text styles</a:t>
            </a:r>
          </a:p>
        </p:txBody>
      </p:sp>
      <p:pic>
        <p:nvPicPr>
          <p:cNvPr id="18" name="Picture 17" descr="Cargill_graphics-02.png"/>
          <p:cNvPicPr>
            <a:picLocks noChangeAspect="1"/>
          </p:cNvPicPr>
          <p:nvPr userDrawn="1"/>
        </p:nvPicPr>
        <p:blipFill>
          <a:blip r:embed="rId2" cstate="print"/>
          <a:stretch>
            <a:fillRect/>
          </a:stretch>
        </p:blipFill>
        <p:spPr>
          <a:xfrm>
            <a:off x="7829661" y="6187350"/>
            <a:ext cx="1145953" cy="512022"/>
          </a:xfrm>
          <a:prstGeom prst="rect">
            <a:avLst/>
          </a:prstGeom>
        </p:spPr>
      </p:pic>
      <p:sp>
        <p:nvSpPr>
          <p:cNvPr id="22" name="TextBox 21"/>
          <p:cNvSpPr txBox="1"/>
          <p:nvPr userDrawn="1"/>
        </p:nvSpPr>
        <p:spPr>
          <a:xfrm>
            <a:off x="2541319" y="6510642"/>
            <a:ext cx="3331030" cy="143629"/>
          </a:xfrm>
          <a:prstGeom prst="rect">
            <a:avLst/>
          </a:prstGeom>
          <a:noFill/>
        </p:spPr>
        <p:txBody>
          <a:bodyPr wrap="square" lIns="0" tIns="0" rIns="0" bIns="0" rtlCol="0" anchor="b">
            <a:noAutofit/>
          </a:bodyPr>
          <a:lstStyle/>
          <a:p>
            <a:pPr>
              <a:defRPr/>
            </a:pPr>
            <a:r>
              <a:rPr lang="en-US" sz="700" baseline="30000" dirty="0">
                <a:solidFill>
                  <a:srgbClr val="959595"/>
                </a:solidFill>
              </a:rPr>
              <a:t>CONFIDENTIAL. This document contains trade secret information. Disclosure, use or reproduction outside Cargill or inside Cargill, to or by those employees who do not have a need to know is prohibited except as authorized by Cargill in writing.</a:t>
            </a:r>
          </a:p>
          <a:p>
            <a:pPr>
              <a:defRPr/>
            </a:pPr>
            <a:r>
              <a:rPr lang="en-US" sz="700" baseline="30000" dirty="0">
                <a:solidFill>
                  <a:srgbClr val="959595"/>
                </a:solidFill>
              </a:rPr>
              <a:t>© 2013 Cargill, Incorporated. All rights reserved.</a:t>
            </a:r>
          </a:p>
        </p:txBody>
      </p:sp>
      <p:sp>
        <p:nvSpPr>
          <p:cNvPr id="21" name="Text Placeholder 20"/>
          <p:cNvSpPr>
            <a:spLocks noGrp="1"/>
          </p:cNvSpPr>
          <p:nvPr>
            <p:ph type="body" sz="quarter" idx="16" hasCustomPrompt="1"/>
          </p:nvPr>
        </p:nvSpPr>
        <p:spPr>
          <a:xfrm>
            <a:off x="740664" y="4791456"/>
            <a:ext cx="5486400" cy="1271016"/>
          </a:xfrm>
          <a:noFill/>
        </p:spPr>
        <p:txBody>
          <a:bodyPr tIns="0" bIns="0">
            <a:noAutofit/>
          </a:bodyPr>
          <a:lstStyle>
            <a:lvl1pPr>
              <a:lnSpc>
                <a:spcPts val="3000"/>
              </a:lnSpc>
              <a:buFontTx/>
              <a:buNone/>
              <a:defRPr sz="2400" b="1" baseline="0">
                <a:solidFill>
                  <a:srgbClr val="007A87"/>
                </a:solidFill>
                <a:latin typeface="+mn-lt"/>
              </a:defRPr>
            </a:lvl1pPr>
            <a:lvl5pPr>
              <a:defRPr/>
            </a:lvl5pPr>
          </a:lstStyle>
          <a:p>
            <a:pPr lvl="0"/>
            <a:r>
              <a:rPr lang="en-US" dirty="0"/>
              <a:t>Secondary Information</a:t>
            </a:r>
          </a:p>
        </p:txBody>
      </p:sp>
      <p:sp>
        <p:nvSpPr>
          <p:cNvPr id="24" name="Round Diagonal Corner Rectangle 23"/>
          <p:cNvSpPr/>
          <p:nvPr userDrawn="1"/>
        </p:nvSpPr>
        <p:spPr>
          <a:xfrm>
            <a:off x="758952" y="914400"/>
            <a:ext cx="530352" cy="292608"/>
          </a:xfrm>
          <a:prstGeom prst="round2DiagRect">
            <a:avLst>
              <a:gd name="adj1" fmla="val 36979"/>
              <a:gd name="adj2" fmla="val 0"/>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2" name="Rectangle 11"/>
          <p:cNvSpPr/>
          <p:nvPr userDrawn="1"/>
        </p:nvSpPr>
        <p:spPr>
          <a:xfrm>
            <a:off x="758952" y="4562856"/>
            <a:ext cx="630936" cy="153987"/>
          </a:xfrm>
          <a:prstGeom prst="rect">
            <a:avLst/>
          </a:prstGeom>
          <a:solidFill>
            <a:srgbClr val="1E9D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939915226"/>
      </p:ext>
    </p:extLst>
  </p:cSld>
  <p:clrMapOvr>
    <a:masterClrMapping/>
  </p:clrMapOvr>
</p:sldLayout>
</file>

<file path=ppt/slideLayouts/slideLayout325.xml><?xml version="1.0" encoding="utf-8"?>
<p:sldLayout xmlns:a="http://schemas.openxmlformats.org/drawingml/2006/main" xmlns:r="http://schemas.openxmlformats.org/officeDocument/2006/relationships" xmlns:p="http://schemas.openxmlformats.org/presentationml/2006/main" preserve="1" userDrawn="1">
  <p:cSld name="BreakerLarge_Blue">
    <p:spTree>
      <p:nvGrpSpPr>
        <p:cNvPr id="1" name=""/>
        <p:cNvGrpSpPr/>
        <p:nvPr/>
      </p:nvGrpSpPr>
      <p:grpSpPr>
        <a:xfrm>
          <a:off x="0" y="0"/>
          <a:ext cx="0" cy="0"/>
          <a:chOff x="0" y="0"/>
          <a:chExt cx="0" cy="0"/>
        </a:xfrm>
      </p:grpSpPr>
      <p:sp>
        <p:nvSpPr>
          <p:cNvPr id="6" name="Round Diagonal Corner Rectangle 5"/>
          <p:cNvSpPr/>
          <p:nvPr userDrawn="1"/>
        </p:nvSpPr>
        <p:spPr>
          <a:xfrm>
            <a:off x="230188" y="228599"/>
            <a:ext cx="8686800" cy="5711825"/>
          </a:xfrm>
          <a:prstGeom prst="round2DiagRect">
            <a:avLst>
              <a:gd name="adj1" fmla="val 0"/>
              <a:gd name="adj2" fmla="val 3917"/>
            </a:avLst>
          </a:prstGeom>
          <a:solidFill>
            <a:srgbClr val="005C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prstClr val="white"/>
              </a:solidFill>
            </a:endParaRPr>
          </a:p>
        </p:txBody>
      </p:sp>
      <p:sp>
        <p:nvSpPr>
          <p:cNvPr id="2" name="Title 1"/>
          <p:cNvSpPr>
            <a:spLocks noGrp="1"/>
          </p:cNvSpPr>
          <p:nvPr>
            <p:ph type="title"/>
          </p:nvPr>
        </p:nvSpPr>
        <p:spPr bwMode="gray">
          <a:xfrm>
            <a:off x="740664" y="1847088"/>
            <a:ext cx="7424928" cy="2340864"/>
          </a:xfrm>
        </p:spPr>
        <p:txBody>
          <a:bodyPr/>
          <a:lstStyle>
            <a:lvl1pPr>
              <a:lnSpc>
                <a:spcPts val="6300"/>
              </a:lnSpc>
              <a:defRPr sz="6000">
                <a:solidFill>
                  <a:schemeClr val="bg1"/>
                </a:solidFill>
              </a:defRPr>
            </a:lvl1pPr>
          </a:lstStyle>
          <a:p>
            <a:r>
              <a:rPr lang="en-US"/>
              <a:t>Click to edit Master title style</a:t>
            </a:r>
            <a:endParaRPr lang="en-US" dirty="0"/>
          </a:p>
        </p:txBody>
      </p:sp>
      <p:sp>
        <p:nvSpPr>
          <p:cNvPr id="9"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4129562995"/>
      </p:ext>
    </p:extLst>
  </p:cSld>
  <p:clrMapOvr>
    <a:masterClrMapping/>
  </p:clrMapOvr>
</p:sldLayout>
</file>

<file path=ppt/slideLayouts/slideLayout326.xml><?xml version="1.0" encoding="utf-8"?>
<p:sldLayout xmlns:a="http://schemas.openxmlformats.org/drawingml/2006/main" xmlns:r="http://schemas.openxmlformats.org/officeDocument/2006/relationships" xmlns:p="http://schemas.openxmlformats.org/presentationml/2006/main" preserve="1" userDrawn="1">
  <p:cSld name="BreakerLarge_LightBlue">
    <p:spTree>
      <p:nvGrpSpPr>
        <p:cNvPr id="1" name=""/>
        <p:cNvGrpSpPr/>
        <p:nvPr/>
      </p:nvGrpSpPr>
      <p:grpSpPr>
        <a:xfrm>
          <a:off x="0" y="0"/>
          <a:ext cx="0" cy="0"/>
          <a:chOff x="0" y="0"/>
          <a:chExt cx="0" cy="0"/>
        </a:xfrm>
      </p:grpSpPr>
      <p:sp>
        <p:nvSpPr>
          <p:cNvPr id="6" name="Round Diagonal Corner Rectangle 5"/>
          <p:cNvSpPr/>
          <p:nvPr userDrawn="1"/>
        </p:nvSpPr>
        <p:spPr>
          <a:xfrm>
            <a:off x="230188" y="228599"/>
            <a:ext cx="8686800" cy="5711825"/>
          </a:xfrm>
          <a:prstGeom prst="round2DiagRect">
            <a:avLst>
              <a:gd name="adj1" fmla="val 0"/>
              <a:gd name="adj2" fmla="val 3917"/>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prstClr val="white"/>
              </a:solidFill>
            </a:endParaRPr>
          </a:p>
        </p:txBody>
      </p:sp>
      <p:sp>
        <p:nvSpPr>
          <p:cNvPr id="2" name="Title 1"/>
          <p:cNvSpPr>
            <a:spLocks noGrp="1"/>
          </p:cNvSpPr>
          <p:nvPr>
            <p:ph type="title"/>
          </p:nvPr>
        </p:nvSpPr>
        <p:spPr bwMode="gray">
          <a:xfrm>
            <a:off x="740664" y="1847088"/>
            <a:ext cx="7424928" cy="2340864"/>
          </a:xfrm>
        </p:spPr>
        <p:txBody>
          <a:bodyPr/>
          <a:lstStyle>
            <a:lvl1pPr>
              <a:lnSpc>
                <a:spcPts val="6300"/>
              </a:lnSpc>
              <a:defRPr sz="6000">
                <a:solidFill>
                  <a:schemeClr val="bg1"/>
                </a:solidFill>
              </a:defRPr>
            </a:lvl1pPr>
          </a:lstStyle>
          <a:p>
            <a:r>
              <a:rPr lang="en-US"/>
              <a:t>Click to edit Master title style</a:t>
            </a:r>
            <a:endParaRPr lang="en-US" dirty="0"/>
          </a:p>
        </p:txBody>
      </p:sp>
      <p:sp>
        <p:nvSpPr>
          <p:cNvPr id="9"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857754940"/>
      </p:ext>
    </p:extLst>
  </p:cSld>
  <p:clrMapOvr>
    <a:masterClrMapping/>
  </p:clrMapOvr>
</p:sldLayout>
</file>

<file path=ppt/slideLayouts/slideLayout327.xml><?xml version="1.0" encoding="utf-8"?>
<p:sldLayout xmlns:a="http://schemas.openxmlformats.org/drawingml/2006/main" xmlns:r="http://schemas.openxmlformats.org/officeDocument/2006/relationships" xmlns:p="http://schemas.openxmlformats.org/presentationml/2006/main" preserve="1" userDrawn="1">
  <p:cSld name="BreakerLarge_Aqua">
    <p:bg bwMode="gray">
      <p:bgRef idx="1001">
        <a:schemeClr val="bg1"/>
      </p:bgRef>
    </p:bg>
    <p:spTree>
      <p:nvGrpSpPr>
        <p:cNvPr id="1" name=""/>
        <p:cNvGrpSpPr/>
        <p:nvPr/>
      </p:nvGrpSpPr>
      <p:grpSpPr>
        <a:xfrm>
          <a:off x="0" y="0"/>
          <a:ext cx="0" cy="0"/>
          <a:chOff x="0" y="0"/>
          <a:chExt cx="0" cy="0"/>
        </a:xfrm>
      </p:grpSpPr>
      <p:sp>
        <p:nvSpPr>
          <p:cNvPr id="6" name="Round Diagonal Corner Rectangle 5"/>
          <p:cNvSpPr/>
          <p:nvPr userDrawn="1"/>
        </p:nvSpPr>
        <p:spPr>
          <a:xfrm>
            <a:off x="230188" y="228599"/>
            <a:ext cx="8686800" cy="5711825"/>
          </a:xfrm>
          <a:prstGeom prst="round2DiagRect">
            <a:avLst>
              <a:gd name="adj1" fmla="val 0"/>
              <a:gd name="adj2" fmla="val 3917"/>
            </a:avLst>
          </a:prstGeom>
          <a:solidFill>
            <a:srgbClr val="1E9D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prstClr val="white"/>
              </a:solidFill>
            </a:endParaRPr>
          </a:p>
        </p:txBody>
      </p:sp>
      <p:sp>
        <p:nvSpPr>
          <p:cNvPr id="2" name="Title 1"/>
          <p:cNvSpPr>
            <a:spLocks noGrp="1"/>
          </p:cNvSpPr>
          <p:nvPr>
            <p:ph type="title"/>
          </p:nvPr>
        </p:nvSpPr>
        <p:spPr bwMode="gray">
          <a:xfrm>
            <a:off x="740664" y="1847088"/>
            <a:ext cx="7424928" cy="2340864"/>
          </a:xfrm>
        </p:spPr>
        <p:txBody>
          <a:bodyPr/>
          <a:lstStyle>
            <a:lvl1pPr>
              <a:lnSpc>
                <a:spcPts val="6300"/>
              </a:lnSpc>
              <a:defRPr sz="6000">
                <a:solidFill>
                  <a:schemeClr val="bg1"/>
                </a:solidFill>
              </a:defRPr>
            </a:lvl1pPr>
          </a:lstStyle>
          <a:p>
            <a:r>
              <a:rPr lang="en-US"/>
              <a:t>Click to edit Master title style</a:t>
            </a:r>
            <a:endParaRPr lang="en-US" dirty="0"/>
          </a:p>
        </p:txBody>
      </p:sp>
      <p:sp>
        <p:nvSpPr>
          <p:cNvPr id="9"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266992318"/>
      </p:ext>
    </p:extLst>
  </p:cSld>
  <p:clrMapOvr>
    <a:masterClrMapping/>
  </p:clrMapOvr>
</p:sldLayout>
</file>

<file path=ppt/slideLayouts/slideLayout328.xml><?xml version="1.0" encoding="utf-8"?>
<p:sldLayout xmlns:a="http://schemas.openxmlformats.org/drawingml/2006/main" xmlns:r="http://schemas.openxmlformats.org/officeDocument/2006/relationships" xmlns:p="http://schemas.openxmlformats.org/presentationml/2006/main" preserve="1" userDrawn="1">
  <p:cSld name="BreakerBullet_Blue">
    <p:spTree>
      <p:nvGrpSpPr>
        <p:cNvPr id="1" name=""/>
        <p:cNvGrpSpPr/>
        <p:nvPr/>
      </p:nvGrpSpPr>
      <p:grpSpPr>
        <a:xfrm>
          <a:off x="0" y="0"/>
          <a:ext cx="0" cy="0"/>
          <a:chOff x="0" y="0"/>
          <a:chExt cx="0" cy="0"/>
        </a:xfrm>
      </p:grpSpPr>
      <p:sp>
        <p:nvSpPr>
          <p:cNvPr id="6" name="Round Diagonal Corner Rectangle 5"/>
          <p:cNvSpPr/>
          <p:nvPr userDrawn="1"/>
        </p:nvSpPr>
        <p:spPr>
          <a:xfrm>
            <a:off x="230188" y="228599"/>
            <a:ext cx="8686800" cy="5711825"/>
          </a:xfrm>
          <a:prstGeom prst="round2DiagRect">
            <a:avLst>
              <a:gd name="adj1" fmla="val 0"/>
              <a:gd name="adj2" fmla="val 3917"/>
            </a:avLst>
          </a:prstGeom>
          <a:solidFill>
            <a:srgbClr val="005C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prstClr val="white"/>
              </a:solidFill>
            </a:endParaRPr>
          </a:p>
        </p:txBody>
      </p:sp>
      <p:sp>
        <p:nvSpPr>
          <p:cNvPr id="2" name="Title 1"/>
          <p:cNvSpPr>
            <a:spLocks noGrp="1"/>
          </p:cNvSpPr>
          <p:nvPr>
            <p:ph type="title"/>
          </p:nvPr>
        </p:nvSpPr>
        <p:spPr bwMode="gray">
          <a:xfrm>
            <a:off x="744538" y="1691640"/>
            <a:ext cx="7589520" cy="594360"/>
          </a:xfrm>
        </p:spPr>
        <p:txBody>
          <a:bodyPr/>
          <a:lstStyle>
            <a:lvl1pPr>
              <a:lnSpc>
                <a:spcPts val="5500"/>
              </a:lnSpc>
              <a:defRPr sz="4800">
                <a:solidFill>
                  <a:schemeClr val="bg1"/>
                </a:solidFill>
              </a:defRPr>
            </a:lvl1pPr>
          </a:lstStyle>
          <a:p>
            <a:r>
              <a:rPr lang="en-US"/>
              <a:t>Click to edit Master title style</a:t>
            </a:r>
            <a:endParaRPr lang="en-US" dirty="0"/>
          </a:p>
        </p:txBody>
      </p:sp>
      <p:sp>
        <p:nvSpPr>
          <p:cNvPr id="9" name="Text Placeholder 8"/>
          <p:cNvSpPr>
            <a:spLocks noGrp="1"/>
          </p:cNvSpPr>
          <p:nvPr>
            <p:ph type="body" sz="quarter" idx="12"/>
          </p:nvPr>
        </p:nvSpPr>
        <p:spPr bwMode="gray">
          <a:xfrm>
            <a:off x="744538" y="2606040"/>
            <a:ext cx="8166100" cy="1691640"/>
          </a:xfrm>
        </p:spPr>
        <p:txBody>
          <a:bodyPr numCol="2">
            <a:noAutofit/>
          </a:bodyPr>
          <a:lstStyle>
            <a:lvl1pPr marL="173736" indent="-173736">
              <a:lnSpc>
                <a:spcPts val="3200"/>
              </a:lnSpc>
              <a:spcBef>
                <a:spcPts val="0"/>
              </a:spcBef>
              <a:buFont typeface="Arial" pitchFamily="34" charset="0"/>
              <a:buChar char="•"/>
              <a:defRPr sz="2400" b="1">
                <a:solidFill>
                  <a:schemeClr val="bg1"/>
                </a:solidFill>
              </a:defRPr>
            </a:lvl1pPr>
            <a:lvl2pPr marL="173736" indent="-173736">
              <a:lnSpc>
                <a:spcPts val="3200"/>
              </a:lnSpc>
              <a:spcBef>
                <a:spcPts val="0"/>
              </a:spcBef>
              <a:buFont typeface="Arial" pitchFamily="34" charset="0"/>
              <a:buChar char="•"/>
              <a:defRPr sz="2400" b="1">
                <a:solidFill>
                  <a:schemeClr val="bg1"/>
                </a:solidFill>
              </a:defRPr>
            </a:lvl2pPr>
            <a:lvl3pPr marL="173736" indent="-173736">
              <a:lnSpc>
                <a:spcPts val="3200"/>
              </a:lnSpc>
              <a:spcBef>
                <a:spcPts val="0"/>
              </a:spcBef>
              <a:buFont typeface="Arial" pitchFamily="34" charset="0"/>
              <a:buChar char="•"/>
              <a:defRPr sz="2400" b="1">
                <a:solidFill>
                  <a:schemeClr val="bg1"/>
                </a:solidFill>
              </a:defRPr>
            </a:lvl3pPr>
            <a:lvl4pPr marL="173736" indent="-173736">
              <a:lnSpc>
                <a:spcPts val="3200"/>
              </a:lnSpc>
              <a:spcBef>
                <a:spcPts val="0"/>
              </a:spcBef>
              <a:buFont typeface="Arial" pitchFamily="34" charset="0"/>
              <a:buChar char="•"/>
              <a:defRPr sz="2400" b="1">
                <a:solidFill>
                  <a:schemeClr val="bg1"/>
                </a:solidFill>
              </a:defRPr>
            </a:lvl4pPr>
            <a:lvl5pPr marL="173736" indent="-173736">
              <a:lnSpc>
                <a:spcPts val="3200"/>
              </a:lnSpc>
              <a:spcBef>
                <a:spcPts val="0"/>
              </a:spcBef>
              <a:buFont typeface="Arial" pitchFamily="34" charset="0"/>
              <a:buChar char="•"/>
              <a:defRPr sz="2400" b="1">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4112523517"/>
      </p:ext>
    </p:extLst>
  </p:cSld>
  <p:clrMapOvr>
    <a:masterClrMapping/>
  </p:clrMapOvr>
</p:sldLayout>
</file>

<file path=ppt/slideLayouts/slideLayout329.xml><?xml version="1.0" encoding="utf-8"?>
<p:sldLayout xmlns:a="http://schemas.openxmlformats.org/drawingml/2006/main" xmlns:r="http://schemas.openxmlformats.org/officeDocument/2006/relationships" xmlns:p="http://schemas.openxmlformats.org/presentationml/2006/main" preserve="1" userDrawn="1">
  <p:cSld name="BreakerBullet_LightBlue">
    <p:spTree>
      <p:nvGrpSpPr>
        <p:cNvPr id="1" name=""/>
        <p:cNvGrpSpPr/>
        <p:nvPr/>
      </p:nvGrpSpPr>
      <p:grpSpPr>
        <a:xfrm>
          <a:off x="0" y="0"/>
          <a:ext cx="0" cy="0"/>
          <a:chOff x="0" y="0"/>
          <a:chExt cx="0" cy="0"/>
        </a:xfrm>
      </p:grpSpPr>
      <p:sp>
        <p:nvSpPr>
          <p:cNvPr id="6" name="Round Diagonal Corner Rectangle 5"/>
          <p:cNvSpPr/>
          <p:nvPr userDrawn="1"/>
        </p:nvSpPr>
        <p:spPr>
          <a:xfrm>
            <a:off x="230188" y="228599"/>
            <a:ext cx="8686800" cy="5711825"/>
          </a:xfrm>
          <a:prstGeom prst="round2DiagRect">
            <a:avLst>
              <a:gd name="adj1" fmla="val 0"/>
              <a:gd name="adj2" fmla="val 3917"/>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prstClr val="white"/>
              </a:solidFill>
            </a:endParaRPr>
          </a:p>
        </p:txBody>
      </p:sp>
      <p:sp>
        <p:nvSpPr>
          <p:cNvPr id="2" name="Title 1"/>
          <p:cNvSpPr>
            <a:spLocks noGrp="1"/>
          </p:cNvSpPr>
          <p:nvPr>
            <p:ph type="title"/>
          </p:nvPr>
        </p:nvSpPr>
        <p:spPr bwMode="gray">
          <a:xfrm>
            <a:off x="744538" y="1691640"/>
            <a:ext cx="7589520" cy="594360"/>
          </a:xfrm>
        </p:spPr>
        <p:txBody>
          <a:bodyPr/>
          <a:lstStyle>
            <a:lvl1pPr>
              <a:lnSpc>
                <a:spcPts val="5500"/>
              </a:lnSpc>
              <a:defRPr sz="4800">
                <a:solidFill>
                  <a:schemeClr val="bg1"/>
                </a:solidFill>
              </a:defRPr>
            </a:lvl1pPr>
          </a:lstStyle>
          <a:p>
            <a:r>
              <a:rPr lang="en-US"/>
              <a:t>Click to edit Master title style</a:t>
            </a:r>
            <a:endParaRPr lang="en-US" dirty="0"/>
          </a:p>
        </p:txBody>
      </p:sp>
      <p:sp>
        <p:nvSpPr>
          <p:cNvPr id="9" name="Text Placeholder 8"/>
          <p:cNvSpPr>
            <a:spLocks noGrp="1"/>
          </p:cNvSpPr>
          <p:nvPr>
            <p:ph type="body" sz="quarter" idx="12"/>
          </p:nvPr>
        </p:nvSpPr>
        <p:spPr bwMode="gray">
          <a:xfrm>
            <a:off x="744538" y="2606040"/>
            <a:ext cx="8166100" cy="1691640"/>
          </a:xfrm>
        </p:spPr>
        <p:txBody>
          <a:bodyPr numCol="2">
            <a:noAutofit/>
          </a:bodyPr>
          <a:lstStyle>
            <a:lvl1pPr marL="173736" indent="-173736">
              <a:lnSpc>
                <a:spcPts val="3200"/>
              </a:lnSpc>
              <a:spcBef>
                <a:spcPts val="0"/>
              </a:spcBef>
              <a:buFont typeface="Arial" pitchFamily="34" charset="0"/>
              <a:buChar char="•"/>
              <a:defRPr sz="2400" b="1">
                <a:solidFill>
                  <a:schemeClr val="bg1"/>
                </a:solidFill>
              </a:defRPr>
            </a:lvl1pPr>
            <a:lvl2pPr marL="173736" indent="-173736">
              <a:lnSpc>
                <a:spcPts val="3200"/>
              </a:lnSpc>
              <a:spcBef>
                <a:spcPts val="0"/>
              </a:spcBef>
              <a:buFont typeface="Arial" pitchFamily="34" charset="0"/>
              <a:buChar char="•"/>
              <a:defRPr sz="2400" b="1">
                <a:solidFill>
                  <a:schemeClr val="bg1"/>
                </a:solidFill>
              </a:defRPr>
            </a:lvl2pPr>
            <a:lvl3pPr marL="173736" indent="-173736">
              <a:lnSpc>
                <a:spcPts val="3200"/>
              </a:lnSpc>
              <a:spcBef>
                <a:spcPts val="0"/>
              </a:spcBef>
              <a:buFont typeface="Arial" pitchFamily="34" charset="0"/>
              <a:buChar char="•"/>
              <a:defRPr sz="2400" b="1">
                <a:solidFill>
                  <a:schemeClr val="bg1"/>
                </a:solidFill>
              </a:defRPr>
            </a:lvl3pPr>
            <a:lvl4pPr marL="173736" indent="-173736">
              <a:lnSpc>
                <a:spcPts val="3200"/>
              </a:lnSpc>
              <a:spcBef>
                <a:spcPts val="0"/>
              </a:spcBef>
              <a:buFont typeface="Arial" pitchFamily="34" charset="0"/>
              <a:buChar char="•"/>
              <a:defRPr sz="2400" b="1">
                <a:solidFill>
                  <a:schemeClr val="bg1"/>
                </a:solidFill>
              </a:defRPr>
            </a:lvl4pPr>
            <a:lvl5pPr marL="173736" indent="-173736">
              <a:lnSpc>
                <a:spcPts val="3200"/>
              </a:lnSpc>
              <a:spcBef>
                <a:spcPts val="0"/>
              </a:spcBef>
              <a:buFont typeface="Arial" pitchFamily="34" charset="0"/>
              <a:buChar char="•"/>
              <a:defRPr sz="2400" b="1">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583334098"/>
      </p:ext>
    </p:extLst>
  </p:cSld>
  <p:clrMapOvr>
    <a:masterClrMapping/>
  </p:clrMapOvr>
</p:sldLayout>
</file>

<file path=ppt/slideLayouts/slideLayout330.xml><?xml version="1.0" encoding="utf-8"?>
<p:sldLayout xmlns:a="http://schemas.openxmlformats.org/drawingml/2006/main" xmlns:r="http://schemas.openxmlformats.org/officeDocument/2006/relationships" xmlns:p="http://schemas.openxmlformats.org/presentationml/2006/main" preserve="1" userDrawn="1">
  <p:cSld name="BreakerBullet_Aqua">
    <p:spTree>
      <p:nvGrpSpPr>
        <p:cNvPr id="1" name=""/>
        <p:cNvGrpSpPr/>
        <p:nvPr/>
      </p:nvGrpSpPr>
      <p:grpSpPr>
        <a:xfrm>
          <a:off x="0" y="0"/>
          <a:ext cx="0" cy="0"/>
          <a:chOff x="0" y="0"/>
          <a:chExt cx="0" cy="0"/>
        </a:xfrm>
      </p:grpSpPr>
      <p:sp>
        <p:nvSpPr>
          <p:cNvPr id="6" name="Round Diagonal Corner Rectangle 5"/>
          <p:cNvSpPr/>
          <p:nvPr userDrawn="1"/>
        </p:nvSpPr>
        <p:spPr>
          <a:xfrm>
            <a:off x="230188" y="228599"/>
            <a:ext cx="8686800" cy="5711825"/>
          </a:xfrm>
          <a:prstGeom prst="round2DiagRect">
            <a:avLst>
              <a:gd name="adj1" fmla="val 0"/>
              <a:gd name="adj2" fmla="val 3917"/>
            </a:avLst>
          </a:prstGeom>
          <a:solidFill>
            <a:srgbClr val="1E9D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prstClr val="white"/>
              </a:solidFill>
            </a:endParaRPr>
          </a:p>
        </p:txBody>
      </p:sp>
      <p:sp>
        <p:nvSpPr>
          <p:cNvPr id="2" name="Title 1"/>
          <p:cNvSpPr>
            <a:spLocks noGrp="1"/>
          </p:cNvSpPr>
          <p:nvPr>
            <p:ph type="title"/>
          </p:nvPr>
        </p:nvSpPr>
        <p:spPr bwMode="gray">
          <a:xfrm>
            <a:off x="744538" y="1691640"/>
            <a:ext cx="7589520" cy="594360"/>
          </a:xfrm>
        </p:spPr>
        <p:txBody>
          <a:bodyPr/>
          <a:lstStyle>
            <a:lvl1pPr>
              <a:lnSpc>
                <a:spcPts val="5500"/>
              </a:lnSpc>
              <a:defRPr sz="4800">
                <a:solidFill>
                  <a:schemeClr val="bg1"/>
                </a:solidFill>
              </a:defRPr>
            </a:lvl1pPr>
          </a:lstStyle>
          <a:p>
            <a:r>
              <a:rPr lang="en-US"/>
              <a:t>Click to edit Master title style</a:t>
            </a:r>
            <a:endParaRPr lang="en-US" dirty="0"/>
          </a:p>
        </p:txBody>
      </p:sp>
      <p:sp>
        <p:nvSpPr>
          <p:cNvPr id="9" name="Text Placeholder 8"/>
          <p:cNvSpPr>
            <a:spLocks noGrp="1"/>
          </p:cNvSpPr>
          <p:nvPr>
            <p:ph type="body" sz="quarter" idx="12"/>
          </p:nvPr>
        </p:nvSpPr>
        <p:spPr bwMode="gray">
          <a:xfrm>
            <a:off x="744538" y="2606040"/>
            <a:ext cx="8166100" cy="1691640"/>
          </a:xfrm>
        </p:spPr>
        <p:txBody>
          <a:bodyPr numCol="2">
            <a:noAutofit/>
          </a:bodyPr>
          <a:lstStyle>
            <a:lvl1pPr marL="173736" indent="-173736">
              <a:lnSpc>
                <a:spcPts val="3200"/>
              </a:lnSpc>
              <a:spcBef>
                <a:spcPts val="0"/>
              </a:spcBef>
              <a:buFont typeface="Arial" pitchFamily="34" charset="0"/>
              <a:buChar char="•"/>
              <a:defRPr sz="2400" b="1">
                <a:solidFill>
                  <a:schemeClr val="bg1"/>
                </a:solidFill>
              </a:defRPr>
            </a:lvl1pPr>
            <a:lvl2pPr marL="173736" indent="-173736">
              <a:lnSpc>
                <a:spcPts val="3200"/>
              </a:lnSpc>
              <a:spcBef>
                <a:spcPts val="0"/>
              </a:spcBef>
              <a:buFont typeface="Arial" pitchFamily="34" charset="0"/>
              <a:buChar char="•"/>
              <a:defRPr sz="2400" b="1">
                <a:solidFill>
                  <a:schemeClr val="bg1"/>
                </a:solidFill>
              </a:defRPr>
            </a:lvl2pPr>
            <a:lvl3pPr marL="173736" indent="-173736">
              <a:lnSpc>
                <a:spcPts val="3200"/>
              </a:lnSpc>
              <a:spcBef>
                <a:spcPts val="0"/>
              </a:spcBef>
              <a:buFont typeface="Arial" pitchFamily="34" charset="0"/>
              <a:buChar char="•"/>
              <a:defRPr sz="2400" b="1">
                <a:solidFill>
                  <a:schemeClr val="bg1"/>
                </a:solidFill>
              </a:defRPr>
            </a:lvl3pPr>
            <a:lvl4pPr marL="173736" indent="-173736">
              <a:lnSpc>
                <a:spcPts val="3200"/>
              </a:lnSpc>
              <a:spcBef>
                <a:spcPts val="0"/>
              </a:spcBef>
              <a:buFont typeface="Arial" pitchFamily="34" charset="0"/>
              <a:buChar char="•"/>
              <a:defRPr sz="2400" b="1">
                <a:solidFill>
                  <a:schemeClr val="bg1"/>
                </a:solidFill>
              </a:defRPr>
            </a:lvl4pPr>
            <a:lvl5pPr marL="173736" indent="-173736">
              <a:lnSpc>
                <a:spcPts val="3200"/>
              </a:lnSpc>
              <a:spcBef>
                <a:spcPts val="0"/>
              </a:spcBef>
              <a:buFont typeface="Arial" pitchFamily="34" charset="0"/>
              <a:buChar char="•"/>
              <a:defRPr sz="2400" b="1">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4127029037"/>
      </p:ext>
    </p:extLst>
  </p:cSld>
  <p:clrMapOvr>
    <a:masterClrMapping/>
  </p:clrMapOvr>
</p:sldLayout>
</file>

<file path=ppt/slideLayouts/slideLayout331.xml><?xml version="1.0" encoding="utf-8"?>
<p:sldLayout xmlns:a="http://schemas.openxmlformats.org/drawingml/2006/main" xmlns:r="http://schemas.openxmlformats.org/officeDocument/2006/relationships" xmlns:p="http://schemas.openxmlformats.org/presentationml/2006/main" preserve="1" userDrawn="1">
  <p:cSld name="Breaker_Photo">
    <p:spTree>
      <p:nvGrpSpPr>
        <p:cNvPr id="1" name=""/>
        <p:cNvGrpSpPr/>
        <p:nvPr/>
      </p:nvGrpSpPr>
      <p:grpSpPr>
        <a:xfrm>
          <a:off x="0" y="0"/>
          <a:ext cx="0" cy="0"/>
          <a:chOff x="0" y="0"/>
          <a:chExt cx="0" cy="0"/>
        </a:xfrm>
      </p:grpSpPr>
      <p:sp>
        <p:nvSpPr>
          <p:cNvPr id="9" name="Picture Placeholder 7"/>
          <p:cNvSpPr>
            <a:spLocks noGrp="1"/>
          </p:cNvSpPr>
          <p:nvPr>
            <p:ph type="pic" sz="quarter" idx="13"/>
          </p:nvPr>
        </p:nvSpPr>
        <p:spPr>
          <a:xfrm>
            <a:off x="0" y="0"/>
            <a:ext cx="9144000" cy="6858000"/>
          </a:xfrm>
          <a:solidFill>
            <a:srgbClr val="959595"/>
          </a:solidFill>
        </p:spPr>
        <p:txBody>
          <a:bodyPr/>
          <a:lstStyle/>
          <a:p>
            <a:r>
              <a:rPr lang="en-US"/>
              <a:t>Click icon to add picture</a:t>
            </a:r>
            <a:endParaRPr lang="en-US" dirty="0"/>
          </a:p>
        </p:txBody>
      </p:sp>
      <p:sp>
        <p:nvSpPr>
          <p:cNvPr id="10" name="Title 1"/>
          <p:cNvSpPr>
            <a:spLocks noGrp="1"/>
          </p:cNvSpPr>
          <p:nvPr>
            <p:ph type="title"/>
          </p:nvPr>
        </p:nvSpPr>
        <p:spPr bwMode="gray">
          <a:xfrm>
            <a:off x="740664" y="1005840"/>
            <a:ext cx="7772400" cy="1993392"/>
          </a:xfrm>
        </p:spPr>
        <p:txBody>
          <a:bodyPr/>
          <a:lstStyle>
            <a:lvl1pPr>
              <a:lnSpc>
                <a:spcPts val="5000"/>
              </a:lnSpc>
              <a:defRPr sz="4600">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438268796"/>
      </p:ext>
    </p:extLst>
  </p:cSld>
  <p:clrMapOvr>
    <a:masterClrMapping/>
  </p:clrMapOvr>
</p:sldLayout>
</file>

<file path=ppt/slideLayouts/slideLayout332.xml><?xml version="1.0" encoding="utf-8"?>
<p:sldLayout xmlns:a="http://schemas.openxmlformats.org/drawingml/2006/main" xmlns:r="http://schemas.openxmlformats.org/officeDocument/2006/relationships" xmlns:p="http://schemas.openxmlformats.org/presentationml/2006/main" preserve="1" userDrawn="1">
  <p:cSld name="BreakerMosaicBullet_Blue">
    <p:spTree>
      <p:nvGrpSpPr>
        <p:cNvPr id="1" name=""/>
        <p:cNvGrpSpPr/>
        <p:nvPr/>
      </p:nvGrpSpPr>
      <p:grpSpPr>
        <a:xfrm>
          <a:off x="0" y="0"/>
          <a:ext cx="0" cy="0"/>
          <a:chOff x="0" y="0"/>
          <a:chExt cx="0" cy="0"/>
        </a:xfrm>
      </p:grpSpPr>
      <p:sp>
        <p:nvSpPr>
          <p:cNvPr id="8" name="Round Diagonal Corner Rectangle 7"/>
          <p:cNvSpPr/>
          <p:nvPr userDrawn="1"/>
        </p:nvSpPr>
        <p:spPr>
          <a:xfrm>
            <a:off x="228600" y="228600"/>
            <a:ext cx="6949440" cy="2487168"/>
          </a:xfrm>
          <a:prstGeom prst="round2DiagRect">
            <a:avLst>
              <a:gd name="adj1" fmla="val 8670"/>
              <a:gd name="adj2" fmla="val 0"/>
            </a:avLst>
          </a:prstGeom>
          <a:solidFill>
            <a:srgbClr val="005C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title"/>
          </p:nvPr>
        </p:nvSpPr>
        <p:spPr bwMode="gray">
          <a:xfrm>
            <a:off x="740664" y="694944"/>
            <a:ext cx="5029200" cy="1371600"/>
          </a:xfrm>
        </p:spPr>
        <p:txBody>
          <a:bodyPr/>
          <a:lstStyle>
            <a:lvl1pPr>
              <a:lnSpc>
                <a:spcPts val="5500"/>
              </a:lnSpc>
              <a:defRPr sz="4800">
                <a:solidFill>
                  <a:schemeClr val="bg1"/>
                </a:solidFill>
              </a:defRPr>
            </a:lvl1pPr>
          </a:lstStyle>
          <a:p>
            <a:r>
              <a:rPr lang="en-US"/>
              <a:t>Click to edit Master title style</a:t>
            </a:r>
            <a:endParaRPr lang="en-US" dirty="0"/>
          </a:p>
        </p:txBody>
      </p:sp>
      <p:sp>
        <p:nvSpPr>
          <p:cNvPr id="9" name="Text Placeholder 8"/>
          <p:cNvSpPr>
            <a:spLocks noGrp="1"/>
          </p:cNvSpPr>
          <p:nvPr>
            <p:ph type="body" sz="quarter" idx="12"/>
          </p:nvPr>
        </p:nvSpPr>
        <p:spPr>
          <a:xfrm>
            <a:off x="744538" y="3026664"/>
            <a:ext cx="7567612" cy="3142404"/>
          </a:xfrm>
        </p:spPr>
        <p:txBody>
          <a:bodyPr numCol="1">
            <a:noAutofit/>
          </a:bodyPr>
          <a:lstStyle>
            <a:lvl1pPr marL="173736" indent="-173736">
              <a:lnSpc>
                <a:spcPts val="3200"/>
              </a:lnSpc>
              <a:spcBef>
                <a:spcPts val="0"/>
              </a:spcBef>
              <a:buFont typeface="Arial" pitchFamily="34" charset="0"/>
              <a:buChar char="•"/>
              <a:defRPr sz="2400" b="1">
                <a:solidFill>
                  <a:schemeClr val="tx1"/>
                </a:solidFill>
              </a:defRPr>
            </a:lvl1pPr>
            <a:lvl2pPr marL="173736" indent="-173736">
              <a:lnSpc>
                <a:spcPts val="3200"/>
              </a:lnSpc>
              <a:spcBef>
                <a:spcPts val="0"/>
              </a:spcBef>
              <a:buFont typeface="Arial" pitchFamily="34" charset="0"/>
              <a:buChar char="•"/>
              <a:defRPr sz="2400" b="1">
                <a:solidFill>
                  <a:schemeClr val="tx1"/>
                </a:solidFill>
              </a:defRPr>
            </a:lvl2pPr>
            <a:lvl3pPr marL="173736" indent="-173736">
              <a:lnSpc>
                <a:spcPts val="3200"/>
              </a:lnSpc>
              <a:spcBef>
                <a:spcPts val="0"/>
              </a:spcBef>
              <a:buFont typeface="Arial" pitchFamily="34" charset="0"/>
              <a:buChar char="•"/>
              <a:defRPr sz="2400" b="1">
                <a:solidFill>
                  <a:schemeClr val="tx1"/>
                </a:solidFill>
              </a:defRPr>
            </a:lvl3pPr>
            <a:lvl4pPr marL="173736" indent="-173736">
              <a:lnSpc>
                <a:spcPts val="3200"/>
              </a:lnSpc>
              <a:spcBef>
                <a:spcPts val="0"/>
              </a:spcBef>
              <a:buFont typeface="Arial" pitchFamily="34" charset="0"/>
              <a:buChar char="•"/>
              <a:defRPr sz="2400" b="1">
                <a:solidFill>
                  <a:schemeClr val="tx1"/>
                </a:solidFill>
              </a:defRPr>
            </a:lvl4pPr>
            <a:lvl5pPr marL="173736" indent="-173736">
              <a:lnSpc>
                <a:spcPts val="3200"/>
              </a:lnSpc>
              <a:spcBef>
                <a:spcPts val="0"/>
              </a:spcBef>
              <a:buFont typeface="Arial" pitchFamily="34" charset="0"/>
              <a:buChar char="•"/>
              <a:defRPr sz="2400" b="1">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Round Diagonal Corner Rectangle 9"/>
          <p:cNvSpPr/>
          <p:nvPr userDrawn="1"/>
        </p:nvSpPr>
        <p:spPr>
          <a:xfrm>
            <a:off x="7296912" y="1115568"/>
            <a:ext cx="877824" cy="493776"/>
          </a:xfrm>
          <a:prstGeom prst="round2DiagRect">
            <a:avLst>
              <a:gd name="adj1" fmla="val 38584"/>
              <a:gd name="adj2" fmla="val 0"/>
            </a:avLst>
          </a:prstGeom>
          <a:solidFill>
            <a:srgbClr val="1E9D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 name="Round Diagonal Corner Rectangle 10"/>
          <p:cNvSpPr/>
          <p:nvPr userDrawn="1"/>
        </p:nvSpPr>
        <p:spPr>
          <a:xfrm>
            <a:off x="7296912" y="1719072"/>
            <a:ext cx="1627632" cy="996696"/>
          </a:xfrm>
          <a:prstGeom prst="round2DiagRect">
            <a:avLst>
              <a:gd name="adj1" fmla="val 612"/>
              <a:gd name="adj2" fmla="val 21637"/>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2"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97145746"/>
      </p:ext>
    </p:extLst>
  </p:cSld>
  <p:clrMapOvr>
    <a:masterClrMapping/>
  </p:clrMapOvr>
</p:sldLayout>
</file>

<file path=ppt/slideLayouts/slideLayout333.xml><?xml version="1.0" encoding="utf-8"?>
<p:sldLayout xmlns:a="http://schemas.openxmlformats.org/drawingml/2006/main" xmlns:r="http://schemas.openxmlformats.org/officeDocument/2006/relationships" xmlns:p="http://schemas.openxmlformats.org/presentationml/2006/main" preserve="1" userDrawn="1">
  <p:cSld name="ContentBullet_Blue">
    <p:spTree>
      <p:nvGrpSpPr>
        <p:cNvPr id="1" name=""/>
        <p:cNvGrpSpPr/>
        <p:nvPr/>
      </p:nvGrpSpPr>
      <p:grpSpPr>
        <a:xfrm>
          <a:off x="0" y="0"/>
          <a:ext cx="0" cy="0"/>
          <a:chOff x="0" y="0"/>
          <a:chExt cx="0" cy="0"/>
        </a:xfrm>
      </p:grpSpPr>
      <p:sp>
        <p:nvSpPr>
          <p:cNvPr id="7" name="Title 1"/>
          <p:cNvSpPr>
            <a:spLocks noGrp="1"/>
          </p:cNvSpPr>
          <p:nvPr>
            <p:ph type="title"/>
          </p:nvPr>
        </p:nvSpPr>
        <p:spPr>
          <a:xfrm>
            <a:off x="744538" y="502920"/>
            <a:ext cx="7567612" cy="1154927"/>
          </a:xfrm>
        </p:spPr>
        <p:txBody>
          <a:bodyPr/>
          <a:lstStyle>
            <a:lvl1pPr>
              <a:lnSpc>
                <a:spcPts val="4000"/>
              </a:lnSpc>
              <a:defRPr sz="3600">
                <a:solidFill>
                  <a:srgbClr val="005C84"/>
                </a:solidFill>
              </a:defRPr>
            </a:lvl1pPr>
          </a:lstStyle>
          <a:p>
            <a:r>
              <a:rPr lang="en-US"/>
              <a:t>Click to edit Master title style</a:t>
            </a:r>
            <a:endParaRPr lang="en-US" dirty="0"/>
          </a:p>
        </p:txBody>
      </p:sp>
      <p:sp>
        <p:nvSpPr>
          <p:cNvPr id="11" name="Text Placeholder 5"/>
          <p:cNvSpPr>
            <a:spLocks noGrp="1"/>
          </p:cNvSpPr>
          <p:nvPr>
            <p:ph type="body" sz="quarter" idx="12" hasCustomPrompt="1"/>
          </p:nvPr>
        </p:nvSpPr>
        <p:spPr>
          <a:xfrm>
            <a:off x="740662" y="1945300"/>
            <a:ext cx="7571488" cy="397952"/>
          </a:xfrm>
        </p:spPr>
        <p:txBody>
          <a:bodyPr/>
          <a:lstStyle>
            <a:lvl1pPr marL="0" indent="0">
              <a:lnSpc>
                <a:spcPts val="2100"/>
              </a:lnSpc>
              <a:spcBef>
                <a:spcPts val="0"/>
              </a:spcBef>
              <a:buFontTx/>
              <a:buNone/>
              <a:defRPr sz="2000" b="1" cap="all" baseline="0">
                <a:solidFill>
                  <a:srgbClr val="1E9D8B"/>
                </a:solidFill>
              </a:defRPr>
            </a:lvl1pPr>
          </a:lstStyle>
          <a:p>
            <a:pPr lvl="0"/>
            <a:r>
              <a:rPr lang="en-US" dirty="0"/>
              <a:t>CLICK TO EDIT MASTER TEXT STYLES</a:t>
            </a:r>
          </a:p>
        </p:txBody>
      </p:sp>
      <p:sp>
        <p:nvSpPr>
          <p:cNvPr id="12" name="Text Placeholder 8"/>
          <p:cNvSpPr>
            <a:spLocks noGrp="1"/>
          </p:cNvSpPr>
          <p:nvPr>
            <p:ph type="body" sz="quarter" idx="13"/>
          </p:nvPr>
        </p:nvSpPr>
        <p:spPr>
          <a:xfrm>
            <a:off x="744538" y="2347635"/>
            <a:ext cx="7567612" cy="3592789"/>
          </a:xfrm>
        </p:spPr>
        <p:txBody>
          <a:bodyPr numCol="1">
            <a:noAutofit/>
          </a:bodyPr>
          <a:lstStyle>
            <a:lvl1pPr marL="182880" indent="-182880">
              <a:lnSpc>
                <a:spcPts val="2200"/>
              </a:lnSpc>
              <a:spcBef>
                <a:spcPts val="0"/>
              </a:spcBef>
              <a:spcAft>
                <a:spcPts val="1000"/>
              </a:spcAft>
              <a:buFont typeface="Arial" pitchFamily="34" charset="0"/>
              <a:buChar char="•"/>
              <a:defRPr sz="2000" b="0">
                <a:solidFill>
                  <a:schemeClr val="tx1"/>
                </a:solidFill>
              </a:defRPr>
            </a:lvl1pPr>
            <a:lvl2pPr marL="454025" indent="-182880">
              <a:lnSpc>
                <a:spcPts val="2200"/>
              </a:lnSpc>
              <a:spcBef>
                <a:spcPts val="0"/>
              </a:spcBef>
              <a:spcAft>
                <a:spcPts val="1000"/>
              </a:spcAft>
              <a:buFont typeface="Arial" pitchFamily="34" charset="0"/>
              <a:buChar char="•"/>
              <a:defRPr sz="2000" b="0">
                <a:solidFill>
                  <a:schemeClr val="tx1"/>
                </a:solidFill>
              </a:defRPr>
            </a:lvl2pPr>
            <a:lvl3pPr marL="731520" indent="-182880">
              <a:lnSpc>
                <a:spcPts val="2200"/>
              </a:lnSpc>
              <a:spcBef>
                <a:spcPts val="0"/>
              </a:spcBef>
              <a:spcAft>
                <a:spcPts val="1000"/>
              </a:spcAft>
              <a:buFont typeface="Arial" pitchFamily="34" charset="0"/>
              <a:buChar char="•"/>
              <a:defRPr sz="2000" b="0">
                <a:solidFill>
                  <a:schemeClr val="tx1"/>
                </a:solidFill>
              </a:defRPr>
            </a:lvl3pPr>
            <a:lvl4pPr marL="1005840" indent="-182880">
              <a:lnSpc>
                <a:spcPts val="2200"/>
              </a:lnSpc>
              <a:spcBef>
                <a:spcPts val="0"/>
              </a:spcBef>
              <a:spcAft>
                <a:spcPts val="1000"/>
              </a:spcAft>
              <a:buFont typeface="Arial" pitchFamily="34" charset="0"/>
              <a:buChar char="•"/>
              <a:defRPr sz="2000" b="0">
                <a:solidFill>
                  <a:schemeClr val="tx1"/>
                </a:solidFill>
              </a:defRPr>
            </a:lvl4pPr>
            <a:lvl5pPr marL="1280160" indent="-182880">
              <a:lnSpc>
                <a:spcPts val="2200"/>
              </a:lnSpc>
              <a:spcBef>
                <a:spcPts val="0"/>
              </a:spcBef>
              <a:spcAft>
                <a:spcPts val="1000"/>
              </a:spcAft>
              <a:buFont typeface="Arial" pitchFamily="34" charset="0"/>
              <a:buChar char="•"/>
              <a:defRPr sz="2000" b="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329440190"/>
      </p:ext>
    </p:extLst>
  </p:cSld>
  <p:clrMapOvr>
    <a:masterClrMapping/>
  </p:clrMapOvr>
</p:sldLayout>
</file>

<file path=ppt/slideLayouts/slideLayout334.xml><?xml version="1.0" encoding="utf-8"?>
<p:sldLayout xmlns:a="http://schemas.openxmlformats.org/drawingml/2006/main" xmlns:r="http://schemas.openxmlformats.org/officeDocument/2006/relationships" xmlns:p="http://schemas.openxmlformats.org/presentationml/2006/main" preserve="1" userDrawn="1">
  <p:cSld name="ContentOneColumn_Blue">
    <p:spTree>
      <p:nvGrpSpPr>
        <p:cNvPr id="1" name=""/>
        <p:cNvGrpSpPr/>
        <p:nvPr/>
      </p:nvGrpSpPr>
      <p:grpSpPr>
        <a:xfrm>
          <a:off x="0" y="0"/>
          <a:ext cx="0" cy="0"/>
          <a:chOff x="0" y="0"/>
          <a:chExt cx="0" cy="0"/>
        </a:xfrm>
      </p:grpSpPr>
      <p:sp>
        <p:nvSpPr>
          <p:cNvPr id="7" name="Title 1"/>
          <p:cNvSpPr>
            <a:spLocks noGrp="1"/>
          </p:cNvSpPr>
          <p:nvPr>
            <p:ph type="title"/>
          </p:nvPr>
        </p:nvSpPr>
        <p:spPr>
          <a:xfrm>
            <a:off x="744539" y="502920"/>
            <a:ext cx="7567612" cy="859028"/>
          </a:xfrm>
        </p:spPr>
        <p:txBody>
          <a:bodyPr/>
          <a:lstStyle>
            <a:lvl1pPr>
              <a:lnSpc>
                <a:spcPts val="4000"/>
              </a:lnSpc>
              <a:defRPr sz="3600">
                <a:solidFill>
                  <a:srgbClr val="005C84"/>
                </a:solidFill>
              </a:defRPr>
            </a:lvl1pPr>
          </a:lstStyle>
          <a:p>
            <a:r>
              <a:rPr lang="en-US"/>
              <a:t>Click to edit Master title style</a:t>
            </a:r>
            <a:endParaRPr lang="en-US" dirty="0"/>
          </a:p>
        </p:txBody>
      </p:sp>
      <p:sp>
        <p:nvSpPr>
          <p:cNvPr id="11" name="Text Placeholder 5"/>
          <p:cNvSpPr>
            <a:spLocks noGrp="1"/>
          </p:cNvSpPr>
          <p:nvPr>
            <p:ph type="body" sz="quarter" idx="12" hasCustomPrompt="1"/>
          </p:nvPr>
        </p:nvSpPr>
        <p:spPr>
          <a:xfrm>
            <a:off x="740661" y="1368513"/>
            <a:ext cx="7571489" cy="685800"/>
          </a:xfrm>
        </p:spPr>
        <p:txBody>
          <a:bodyPr>
            <a:noAutofit/>
          </a:bodyPr>
          <a:lstStyle>
            <a:lvl1pPr marL="0" indent="0">
              <a:lnSpc>
                <a:spcPts val="2900"/>
              </a:lnSpc>
              <a:spcBef>
                <a:spcPts val="0"/>
              </a:spcBef>
              <a:buFontTx/>
              <a:buNone/>
              <a:defRPr sz="2400" b="1">
                <a:solidFill>
                  <a:srgbClr val="1E9D8B"/>
                </a:solidFill>
              </a:defRPr>
            </a:lvl1pPr>
          </a:lstStyle>
          <a:p>
            <a:pPr lvl="0"/>
            <a:r>
              <a:rPr lang="en-US" dirty="0"/>
              <a:t>Click to edit master text styles</a:t>
            </a:r>
          </a:p>
        </p:txBody>
      </p:sp>
      <p:sp>
        <p:nvSpPr>
          <p:cNvPr id="12" name="Text Placeholder 8"/>
          <p:cNvSpPr>
            <a:spLocks noGrp="1"/>
          </p:cNvSpPr>
          <p:nvPr>
            <p:ph type="body" sz="quarter" idx="13" hasCustomPrompt="1"/>
          </p:nvPr>
        </p:nvSpPr>
        <p:spPr>
          <a:xfrm>
            <a:off x="744538" y="2410930"/>
            <a:ext cx="7567612" cy="1425258"/>
          </a:xfrm>
        </p:spPr>
        <p:txBody>
          <a:bodyPr numCol="1">
            <a:noAutofit/>
          </a:bodyPr>
          <a:lstStyle>
            <a:lvl1pPr marL="0" indent="0">
              <a:lnSpc>
                <a:spcPts val="2200"/>
              </a:lnSpc>
              <a:spcBef>
                <a:spcPts val="0"/>
              </a:spcBef>
              <a:spcAft>
                <a:spcPts val="900"/>
              </a:spcAft>
              <a:buFontTx/>
              <a:buNone/>
              <a:defRPr sz="2000" b="1" cap="all" baseline="0">
                <a:solidFill>
                  <a:srgbClr val="007A87"/>
                </a:solidFill>
              </a:defRPr>
            </a:lvl1pPr>
            <a:lvl2pPr marL="0" indent="0">
              <a:lnSpc>
                <a:spcPts val="2200"/>
              </a:lnSpc>
              <a:spcBef>
                <a:spcPts val="0"/>
              </a:spcBef>
              <a:buFontTx/>
              <a:buNone/>
              <a:defRPr sz="2000" b="0">
                <a:solidFill>
                  <a:schemeClr val="tx1"/>
                </a:solidFill>
              </a:defRPr>
            </a:lvl2pPr>
            <a:lvl3pPr marL="0" indent="0">
              <a:lnSpc>
                <a:spcPts val="2200"/>
              </a:lnSpc>
              <a:spcBef>
                <a:spcPts val="0"/>
              </a:spcBef>
              <a:buFontTx/>
              <a:buNone/>
              <a:defRPr sz="2000" b="0">
                <a:solidFill>
                  <a:schemeClr val="tx1"/>
                </a:solidFill>
              </a:defRPr>
            </a:lvl3pPr>
            <a:lvl4pPr marL="0" indent="0">
              <a:lnSpc>
                <a:spcPts val="2200"/>
              </a:lnSpc>
              <a:spcBef>
                <a:spcPts val="0"/>
              </a:spcBef>
              <a:buFontTx/>
              <a:buNone/>
              <a:defRPr sz="2000" b="0">
                <a:solidFill>
                  <a:schemeClr val="tx1"/>
                </a:solidFill>
              </a:defRPr>
            </a:lvl4pPr>
            <a:lvl5pPr marL="0" indent="0">
              <a:lnSpc>
                <a:spcPts val="2200"/>
              </a:lnSpc>
              <a:spcBef>
                <a:spcPts val="0"/>
              </a:spcBef>
              <a:buFontTx/>
              <a:buNone/>
              <a:defRPr sz="2000" b="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12"/>
          <p:cNvSpPr>
            <a:spLocks noGrp="1"/>
          </p:cNvSpPr>
          <p:nvPr>
            <p:ph type="body" sz="quarter" idx="14" hasCustomPrompt="1"/>
          </p:nvPr>
        </p:nvSpPr>
        <p:spPr>
          <a:xfrm>
            <a:off x="744539" y="4194009"/>
            <a:ext cx="7567611" cy="1426464"/>
          </a:xfrm>
        </p:spPr>
        <p:txBody>
          <a:bodyPr>
            <a:noAutofit/>
          </a:bodyPr>
          <a:lstStyle>
            <a:lvl1pPr marL="0" indent="0">
              <a:lnSpc>
                <a:spcPts val="2200"/>
              </a:lnSpc>
              <a:spcBef>
                <a:spcPts val="0"/>
              </a:spcBef>
              <a:spcAft>
                <a:spcPts val="900"/>
              </a:spcAft>
              <a:buFontTx/>
              <a:buNone/>
              <a:tabLst/>
              <a:defRPr sz="2000" b="1" cap="all" baseline="0">
                <a:solidFill>
                  <a:srgbClr val="007A87"/>
                </a:solidFill>
              </a:defRPr>
            </a:lvl1pPr>
            <a:lvl2pPr marL="0" indent="0">
              <a:lnSpc>
                <a:spcPts val="2200"/>
              </a:lnSpc>
              <a:spcBef>
                <a:spcPts val="0"/>
              </a:spcBef>
              <a:buFontTx/>
              <a:buNone/>
              <a:tabLst/>
              <a:defRPr sz="2000"/>
            </a:lvl2pPr>
            <a:lvl3pPr marL="0" indent="0">
              <a:lnSpc>
                <a:spcPts val="2200"/>
              </a:lnSpc>
              <a:spcBef>
                <a:spcPts val="0"/>
              </a:spcBef>
              <a:buFontTx/>
              <a:buNone/>
              <a:tabLst/>
              <a:defRPr sz="2000"/>
            </a:lvl3pPr>
            <a:lvl4pPr marL="0" indent="0">
              <a:lnSpc>
                <a:spcPts val="2200"/>
              </a:lnSpc>
              <a:spcBef>
                <a:spcPts val="0"/>
              </a:spcBef>
              <a:buFontTx/>
              <a:buNone/>
              <a:tabLst/>
              <a:defRPr sz="2000"/>
            </a:lvl4pPr>
            <a:lvl5pPr marL="0" indent="0">
              <a:lnSpc>
                <a:spcPts val="2200"/>
              </a:lnSpc>
              <a:spcBef>
                <a:spcPts val="0"/>
              </a:spcBef>
              <a:buFontTx/>
              <a:buNone/>
              <a:tabLst/>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671202372"/>
      </p:ext>
    </p:extLst>
  </p:cSld>
  <p:clrMapOvr>
    <a:masterClrMapping/>
  </p:clrMapOvr>
</p:sldLayout>
</file>

<file path=ppt/slideLayouts/slideLayout335.xml><?xml version="1.0" encoding="utf-8"?>
<p:sldLayout xmlns:a="http://schemas.openxmlformats.org/drawingml/2006/main" xmlns:r="http://schemas.openxmlformats.org/officeDocument/2006/relationships" xmlns:p="http://schemas.openxmlformats.org/presentationml/2006/main" preserve="1" userDrawn="1">
  <p:cSld name="ContentTwoColumn_Blue">
    <p:spTree>
      <p:nvGrpSpPr>
        <p:cNvPr id="1" name=""/>
        <p:cNvGrpSpPr/>
        <p:nvPr/>
      </p:nvGrpSpPr>
      <p:grpSpPr>
        <a:xfrm>
          <a:off x="0" y="0"/>
          <a:ext cx="0" cy="0"/>
          <a:chOff x="0" y="0"/>
          <a:chExt cx="0" cy="0"/>
        </a:xfrm>
      </p:grpSpPr>
      <p:sp>
        <p:nvSpPr>
          <p:cNvPr id="7" name="Title 1"/>
          <p:cNvSpPr>
            <a:spLocks noGrp="1"/>
          </p:cNvSpPr>
          <p:nvPr>
            <p:ph type="title"/>
          </p:nvPr>
        </p:nvSpPr>
        <p:spPr>
          <a:xfrm>
            <a:off x="744538" y="502920"/>
            <a:ext cx="7567612" cy="859028"/>
          </a:xfrm>
        </p:spPr>
        <p:txBody>
          <a:bodyPr/>
          <a:lstStyle>
            <a:lvl1pPr>
              <a:lnSpc>
                <a:spcPts val="4000"/>
              </a:lnSpc>
              <a:defRPr sz="3600">
                <a:solidFill>
                  <a:srgbClr val="005C84"/>
                </a:solidFill>
              </a:defRPr>
            </a:lvl1pPr>
          </a:lstStyle>
          <a:p>
            <a:r>
              <a:rPr lang="en-US"/>
              <a:t>Click to edit Master title style</a:t>
            </a:r>
            <a:endParaRPr lang="en-US" dirty="0"/>
          </a:p>
        </p:txBody>
      </p:sp>
      <p:sp>
        <p:nvSpPr>
          <p:cNvPr id="11" name="Text Placeholder 5"/>
          <p:cNvSpPr>
            <a:spLocks noGrp="1"/>
          </p:cNvSpPr>
          <p:nvPr>
            <p:ph type="body" sz="quarter" idx="12" hasCustomPrompt="1"/>
          </p:nvPr>
        </p:nvSpPr>
        <p:spPr>
          <a:xfrm>
            <a:off x="740660" y="1368513"/>
            <a:ext cx="7571489" cy="685800"/>
          </a:xfrm>
        </p:spPr>
        <p:txBody>
          <a:bodyPr>
            <a:noAutofit/>
          </a:bodyPr>
          <a:lstStyle>
            <a:lvl1pPr marL="0" indent="0">
              <a:lnSpc>
                <a:spcPts val="2900"/>
              </a:lnSpc>
              <a:spcBef>
                <a:spcPts val="0"/>
              </a:spcBef>
              <a:buFontTx/>
              <a:buNone/>
              <a:defRPr sz="2400" b="1">
                <a:solidFill>
                  <a:srgbClr val="1E9D8B"/>
                </a:solidFill>
              </a:defRPr>
            </a:lvl1pPr>
          </a:lstStyle>
          <a:p>
            <a:pPr lvl="0"/>
            <a:r>
              <a:rPr lang="en-US" dirty="0"/>
              <a:t>Click to edit master text styles</a:t>
            </a:r>
          </a:p>
        </p:txBody>
      </p:sp>
      <p:sp>
        <p:nvSpPr>
          <p:cNvPr id="12" name="Text Placeholder 8"/>
          <p:cNvSpPr>
            <a:spLocks noGrp="1"/>
          </p:cNvSpPr>
          <p:nvPr>
            <p:ph type="body" sz="quarter" idx="13" hasCustomPrompt="1"/>
          </p:nvPr>
        </p:nvSpPr>
        <p:spPr>
          <a:xfrm>
            <a:off x="744538" y="2410929"/>
            <a:ext cx="3639312" cy="3529495"/>
          </a:xfrm>
        </p:spPr>
        <p:txBody>
          <a:bodyPr numCol="1">
            <a:noAutofit/>
          </a:bodyPr>
          <a:lstStyle>
            <a:lvl1pPr marL="0" indent="0">
              <a:lnSpc>
                <a:spcPts val="2200"/>
              </a:lnSpc>
              <a:spcBef>
                <a:spcPts val="0"/>
              </a:spcBef>
              <a:spcAft>
                <a:spcPts val="900"/>
              </a:spcAft>
              <a:buFontTx/>
              <a:buNone/>
              <a:tabLst/>
              <a:defRPr sz="2000" b="1" cap="all" baseline="0">
                <a:solidFill>
                  <a:srgbClr val="007A87"/>
                </a:solidFill>
              </a:defRPr>
            </a:lvl1pPr>
            <a:lvl2pPr marL="0" indent="0">
              <a:lnSpc>
                <a:spcPts val="2200"/>
              </a:lnSpc>
              <a:spcBef>
                <a:spcPts val="0"/>
              </a:spcBef>
              <a:buFontTx/>
              <a:buNone/>
              <a:tabLst/>
              <a:defRPr sz="2000" b="0">
                <a:solidFill>
                  <a:schemeClr val="tx1"/>
                </a:solidFill>
              </a:defRPr>
            </a:lvl2pPr>
            <a:lvl3pPr marL="0" indent="0">
              <a:lnSpc>
                <a:spcPts val="2200"/>
              </a:lnSpc>
              <a:spcBef>
                <a:spcPts val="0"/>
              </a:spcBef>
              <a:buFontTx/>
              <a:buNone/>
              <a:tabLst/>
              <a:defRPr sz="2000" b="0">
                <a:solidFill>
                  <a:schemeClr val="tx1"/>
                </a:solidFill>
              </a:defRPr>
            </a:lvl3pPr>
            <a:lvl4pPr marL="0" indent="0">
              <a:lnSpc>
                <a:spcPts val="2200"/>
              </a:lnSpc>
              <a:spcBef>
                <a:spcPts val="0"/>
              </a:spcBef>
              <a:buFontTx/>
              <a:buNone/>
              <a:tabLst/>
              <a:defRPr sz="2000" b="0">
                <a:solidFill>
                  <a:schemeClr val="tx1"/>
                </a:solidFill>
              </a:defRPr>
            </a:lvl4pPr>
            <a:lvl5pPr marL="0" indent="0">
              <a:lnSpc>
                <a:spcPts val="2200"/>
              </a:lnSpc>
              <a:spcBef>
                <a:spcPts val="0"/>
              </a:spcBef>
              <a:buFontTx/>
              <a:buNone/>
              <a:tabLst/>
              <a:defRPr sz="2000" b="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12"/>
          <p:cNvSpPr>
            <a:spLocks noGrp="1"/>
          </p:cNvSpPr>
          <p:nvPr>
            <p:ph type="body" sz="quarter" idx="14" hasCustomPrompt="1"/>
          </p:nvPr>
        </p:nvSpPr>
        <p:spPr>
          <a:xfrm>
            <a:off x="4671884" y="2409722"/>
            <a:ext cx="3640265" cy="3530703"/>
          </a:xfrm>
        </p:spPr>
        <p:txBody>
          <a:bodyPr>
            <a:noAutofit/>
          </a:bodyPr>
          <a:lstStyle>
            <a:lvl1pPr marL="0" indent="0">
              <a:lnSpc>
                <a:spcPts val="2200"/>
              </a:lnSpc>
              <a:spcBef>
                <a:spcPts val="0"/>
              </a:spcBef>
              <a:spcAft>
                <a:spcPts val="900"/>
              </a:spcAft>
              <a:buFontTx/>
              <a:buNone/>
              <a:defRPr sz="2000" b="1" cap="all" baseline="0">
                <a:solidFill>
                  <a:srgbClr val="007A87"/>
                </a:solidFill>
              </a:defRPr>
            </a:lvl1pPr>
            <a:lvl2pPr marL="0" indent="0">
              <a:lnSpc>
                <a:spcPts val="2200"/>
              </a:lnSpc>
              <a:spcBef>
                <a:spcPts val="0"/>
              </a:spcBef>
              <a:buFontTx/>
              <a:buNone/>
              <a:defRPr sz="2000"/>
            </a:lvl2pPr>
            <a:lvl3pPr marL="0" indent="0">
              <a:lnSpc>
                <a:spcPts val="2200"/>
              </a:lnSpc>
              <a:spcBef>
                <a:spcPts val="0"/>
              </a:spcBef>
              <a:buFontTx/>
              <a:buNone/>
              <a:defRPr sz="2000"/>
            </a:lvl3pPr>
            <a:lvl4pPr marL="0" indent="0">
              <a:lnSpc>
                <a:spcPts val="2200"/>
              </a:lnSpc>
              <a:spcBef>
                <a:spcPts val="0"/>
              </a:spcBef>
              <a:buFontTx/>
              <a:buNone/>
              <a:defRPr sz="2000"/>
            </a:lvl4pPr>
            <a:lvl5pPr marL="0" indent="0">
              <a:lnSpc>
                <a:spcPts val="2200"/>
              </a:lnSpc>
              <a:spcBef>
                <a:spcPts val="0"/>
              </a:spcBef>
              <a:buFontTx/>
              <a:buNone/>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459967901"/>
      </p:ext>
    </p:extLst>
  </p:cSld>
  <p:clrMapOvr>
    <a:masterClrMapping/>
  </p:clrMapOvr>
</p:sldLayout>
</file>

<file path=ppt/slideLayouts/slideLayout336.xml><?xml version="1.0" encoding="utf-8"?>
<p:sldLayout xmlns:a="http://schemas.openxmlformats.org/drawingml/2006/main" xmlns:r="http://schemas.openxmlformats.org/officeDocument/2006/relationships" xmlns:p="http://schemas.openxmlformats.org/presentationml/2006/main" preserve="1" userDrawn="1">
  <p:cSld name="ContentTwoColumnPhoto_Blue">
    <p:spTree>
      <p:nvGrpSpPr>
        <p:cNvPr id="1" name=""/>
        <p:cNvGrpSpPr/>
        <p:nvPr/>
      </p:nvGrpSpPr>
      <p:grpSpPr>
        <a:xfrm>
          <a:off x="0" y="0"/>
          <a:ext cx="0" cy="0"/>
          <a:chOff x="0" y="0"/>
          <a:chExt cx="0" cy="0"/>
        </a:xfrm>
      </p:grpSpPr>
      <p:sp>
        <p:nvSpPr>
          <p:cNvPr id="7" name="Title 1"/>
          <p:cNvSpPr>
            <a:spLocks noGrp="1"/>
          </p:cNvSpPr>
          <p:nvPr>
            <p:ph type="title"/>
          </p:nvPr>
        </p:nvSpPr>
        <p:spPr>
          <a:xfrm>
            <a:off x="744539" y="502920"/>
            <a:ext cx="7567612" cy="859028"/>
          </a:xfrm>
        </p:spPr>
        <p:txBody>
          <a:bodyPr/>
          <a:lstStyle>
            <a:lvl1pPr>
              <a:lnSpc>
                <a:spcPts val="4000"/>
              </a:lnSpc>
              <a:defRPr sz="3600">
                <a:solidFill>
                  <a:srgbClr val="005C84"/>
                </a:solidFill>
              </a:defRPr>
            </a:lvl1pPr>
          </a:lstStyle>
          <a:p>
            <a:r>
              <a:rPr lang="en-US"/>
              <a:t>Click to edit Master title style</a:t>
            </a:r>
            <a:endParaRPr lang="en-US" dirty="0"/>
          </a:p>
        </p:txBody>
      </p:sp>
      <p:sp>
        <p:nvSpPr>
          <p:cNvPr id="11" name="Text Placeholder 5"/>
          <p:cNvSpPr>
            <a:spLocks noGrp="1"/>
          </p:cNvSpPr>
          <p:nvPr>
            <p:ph type="body" sz="quarter" idx="12" hasCustomPrompt="1"/>
          </p:nvPr>
        </p:nvSpPr>
        <p:spPr>
          <a:xfrm>
            <a:off x="740661" y="1368513"/>
            <a:ext cx="7571489" cy="685800"/>
          </a:xfrm>
        </p:spPr>
        <p:txBody>
          <a:bodyPr>
            <a:noAutofit/>
          </a:bodyPr>
          <a:lstStyle>
            <a:lvl1pPr marL="0" indent="0">
              <a:lnSpc>
                <a:spcPts val="2900"/>
              </a:lnSpc>
              <a:spcBef>
                <a:spcPts val="0"/>
              </a:spcBef>
              <a:buFontTx/>
              <a:buNone/>
              <a:defRPr sz="2400" b="1">
                <a:solidFill>
                  <a:srgbClr val="1E9D8B"/>
                </a:solidFill>
              </a:defRPr>
            </a:lvl1pPr>
          </a:lstStyle>
          <a:p>
            <a:pPr lvl="0"/>
            <a:r>
              <a:rPr lang="en-US" dirty="0"/>
              <a:t>Click to edit master text styles</a:t>
            </a:r>
          </a:p>
        </p:txBody>
      </p:sp>
      <p:sp>
        <p:nvSpPr>
          <p:cNvPr id="12" name="Text Placeholder 8"/>
          <p:cNvSpPr>
            <a:spLocks noGrp="1"/>
          </p:cNvSpPr>
          <p:nvPr>
            <p:ph type="body" sz="quarter" idx="13" hasCustomPrompt="1"/>
          </p:nvPr>
        </p:nvSpPr>
        <p:spPr>
          <a:xfrm>
            <a:off x="744538" y="2419611"/>
            <a:ext cx="3639312" cy="3520814"/>
          </a:xfrm>
        </p:spPr>
        <p:txBody>
          <a:bodyPr numCol="1">
            <a:noAutofit/>
          </a:bodyPr>
          <a:lstStyle>
            <a:lvl1pPr marL="0" indent="0">
              <a:lnSpc>
                <a:spcPts val="2200"/>
              </a:lnSpc>
              <a:spcBef>
                <a:spcPts val="0"/>
              </a:spcBef>
              <a:spcAft>
                <a:spcPts val="0"/>
              </a:spcAft>
              <a:buFontTx/>
              <a:buNone/>
              <a:defRPr sz="2000" b="1">
                <a:solidFill>
                  <a:schemeClr val="tx1"/>
                </a:solidFill>
              </a:defRPr>
            </a:lvl1pPr>
            <a:lvl2pPr marL="0" indent="0">
              <a:lnSpc>
                <a:spcPts val="2200"/>
              </a:lnSpc>
              <a:spcBef>
                <a:spcPts val="0"/>
              </a:spcBef>
              <a:buFontTx/>
              <a:buNone/>
              <a:defRPr sz="2000" b="0">
                <a:solidFill>
                  <a:schemeClr val="tx1"/>
                </a:solidFill>
              </a:defRPr>
            </a:lvl2pPr>
            <a:lvl3pPr marL="0" indent="0">
              <a:lnSpc>
                <a:spcPts val="2200"/>
              </a:lnSpc>
              <a:spcBef>
                <a:spcPts val="0"/>
              </a:spcBef>
              <a:buFontTx/>
              <a:buNone/>
              <a:defRPr sz="2000" b="0">
                <a:solidFill>
                  <a:schemeClr val="tx1"/>
                </a:solidFill>
              </a:defRPr>
            </a:lvl3pPr>
            <a:lvl4pPr marL="0" indent="0">
              <a:lnSpc>
                <a:spcPts val="2200"/>
              </a:lnSpc>
              <a:spcBef>
                <a:spcPts val="0"/>
              </a:spcBef>
              <a:buFontTx/>
              <a:buNone/>
              <a:defRPr sz="2000" b="0">
                <a:solidFill>
                  <a:schemeClr val="tx1"/>
                </a:solidFill>
              </a:defRPr>
            </a:lvl4pPr>
            <a:lvl5pPr marL="0" indent="0">
              <a:lnSpc>
                <a:spcPts val="2200"/>
              </a:lnSpc>
              <a:spcBef>
                <a:spcPts val="0"/>
              </a:spcBef>
              <a:buFontTx/>
              <a:buNone/>
              <a:defRPr sz="2000" b="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Picture Placeholder 13"/>
          <p:cNvSpPr>
            <a:spLocks noGrp="1"/>
          </p:cNvSpPr>
          <p:nvPr>
            <p:ph type="pic" sz="quarter" idx="14"/>
          </p:nvPr>
        </p:nvSpPr>
        <p:spPr>
          <a:xfrm>
            <a:off x="4671886" y="2494883"/>
            <a:ext cx="3640264" cy="3445541"/>
          </a:xfrm>
        </p:spPr>
        <p:txBody>
          <a:bodyPr/>
          <a:lstStyle/>
          <a:p>
            <a:r>
              <a:rPr lang="en-US"/>
              <a:t>Click icon to add picture</a:t>
            </a:r>
          </a:p>
        </p:txBody>
      </p:sp>
      <p:sp>
        <p:nvSpPr>
          <p:cNvPr id="8"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843969068"/>
      </p:ext>
    </p:extLst>
  </p:cSld>
  <p:clrMapOvr>
    <a:masterClrMapping/>
  </p:clrMapOvr>
</p:sldLayout>
</file>

<file path=ppt/slideLayouts/slideLayout337.xml><?xml version="1.0" encoding="utf-8"?>
<p:sldLayout xmlns:a="http://schemas.openxmlformats.org/drawingml/2006/main" xmlns:r="http://schemas.openxmlformats.org/officeDocument/2006/relationships" xmlns:p="http://schemas.openxmlformats.org/presentationml/2006/main" preserve="1" userDrawn="1">
  <p:cSld name="ContentThreeColumn_Photos">
    <p:spTree>
      <p:nvGrpSpPr>
        <p:cNvPr id="1" name=""/>
        <p:cNvGrpSpPr/>
        <p:nvPr/>
      </p:nvGrpSpPr>
      <p:grpSpPr>
        <a:xfrm>
          <a:off x="0" y="0"/>
          <a:ext cx="0" cy="0"/>
          <a:chOff x="0" y="0"/>
          <a:chExt cx="0" cy="0"/>
        </a:xfrm>
      </p:grpSpPr>
      <p:sp>
        <p:nvSpPr>
          <p:cNvPr id="12" name="Text Placeholder 8"/>
          <p:cNvSpPr>
            <a:spLocks noGrp="1"/>
          </p:cNvSpPr>
          <p:nvPr>
            <p:ph type="body" sz="quarter" idx="13" hasCustomPrompt="1"/>
          </p:nvPr>
        </p:nvSpPr>
        <p:spPr>
          <a:xfrm>
            <a:off x="230188" y="3946728"/>
            <a:ext cx="2743200" cy="1993697"/>
          </a:xfrm>
        </p:spPr>
        <p:txBody>
          <a:bodyPr numCol="1">
            <a:noAutofit/>
          </a:bodyPr>
          <a:lstStyle>
            <a:lvl1pPr marL="0" indent="0">
              <a:lnSpc>
                <a:spcPts val="1800"/>
              </a:lnSpc>
              <a:spcBef>
                <a:spcPts val="0"/>
              </a:spcBef>
              <a:spcAft>
                <a:spcPts val="0"/>
              </a:spcAft>
              <a:buFontTx/>
              <a:buNone/>
              <a:defRPr sz="1400" b="1" baseline="0">
                <a:solidFill>
                  <a:schemeClr val="tx1"/>
                </a:solidFill>
              </a:defRPr>
            </a:lvl1pPr>
            <a:lvl2pPr marL="0" indent="0">
              <a:lnSpc>
                <a:spcPts val="1800"/>
              </a:lnSpc>
              <a:spcBef>
                <a:spcPts val="0"/>
              </a:spcBef>
              <a:buFontTx/>
              <a:buNone/>
              <a:defRPr sz="1400" b="0" baseline="0">
                <a:solidFill>
                  <a:schemeClr val="tx1"/>
                </a:solidFill>
              </a:defRPr>
            </a:lvl2pPr>
            <a:lvl3pPr marL="0" indent="0">
              <a:lnSpc>
                <a:spcPts val="1800"/>
              </a:lnSpc>
              <a:spcBef>
                <a:spcPts val="0"/>
              </a:spcBef>
              <a:buFontTx/>
              <a:buNone/>
              <a:defRPr sz="1400" b="0" baseline="0">
                <a:solidFill>
                  <a:schemeClr val="tx1"/>
                </a:solidFill>
              </a:defRPr>
            </a:lvl3pPr>
            <a:lvl4pPr marL="0" indent="0">
              <a:lnSpc>
                <a:spcPts val="1800"/>
              </a:lnSpc>
              <a:spcBef>
                <a:spcPts val="0"/>
              </a:spcBef>
              <a:buFontTx/>
              <a:buNone/>
              <a:defRPr sz="1400" b="0" baseline="0">
                <a:solidFill>
                  <a:schemeClr val="tx1"/>
                </a:solidFill>
              </a:defRPr>
            </a:lvl4pPr>
            <a:lvl5pPr marL="0" indent="0">
              <a:lnSpc>
                <a:spcPts val="1800"/>
              </a:lnSpc>
              <a:spcBef>
                <a:spcPts val="0"/>
              </a:spcBef>
              <a:buFontTx/>
              <a:buNone/>
              <a:defRPr sz="1400" b="0" baseline="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Picture Placeholder 13"/>
          <p:cNvSpPr>
            <a:spLocks noGrp="1"/>
          </p:cNvSpPr>
          <p:nvPr>
            <p:ph type="pic" sz="quarter" idx="14"/>
          </p:nvPr>
        </p:nvSpPr>
        <p:spPr>
          <a:xfrm>
            <a:off x="228600" y="1200354"/>
            <a:ext cx="2898648" cy="2587752"/>
          </a:xfrm>
        </p:spPr>
        <p:txBody>
          <a:bodyPr/>
          <a:lstStyle/>
          <a:p>
            <a:r>
              <a:rPr lang="en-US"/>
              <a:t>Click icon to add picture</a:t>
            </a:r>
          </a:p>
        </p:txBody>
      </p:sp>
      <p:sp>
        <p:nvSpPr>
          <p:cNvPr id="8" name="Picture Placeholder 13"/>
          <p:cNvSpPr>
            <a:spLocks noGrp="1"/>
          </p:cNvSpPr>
          <p:nvPr>
            <p:ph type="pic" sz="quarter" idx="15"/>
          </p:nvPr>
        </p:nvSpPr>
        <p:spPr>
          <a:xfrm>
            <a:off x="6002754" y="1200354"/>
            <a:ext cx="2898648" cy="2587752"/>
          </a:xfrm>
        </p:spPr>
        <p:txBody>
          <a:bodyPr/>
          <a:lstStyle/>
          <a:p>
            <a:r>
              <a:rPr lang="en-US"/>
              <a:t>Click icon to add picture</a:t>
            </a:r>
          </a:p>
        </p:txBody>
      </p:sp>
      <p:sp>
        <p:nvSpPr>
          <p:cNvPr id="15" name="Picture Placeholder 13"/>
          <p:cNvSpPr>
            <a:spLocks noGrp="1"/>
          </p:cNvSpPr>
          <p:nvPr>
            <p:ph type="pic" sz="quarter" idx="16"/>
          </p:nvPr>
        </p:nvSpPr>
        <p:spPr>
          <a:xfrm>
            <a:off x="3118196" y="1200354"/>
            <a:ext cx="2898648" cy="2587752"/>
          </a:xfrm>
        </p:spPr>
        <p:txBody>
          <a:bodyPr/>
          <a:lstStyle/>
          <a:p>
            <a:r>
              <a:rPr lang="en-US"/>
              <a:t>Click icon to add picture</a:t>
            </a:r>
          </a:p>
        </p:txBody>
      </p:sp>
      <p:sp>
        <p:nvSpPr>
          <p:cNvPr id="16" name="Text Placeholder 8"/>
          <p:cNvSpPr>
            <a:spLocks noGrp="1"/>
          </p:cNvSpPr>
          <p:nvPr>
            <p:ph type="body" sz="quarter" idx="17" hasCustomPrompt="1"/>
          </p:nvPr>
        </p:nvSpPr>
        <p:spPr>
          <a:xfrm>
            <a:off x="3108960" y="3946728"/>
            <a:ext cx="2743200" cy="1993697"/>
          </a:xfrm>
        </p:spPr>
        <p:txBody>
          <a:bodyPr numCol="1">
            <a:noAutofit/>
          </a:bodyPr>
          <a:lstStyle>
            <a:lvl1pPr marL="0" indent="0">
              <a:lnSpc>
                <a:spcPts val="1800"/>
              </a:lnSpc>
              <a:spcBef>
                <a:spcPts val="0"/>
              </a:spcBef>
              <a:spcAft>
                <a:spcPts val="0"/>
              </a:spcAft>
              <a:buFontTx/>
              <a:buNone/>
              <a:defRPr sz="1400" b="1" baseline="0">
                <a:solidFill>
                  <a:schemeClr val="tx1"/>
                </a:solidFill>
              </a:defRPr>
            </a:lvl1pPr>
            <a:lvl2pPr marL="0" indent="0">
              <a:lnSpc>
                <a:spcPts val="1800"/>
              </a:lnSpc>
              <a:spcBef>
                <a:spcPts val="0"/>
              </a:spcBef>
              <a:buFontTx/>
              <a:buNone/>
              <a:defRPr sz="1400" b="0" baseline="0">
                <a:solidFill>
                  <a:schemeClr val="tx1"/>
                </a:solidFill>
              </a:defRPr>
            </a:lvl2pPr>
            <a:lvl3pPr marL="0" indent="0">
              <a:lnSpc>
                <a:spcPts val="1800"/>
              </a:lnSpc>
              <a:spcBef>
                <a:spcPts val="0"/>
              </a:spcBef>
              <a:buFontTx/>
              <a:buNone/>
              <a:defRPr sz="1400" b="0" baseline="0">
                <a:solidFill>
                  <a:schemeClr val="tx1"/>
                </a:solidFill>
              </a:defRPr>
            </a:lvl3pPr>
            <a:lvl4pPr marL="0" indent="0">
              <a:lnSpc>
                <a:spcPts val="1800"/>
              </a:lnSpc>
              <a:spcBef>
                <a:spcPts val="0"/>
              </a:spcBef>
              <a:buFontTx/>
              <a:buNone/>
              <a:defRPr sz="1400" b="0" baseline="0">
                <a:solidFill>
                  <a:schemeClr val="tx1"/>
                </a:solidFill>
              </a:defRPr>
            </a:lvl4pPr>
            <a:lvl5pPr marL="0" indent="0">
              <a:lnSpc>
                <a:spcPts val="1800"/>
              </a:lnSpc>
              <a:spcBef>
                <a:spcPts val="0"/>
              </a:spcBef>
              <a:buFontTx/>
              <a:buNone/>
              <a:defRPr sz="1400" b="0" baseline="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ext Placeholder 8"/>
          <p:cNvSpPr>
            <a:spLocks noGrp="1"/>
          </p:cNvSpPr>
          <p:nvPr>
            <p:ph type="body" sz="quarter" idx="18" hasCustomPrompt="1"/>
          </p:nvPr>
        </p:nvSpPr>
        <p:spPr>
          <a:xfrm>
            <a:off x="6003725" y="3946728"/>
            <a:ext cx="2743200" cy="1993697"/>
          </a:xfrm>
        </p:spPr>
        <p:txBody>
          <a:bodyPr numCol="1">
            <a:noAutofit/>
          </a:bodyPr>
          <a:lstStyle>
            <a:lvl1pPr marL="0" indent="0">
              <a:lnSpc>
                <a:spcPts val="1800"/>
              </a:lnSpc>
              <a:spcBef>
                <a:spcPts val="0"/>
              </a:spcBef>
              <a:spcAft>
                <a:spcPts val="0"/>
              </a:spcAft>
              <a:buFontTx/>
              <a:buNone/>
              <a:defRPr sz="1400" b="1" baseline="0">
                <a:solidFill>
                  <a:schemeClr val="tx1"/>
                </a:solidFill>
              </a:defRPr>
            </a:lvl1pPr>
            <a:lvl2pPr marL="0" indent="0">
              <a:lnSpc>
                <a:spcPts val="1800"/>
              </a:lnSpc>
              <a:spcBef>
                <a:spcPts val="0"/>
              </a:spcBef>
              <a:buFontTx/>
              <a:buNone/>
              <a:defRPr sz="1400" b="0" baseline="0">
                <a:solidFill>
                  <a:schemeClr val="tx1"/>
                </a:solidFill>
              </a:defRPr>
            </a:lvl2pPr>
            <a:lvl3pPr marL="0" indent="0">
              <a:lnSpc>
                <a:spcPts val="1800"/>
              </a:lnSpc>
              <a:spcBef>
                <a:spcPts val="0"/>
              </a:spcBef>
              <a:buFontTx/>
              <a:buNone/>
              <a:defRPr sz="1400" b="0" baseline="0">
                <a:solidFill>
                  <a:schemeClr val="tx1"/>
                </a:solidFill>
              </a:defRPr>
            </a:lvl3pPr>
            <a:lvl4pPr marL="0" indent="0">
              <a:lnSpc>
                <a:spcPts val="1800"/>
              </a:lnSpc>
              <a:spcBef>
                <a:spcPts val="0"/>
              </a:spcBef>
              <a:buFontTx/>
              <a:buNone/>
              <a:defRPr sz="1400" b="0" baseline="0">
                <a:solidFill>
                  <a:schemeClr val="tx1"/>
                </a:solidFill>
              </a:defRPr>
            </a:lvl4pPr>
            <a:lvl5pPr marL="0" indent="0">
              <a:lnSpc>
                <a:spcPts val="1800"/>
              </a:lnSpc>
              <a:spcBef>
                <a:spcPts val="0"/>
              </a:spcBef>
              <a:buFontTx/>
              <a:buNone/>
              <a:defRPr sz="1400" b="0" baseline="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4063027825"/>
      </p:ext>
    </p:extLst>
  </p:cSld>
  <p:clrMapOvr>
    <a:masterClrMapping/>
  </p:clrMapOvr>
</p:sldLayout>
</file>

<file path=ppt/slideLayouts/slideLayout338.xml><?xml version="1.0" encoding="utf-8"?>
<p:sldLayout xmlns:a="http://schemas.openxmlformats.org/drawingml/2006/main" xmlns:r="http://schemas.openxmlformats.org/officeDocument/2006/relationships" xmlns:p="http://schemas.openxmlformats.org/presentationml/2006/main" preserve="1" userDrawn="1">
  <p:cSld name="Table_Blue">
    <p:spTree>
      <p:nvGrpSpPr>
        <p:cNvPr id="1" name=""/>
        <p:cNvGrpSpPr/>
        <p:nvPr/>
      </p:nvGrpSpPr>
      <p:grpSpPr>
        <a:xfrm>
          <a:off x="0" y="0"/>
          <a:ext cx="0" cy="0"/>
          <a:chOff x="0" y="0"/>
          <a:chExt cx="0" cy="0"/>
        </a:xfrm>
      </p:grpSpPr>
      <p:sp>
        <p:nvSpPr>
          <p:cNvPr id="7" name="Title 1"/>
          <p:cNvSpPr>
            <a:spLocks noGrp="1"/>
          </p:cNvSpPr>
          <p:nvPr>
            <p:ph type="title"/>
          </p:nvPr>
        </p:nvSpPr>
        <p:spPr>
          <a:xfrm>
            <a:off x="744539" y="502920"/>
            <a:ext cx="7567612" cy="1154927"/>
          </a:xfrm>
        </p:spPr>
        <p:txBody>
          <a:bodyPr/>
          <a:lstStyle>
            <a:lvl1pPr>
              <a:lnSpc>
                <a:spcPts val="4000"/>
              </a:lnSpc>
              <a:defRPr sz="3600">
                <a:solidFill>
                  <a:srgbClr val="005C84"/>
                </a:solidFill>
              </a:defRPr>
            </a:lvl1pPr>
          </a:lstStyle>
          <a:p>
            <a:r>
              <a:rPr lang="en-US"/>
              <a:t>Click to edit Master title style</a:t>
            </a:r>
            <a:endParaRPr lang="en-US" dirty="0"/>
          </a:p>
        </p:txBody>
      </p:sp>
      <p:sp>
        <p:nvSpPr>
          <p:cNvPr id="11" name="Text Placeholder 5"/>
          <p:cNvSpPr>
            <a:spLocks noGrp="1"/>
          </p:cNvSpPr>
          <p:nvPr>
            <p:ph type="body" sz="quarter" idx="12" hasCustomPrompt="1"/>
          </p:nvPr>
        </p:nvSpPr>
        <p:spPr>
          <a:xfrm>
            <a:off x="740663" y="1839320"/>
            <a:ext cx="7571488" cy="397952"/>
          </a:xfrm>
        </p:spPr>
        <p:txBody>
          <a:bodyPr>
            <a:noAutofit/>
          </a:bodyPr>
          <a:lstStyle>
            <a:lvl1pPr marL="0" indent="0">
              <a:lnSpc>
                <a:spcPts val="1800"/>
              </a:lnSpc>
              <a:spcBef>
                <a:spcPts val="0"/>
              </a:spcBef>
              <a:buFontTx/>
              <a:buNone/>
              <a:defRPr b="0">
                <a:solidFill>
                  <a:schemeClr val="tx1"/>
                </a:solidFill>
              </a:defRPr>
            </a:lvl1pPr>
          </a:lstStyle>
          <a:p>
            <a:pPr lvl="0"/>
            <a:r>
              <a:rPr lang="en-US" dirty="0"/>
              <a:t>Click to edit master text styles</a:t>
            </a:r>
          </a:p>
        </p:txBody>
      </p:sp>
      <p:sp>
        <p:nvSpPr>
          <p:cNvPr id="6"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144110470"/>
      </p:ext>
    </p:extLst>
  </p:cSld>
  <p:clrMapOvr>
    <a:masterClrMapping/>
  </p:clrMapOvr>
</p:sldLayout>
</file>

<file path=ppt/slideLayouts/slideLayout339.xml><?xml version="1.0" encoding="utf-8"?>
<p:sldLayout xmlns:a="http://schemas.openxmlformats.org/drawingml/2006/main" xmlns:r="http://schemas.openxmlformats.org/officeDocument/2006/relationships" xmlns:p="http://schemas.openxmlformats.org/presentationml/2006/main" preserve="1" userDrawn="1">
  <p:cSld name="List_Blue">
    <p:spTree>
      <p:nvGrpSpPr>
        <p:cNvPr id="1" name=""/>
        <p:cNvGrpSpPr/>
        <p:nvPr/>
      </p:nvGrpSpPr>
      <p:grpSpPr>
        <a:xfrm>
          <a:off x="0" y="0"/>
          <a:ext cx="0" cy="0"/>
          <a:chOff x="0" y="0"/>
          <a:chExt cx="0" cy="0"/>
        </a:xfrm>
      </p:grpSpPr>
      <p:sp>
        <p:nvSpPr>
          <p:cNvPr id="7" name="Title 1"/>
          <p:cNvSpPr>
            <a:spLocks noGrp="1"/>
          </p:cNvSpPr>
          <p:nvPr>
            <p:ph type="title"/>
          </p:nvPr>
        </p:nvSpPr>
        <p:spPr>
          <a:xfrm>
            <a:off x="744538" y="502920"/>
            <a:ext cx="7658101" cy="1154927"/>
          </a:xfrm>
        </p:spPr>
        <p:txBody>
          <a:bodyPr/>
          <a:lstStyle>
            <a:lvl1pPr>
              <a:lnSpc>
                <a:spcPts val="4000"/>
              </a:lnSpc>
              <a:defRPr sz="3600">
                <a:solidFill>
                  <a:srgbClr val="005C84"/>
                </a:solidFill>
              </a:defRPr>
            </a:lvl1pPr>
          </a:lstStyle>
          <a:p>
            <a:r>
              <a:rPr lang="en-US"/>
              <a:t>Click to edit Master title style</a:t>
            </a:r>
            <a:endParaRPr lang="en-US" dirty="0"/>
          </a:p>
        </p:txBody>
      </p:sp>
      <p:sp>
        <p:nvSpPr>
          <p:cNvPr id="5"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951913789"/>
      </p:ext>
    </p:extLst>
  </p:cSld>
  <p:clrMapOvr>
    <a:masterClrMapping/>
  </p:clrMapOvr>
</p:sldLayout>
</file>

<file path=ppt/slideLayouts/slideLayout340.xml><?xml version="1.0" encoding="utf-8"?>
<p:sldLayout xmlns:a="http://schemas.openxmlformats.org/drawingml/2006/main" xmlns:r="http://schemas.openxmlformats.org/officeDocument/2006/relationships" xmlns:p="http://schemas.openxmlformats.org/presentationml/2006/main" preserve="1" userDrawn="1">
  <p:cSld name="Blank_wFooter">
    <p:spTree>
      <p:nvGrpSpPr>
        <p:cNvPr id="1" name=""/>
        <p:cNvGrpSpPr/>
        <p:nvPr/>
      </p:nvGrpSpPr>
      <p:grpSpPr>
        <a:xfrm>
          <a:off x="0" y="0"/>
          <a:ext cx="0" cy="0"/>
          <a:chOff x="0" y="0"/>
          <a:chExt cx="0" cy="0"/>
        </a:xfrm>
      </p:grpSpPr>
      <p:sp>
        <p:nvSpPr>
          <p:cNvPr id="4"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285100709"/>
      </p:ext>
    </p:extLst>
  </p:cSld>
  <p:clrMapOvr>
    <a:masterClrMapping/>
  </p:clrMapOvr>
</p:sldLayout>
</file>

<file path=ppt/slideLayouts/slideLayout341.xml><?xml version="1.0" encoding="utf-8"?>
<p:sldLayout xmlns:a="http://schemas.openxmlformats.org/drawingml/2006/main" xmlns:r="http://schemas.openxmlformats.org/officeDocument/2006/relationships" xmlns:p="http://schemas.openxmlformats.org/presentationml/2006/main" preserve="1" userDrawn="1">
  <p:cSld name="MosaicFourColumn_Blue">
    <p:spTree>
      <p:nvGrpSpPr>
        <p:cNvPr id="1" name=""/>
        <p:cNvGrpSpPr/>
        <p:nvPr/>
      </p:nvGrpSpPr>
      <p:grpSpPr>
        <a:xfrm>
          <a:off x="0" y="0"/>
          <a:ext cx="0" cy="0"/>
          <a:chOff x="0" y="0"/>
          <a:chExt cx="0" cy="0"/>
        </a:xfrm>
      </p:grpSpPr>
      <p:sp>
        <p:nvSpPr>
          <p:cNvPr id="36" name="Round Diagonal Corner Rectangle 35"/>
          <p:cNvSpPr/>
          <p:nvPr userDrawn="1"/>
        </p:nvSpPr>
        <p:spPr>
          <a:xfrm>
            <a:off x="2459736" y="2862072"/>
            <a:ext cx="2057400" cy="2862072"/>
          </a:xfrm>
          <a:prstGeom prst="round2DiagRect">
            <a:avLst>
              <a:gd name="adj1" fmla="val 10971"/>
              <a:gd name="adj2" fmla="val 0"/>
            </a:avLst>
          </a:prstGeom>
          <a:solidFill>
            <a:srgbClr val="005C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0" name="Round Diagonal Corner Rectangle 39"/>
          <p:cNvSpPr/>
          <p:nvPr userDrawn="1"/>
        </p:nvSpPr>
        <p:spPr>
          <a:xfrm>
            <a:off x="4626864" y="914400"/>
            <a:ext cx="2057400" cy="2862072"/>
          </a:xfrm>
          <a:prstGeom prst="round2DiagRect">
            <a:avLst>
              <a:gd name="adj1" fmla="val 10362"/>
              <a:gd name="adj2" fmla="val 0"/>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7A87"/>
              </a:solidFill>
            </a:endParaRPr>
          </a:p>
        </p:txBody>
      </p:sp>
      <p:sp>
        <p:nvSpPr>
          <p:cNvPr id="37" name="Round Diagonal Corner Rectangle 36"/>
          <p:cNvSpPr/>
          <p:nvPr userDrawn="1"/>
        </p:nvSpPr>
        <p:spPr>
          <a:xfrm>
            <a:off x="6803136" y="2862072"/>
            <a:ext cx="2112264" cy="2862072"/>
          </a:xfrm>
          <a:prstGeom prst="round2DiagRect">
            <a:avLst>
              <a:gd name="adj1" fmla="val 0"/>
              <a:gd name="adj2" fmla="val 10818"/>
            </a:avLst>
          </a:prstGeom>
          <a:solidFill>
            <a:srgbClr val="005C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8" name="Round Diagonal Corner Rectangle 37"/>
          <p:cNvSpPr/>
          <p:nvPr userDrawn="1"/>
        </p:nvSpPr>
        <p:spPr>
          <a:xfrm>
            <a:off x="230188" y="914400"/>
            <a:ext cx="2112264" cy="2862072"/>
          </a:xfrm>
          <a:prstGeom prst="round2DiagRect">
            <a:avLst>
              <a:gd name="adj1" fmla="val 0"/>
              <a:gd name="adj2" fmla="val 10818"/>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7A87"/>
              </a:solidFill>
            </a:endParaRPr>
          </a:p>
        </p:txBody>
      </p:sp>
      <p:sp>
        <p:nvSpPr>
          <p:cNvPr id="22" name="Picture Placeholder 21"/>
          <p:cNvSpPr>
            <a:spLocks noGrp="1"/>
          </p:cNvSpPr>
          <p:nvPr>
            <p:ph type="pic" sz="quarter" idx="14"/>
          </p:nvPr>
        </p:nvSpPr>
        <p:spPr>
          <a:xfrm>
            <a:off x="6803136" y="914400"/>
            <a:ext cx="2112264" cy="1828800"/>
          </a:xfrm>
          <a:prstGeom prst="round2DiagRect">
            <a:avLst>
              <a:gd name="adj1" fmla="val 10996"/>
              <a:gd name="adj2" fmla="val 0"/>
            </a:avLst>
          </a:prstGeom>
        </p:spPr>
        <p:txBody>
          <a:bodyPr/>
          <a:lstStyle/>
          <a:p>
            <a:r>
              <a:rPr lang="en-US"/>
              <a:t>Click icon to add picture</a:t>
            </a:r>
            <a:endParaRPr lang="en-US" dirty="0"/>
          </a:p>
        </p:txBody>
      </p:sp>
      <p:sp>
        <p:nvSpPr>
          <p:cNvPr id="20" name="Picture Placeholder 19"/>
          <p:cNvSpPr>
            <a:spLocks noGrp="1"/>
          </p:cNvSpPr>
          <p:nvPr>
            <p:ph type="pic" sz="quarter" idx="13"/>
          </p:nvPr>
        </p:nvSpPr>
        <p:spPr>
          <a:xfrm>
            <a:off x="2459736" y="914400"/>
            <a:ext cx="2057400" cy="1828800"/>
          </a:xfrm>
          <a:prstGeom prst="round2DiagRect">
            <a:avLst>
              <a:gd name="adj1" fmla="val 0"/>
              <a:gd name="adj2" fmla="val 14555"/>
            </a:avLst>
          </a:prstGeom>
        </p:spPr>
        <p:txBody>
          <a:bodyPr/>
          <a:lstStyle/>
          <a:p>
            <a:r>
              <a:rPr lang="en-US"/>
              <a:t>Click icon to add picture</a:t>
            </a:r>
          </a:p>
        </p:txBody>
      </p:sp>
      <p:sp>
        <p:nvSpPr>
          <p:cNvPr id="16" name="Picture Placeholder 15"/>
          <p:cNvSpPr>
            <a:spLocks noGrp="1"/>
          </p:cNvSpPr>
          <p:nvPr>
            <p:ph type="pic" sz="quarter" idx="12"/>
          </p:nvPr>
        </p:nvSpPr>
        <p:spPr>
          <a:xfrm>
            <a:off x="4626864" y="3886200"/>
            <a:ext cx="2057400" cy="1828800"/>
          </a:xfrm>
          <a:prstGeom prst="round2DiagRect">
            <a:avLst>
              <a:gd name="adj1" fmla="val 0"/>
              <a:gd name="adj2" fmla="val 12589"/>
            </a:avLst>
          </a:prstGeom>
        </p:spPr>
        <p:txBody>
          <a:bodyPr/>
          <a:lstStyle/>
          <a:p>
            <a:r>
              <a:rPr lang="en-US"/>
              <a:t>Click icon to add picture</a:t>
            </a:r>
          </a:p>
        </p:txBody>
      </p:sp>
      <p:sp>
        <p:nvSpPr>
          <p:cNvPr id="14" name="Picture Placeholder 13"/>
          <p:cNvSpPr>
            <a:spLocks noGrp="1"/>
          </p:cNvSpPr>
          <p:nvPr>
            <p:ph type="pic" sz="quarter" idx="11"/>
          </p:nvPr>
        </p:nvSpPr>
        <p:spPr>
          <a:xfrm>
            <a:off x="228600" y="3886200"/>
            <a:ext cx="2112264" cy="1828800"/>
          </a:xfrm>
          <a:prstGeom prst="round2DiagRect">
            <a:avLst>
              <a:gd name="adj1" fmla="val 12993"/>
              <a:gd name="adj2" fmla="val 0"/>
            </a:avLst>
          </a:prstGeom>
        </p:spPr>
        <p:txBody>
          <a:bodyPr/>
          <a:lstStyle/>
          <a:p>
            <a:r>
              <a:rPr lang="en-US"/>
              <a:t>Click icon to add picture</a:t>
            </a:r>
          </a:p>
        </p:txBody>
      </p:sp>
      <p:sp>
        <p:nvSpPr>
          <p:cNvPr id="24" name="Text Placeholder 23"/>
          <p:cNvSpPr>
            <a:spLocks noGrp="1"/>
          </p:cNvSpPr>
          <p:nvPr>
            <p:ph type="body" sz="quarter" idx="15"/>
          </p:nvPr>
        </p:nvSpPr>
        <p:spPr bwMode="gray">
          <a:xfrm>
            <a:off x="4855464" y="1010984"/>
            <a:ext cx="1600200" cy="1783080"/>
          </a:xfrm>
        </p:spPr>
        <p:txBody>
          <a:bodyPr tIns="0" bIns="0" anchor="b">
            <a:noAutofit/>
          </a:bodyPr>
          <a:lstStyle>
            <a:lvl1pPr marL="0" indent="0">
              <a:lnSpc>
                <a:spcPts val="2900"/>
              </a:lnSpc>
              <a:spcBef>
                <a:spcPts val="0"/>
              </a:spcBef>
              <a:buNone/>
              <a:defRPr sz="2400" b="1">
                <a:solidFill>
                  <a:schemeClr val="bg1"/>
                </a:solidFill>
              </a:defRPr>
            </a:lvl1pPr>
          </a:lstStyle>
          <a:p>
            <a:pPr lvl="0"/>
            <a:r>
              <a:rPr lang="en-US"/>
              <a:t>Click to edit Master text styles</a:t>
            </a:r>
          </a:p>
        </p:txBody>
      </p:sp>
      <p:sp>
        <p:nvSpPr>
          <p:cNvPr id="26" name="Text Placeholder 25"/>
          <p:cNvSpPr>
            <a:spLocks noGrp="1"/>
          </p:cNvSpPr>
          <p:nvPr>
            <p:ph type="body" sz="quarter" idx="16"/>
          </p:nvPr>
        </p:nvSpPr>
        <p:spPr bwMode="gray">
          <a:xfrm>
            <a:off x="4855464" y="2930461"/>
            <a:ext cx="1600200" cy="804672"/>
          </a:xfrm>
        </p:spPr>
        <p:txBody>
          <a:bodyPr tIns="0" bIns="0">
            <a:normAutofit/>
          </a:bodyPr>
          <a:lstStyle>
            <a:lvl1pPr marL="0" indent="0">
              <a:lnSpc>
                <a:spcPts val="1600"/>
              </a:lnSpc>
              <a:spcBef>
                <a:spcPts val="0"/>
              </a:spcBef>
              <a:buNone/>
              <a:defRPr sz="1400">
                <a:solidFill>
                  <a:schemeClr val="bg1"/>
                </a:solidFill>
              </a:defRPr>
            </a:lvl1pPr>
          </a:lstStyle>
          <a:p>
            <a:pPr lvl="0"/>
            <a:r>
              <a:rPr lang="en-US"/>
              <a:t>Click to edit Master text styles</a:t>
            </a:r>
          </a:p>
        </p:txBody>
      </p:sp>
      <p:sp>
        <p:nvSpPr>
          <p:cNvPr id="21" name="Text Placeholder 23"/>
          <p:cNvSpPr>
            <a:spLocks noGrp="1"/>
          </p:cNvSpPr>
          <p:nvPr>
            <p:ph type="body" sz="quarter" idx="23"/>
          </p:nvPr>
        </p:nvSpPr>
        <p:spPr bwMode="gray">
          <a:xfrm>
            <a:off x="7031736" y="2952519"/>
            <a:ext cx="1600200" cy="1747381"/>
          </a:xfrm>
        </p:spPr>
        <p:txBody>
          <a:bodyPr tIns="0" bIns="0" anchor="b">
            <a:noAutofit/>
          </a:bodyPr>
          <a:lstStyle>
            <a:lvl1pPr marL="0" indent="0">
              <a:lnSpc>
                <a:spcPts val="5900"/>
              </a:lnSpc>
              <a:spcBef>
                <a:spcPts val="0"/>
              </a:spcBef>
              <a:buNone/>
              <a:defRPr sz="7200" b="1">
                <a:solidFill>
                  <a:schemeClr val="bg1"/>
                </a:solidFill>
              </a:defRPr>
            </a:lvl1pPr>
          </a:lstStyle>
          <a:p>
            <a:pPr lvl="0"/>
            <a:r>
              <a:rPr lang="en-US"/>
              <a:t>Click to edit Master text styles</a:t>
            </a:r>
          </a:p>
        </p:txBody>
      </p:sp>
      <p:sp>
        <p:nvSpPr>
          <p:cNvPr id="23" name="Text Placeholder 25"/>
          <p:cNvSpPr>
            <a:spLocks noGrp="1"/>
          </p:cNvSpPr>
          <p:nvPr>
            <p:ph type="body" sz="quarter" idx="24"/>
          </p:nvPr>
        </p:nvSpPr>
        <p:spPr bwMode="gray">
          <a:xfrm>
            <a:off x="7031736" y="4814125"/>
            <a:ext cx="1600200" cy="801415"/>
          </a:xfrm>
        </p:spPr>
        <p:txBody>
          <a:bodyPr tIns="0" bIns="0">
            <a:normAutofit/>
          </a:bodyPr>
          <a:lstStyle>
            <a:lvl1pPr marL="0" indent="0">
              <a:lnSpc>
                <a:spcPts val="1600"/>
              </a:lnSpc>
              <a:spcBef>
                <a:spcPts val="0"/>
              </a:spcBef>
              <a:buNone/>
              <a:defRPr sz="1400">
                <a:solidFill>
                  <a:schemeClr val="bg1"/>
                </a:solidFill>
              </a:defRPr>
            </a:lvl1pPr>
          </a:lstStyle>
          <a:p>
            <a:pPr lvl="0"/>
            <a:r>
              <a:rPr lang="en-US"/>
              <a:t>Click to edit Master text styles</a:t>
            </a:r>
          </a:p>
        </p:txBody>
      </p:sp>
      <p:sp>
        <p:nvSpPr>
          <p:cNvPr id="25" name="Text Placeholder 23"/>
          <p:cNvSpPr>
            <a:spLocks noGrp="1"/>
          </p:cNvSpPr>
          <p:nvPr>
            <p:ph type="body" sz="quarter" idx="25"/>
          </p:nvPr>
        </p:nvSpPr>
        <p:spPr bwMode="gray">
          <a:xfrm>
            <a:off x="457200" y="1010984"/>
            <a:ext cx="1600200" cy="1783080"/>
          </a:xfrm>
        </p:spPr>
        <p:txBody>
          <a:bodyPr tIns="0" bIns="0" anchor="b">
            <a:noAutofit/>
          </a:bodyPr>
          <a:lstStyle>
            <a:lvl1pPr marL="0" indent="0">
              <a:lnSpc>
                <a:spcPts val="3900"/>
              </a:lnSpc>
              <a:spcBef>
                <a:spcPts val="0"/>
              </a:spcBef>
              <a:buNone/>
              <a:defRPr sz="3600" b="1">
                <a:solidFill>
                  <a:schemeClr val="bg1"/>
                </a:solidFill>
              </a:defRPr>
            </a:lvl1pPr>
          </a:lstStyle>
          <a:p>
            <a:pPr lvl="0"/>
            <a:r>
              <a:rPr lang="en-US"/>
              <a:t>Click to edit Master text styles</a:t>
            </a:r>
          </a:p>
        </p:txBody>
      </p:sp>
      <p:sp>
        <p:nvSpPr>
          <p:cNvPr id="33" name="Text Placeholder 25"/>
          <p:cNvSpPr>
            <a:spLocks noGrp="1"/>
          </p:cNvSpPr>
          <p:nvPr>
            <p:ph type="body" sz="quarter" idx="26"/>
          </p:nvPr>
        </p:nvSpPr>
        <p:spPr bwMode="gray">
          <a:xfrm>
            <a:off x="457200" y="2930461"/>
            <a:ext cx="1600200" cy="801415"/>
          </a:xfrm>
        </p:spPr>
        <p:txBody>
          <a:bodyPr tIns="0" bIns="0">
            <a:normAutofit/>
          </a:bodyPr>
          <a:lstStyle>
            <a:lvl1pPr marL="0" indent="0">
              <a:lnSpc>
                <a:spcPts val="1600"/>
              </a:lnSpc>
              <a:spcBef>
                <a:spcPts val="0"/>
              </a:spcBef>
              <a:buNone/>
              <a:defRPr sz="1400">
                <a:solidFill>
                  <a:schemeClr val="bg1"/>
                </a:solidFill>
              </a:defRPr>
            </a:lvl1pPr>
          </a:lstStyle>
          <a:p>
            <a:pPr lvl="0"/>
            <a:r>
              <a:rPr lang="en-US"/>
              <a:t>Click to edit Master text styles</a:t>
            </a:r>
          </a:p>
        </p:txBody>
      </p:sp>
      <p:sp>
        <p:nvSpPr>
          <p:cNvPr id="34" name="Text Placeholder 23"/>
          <p:cNvSpPr>
            <a:spLocks noGrp="1"/>
          </p:cNvSpPr>
          <p:nvPr>
            <p:ph type="body" sz="quarter" idx="27"/>
          </p:nvPr>
        </p:nvSpPr>
        <p:spPr bwMode="gray">
          <a:xfrm>
            <a:off x="2679192" y="2952519"/>
            <a:ext cx="1600200" cy="1747381"/>
          </a:xfrm>
        </p:spPr>
        <p:txBody>
          <a:bodyPr tIns="0" bIns="0" anchor="b">
            <a:noAutofit/>
          </a:bodyPr>
          <a:lstStyle>
            <a:lvl1pPr marL="0" indent="0">
              <a:lnSpc>
                <a:spcPts val="3900"/>
              </a:lnSpc>
              <a:spcBef>
                <a:spcPts val="0"/>
              </a:spcBef>
              <a:buNone/>
              <a:defRPr sz="4800" b="1">
                <a:solidFill>
                  <a:schemeClr val="bg1"/>
                </a:solidFill>
              </a:defRPr>
            </a:lvl1pPr>
          </a:lstStyle>
          <a:p>
            <a:pPr lvl="0"/>
            <a:r>
              <a:rPr lang="en-US"/>
              <a:t>Click to edit Master text styles</a:t>
            </a:r>
          </a:p>
        </p:txBody>
      </p:sp>
      <p:sp>
        <p:nvSpPr>
          <p:cNvPr id="35" name="Text Placeholder 25"/>
          <p:cNvSpPr>
            <a:spLocks noGrp="1"/>
          </p:cNvSpPr>
          <p:nvPr>
            <p:ph type="body" sz="quarter" idx="28"/>
          </p:nvPr>
        </p:nvSpPr>
        <p:spPr bwMode="gray">
          <a:xfrm>
            <a:off x="2679192" y="4814125"/>
            <a:ext cx="1757580" cy="801415"/>
          </a:xfrm>
        </p:spPr>
        <p:txBody>
          <a:bodyPr tIns="0" bIns="0">
            <a:noAutofit/>
          </a:bodyPr>
          <a:lstStyle>
            <a:lvl1pPr marL="0" indent="0">
              <a:lnSpc>
                <a:spcPts val="1700"/>
              </a:lnSpc>
              <a:spcBef>
                <a:spcPts val="0"/>
              </a:spcBef>
              <a:buNone/>
              <a:defRPr lang="en-US" sz="1600" kern="1200" dirty="0" smtClean="0">
                <a:solidFill>
                  <a:schemeClr val="bg1"/>
                </a:solidFill>
                <a:latin typeface="+mn-lt"/>
                <a:ea typeface="+mn-ea"/>
                <a:cs typeface="+mn-cs"/>
              </a:defRPr>
            </a:lvl1pPr>
          </a:lstStyle>
          <a:p>
            <a:pPr lvl="0"/>
            <a:r>
              <a:rPr lang="en-US"/>
              <a:t>Click to edit Master text styles</a:t>
            </a:r>
          </a:p>
        </p:txBody>
      </p:sp>
      <p:sp>
        <p:nvSpPr>
          <p:cNvPr id="27"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070023711"/>
      </p:ext>
    </p:extLst>
  </p:cSld>
  <p:clrMapOvr>
    <a:masterClrMapping/>
  </p:clrMapOvr>
</p:sldLayout>
</file>

<file path=ppt/slideLayouts/slideLayout342.xml><?xml version="1.0" encoding="utf-8"?>
<p:sldLayout xmlns:a="http://schemas.openxmlformats.org/drawingml/2006/main" xmlns:r="http://schemas.openxmlformats.org/officeDocument/2006/relationships" xmlns:p="http://schemas.openxmlformats.org/presentationml/2006/main" preserve="1" userDrawn="1">
  <p:cSld name="MosaicThreeColumn_Blue">
    <p:spTree>
      <p:nvGrpSpPr>
        <p:cNvPr id="1" name=""/>
        <p:cNvGrpSpPr/>
        <p:nvPr/>
      </p:nvGrpSpPr>
      <p:grpSpPr>
        <a:xfrm>
          <a:off x="0" y="0"/>
          <a:ext cx="0" cy="0"/>
          <a:chOff x="0" y="0"/>
          <a:chExt cx="0" cy="0"/>
        </a:xfrm>
      </p:grpSpPr>
      <p:sp>
        <p:nvSpPr>
          <p:cNvPr id="36" name="Round Diagonal Corner Rectangle 35"/>
          <p:cNvSpPr/>
          <p:nvPr userDrawn="1"/>
        </p:nvSpPr>
        <p:spPr>
          <a:xfrm>
            <a:off x="3172968" y="3118104"/>
            <a:ext cx="2798064" cy="2596896"/>
          </a:xfrm>
          <a:prstGeom prst="round2DiagRect">
            <a:avLst>
              <a:gd name="adj1" fmla="val 9144"/>
              <a:gd name="adj2" fmla="val 0"/>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7" name="Round Diagonal Corner Rectangle 36"/>
          <p:cNvSpPr/>
          <p:nvPr userDrawn="1"/>
        </p:nvSpPr>
        <p:spPr>
          <a:xfrm>
            <a:off x="6117336" y="4069080"/>
            <a:ext cx="2798064" cy="1645920"/>
          </a:xfrm>
          <a:prstGeom prst="round2DiagRect">
            <a:avLst>
              <a:gd name="adj1" fmla="val 0"/>
              <a:gd name="adj2" fmla="val 14623"/>
            </a:avLst>
          </a:prstGeom>
          <a:solidFill>
            <a:srgbClr val="005C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8" name="Round Diagonal Corner Rectangle 37"/>
          <p:cNvSpPr/>
          <p:nvPr userDrawn="1"/>
        </p:nvSpPr>
        <p:spPr>
          <a:xfrm>
            <a:off x="230188" y="907961"/>
            <a:ext cx="2798064" cy="2816352"/>
          </a:xfrm>
          <a:prstGeom prst="round2DiagRect">
            <a:avLst>
              <a:gd name="adj1" fmla="val 0"/>
              <a:gd name="adj2" fmla="val 7684"/>
            </a:avLst>
          </a:prstGeom>
          <a:solidFill>
            <a:srgbClr val="005C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2" name="Picture Placeholder 21"/>
          <p:cNvSpPr>
            <a:spLocks noGrp="1"/>
          </p:cNvSpPr>
          <p:nvPr>
            <p:ph type="pic" sz="quarter" idx="14"/>
          </p:nvPr>
        </p:nvSpPr>
        <p:spPr>
          <a:xfrm>
            <a:off x="6117336" y="914400"/>
            <a:ext cx="2798064" cy="2999232"/>
          </a:xfrm>
          <a:prstGeom prst="round2DiagRect">
            <a:avLst>
              <a:gd name="adj1" fmla="val 7862"/>
              <a:gd name="adj2" fmla="val 0"/>
            </a:avLst>
          </a:prstGeom>
        </p:spPr>
        <p:txBody>
          <a:bodyPr/>
          <a:lstStyle/>
          <a:p>
            <a:r>
              <a:rPr lang="en-US"/>
              <a:t>Click icon to add picture</a:t>
            </a:r>
            <a:endParaRPr lang="en-US" dirty="0"/>
          </a:p>
        </p:txBody>
      </p:sp>
      <p:sp>
        <p:nvSpPr>
          <p:cNvPr id="20" name="Picture Placeholder 19"/>
          <p:cNvSpPr>
            <a:spLocks noGrp="1"/>
          </p:cNvSpPr>
          <p:nvPr>
            <p:ph type="pic" sz="quarter" idx="13"/>
          </p:nvPr>
        </p:nvSpPr>
        <p:spPr>
          <a:xfrm>
            <a:off x="3172968" y="914400"/>
            <a:ext cx="2798064" cy="2048256"/>
          </a:xfrm>
          <a:prstGeom prst="round2DiagRect">
            <a:avLst>
              <a:gd name="adj1" fmla="val 0"/>
              <a:gd name="adj2" fmla="val 10067"/>
            </a:avLst>
          </a:prstGeom>
        </p:spPr>
        <p:txBody>
          <a:bodyPr/>
          <a:lstStyle/>
          <a:p>
            <a:r>
              <a:rPr lang="en-US"/>
              <a:t>Click icon to add picture</a:t>
            </a:r>
          </a:p>
        </p:txBody>
      </p:sp>
      <p:sp>
        <p:nvSpPr>
          <p:cNvPr id="14" name="Picture Placeholder 13"/>
          <p:cNvSpPr>
            <a:spLocks noGrp="1"/>
          </p:cNvSpPr>
          <p:nvPr>
            <p:ph type="pic" sz="quarter" idx="11"/>
          </p:nvPr>
        </p:nvSpPr>
        <p:spPr>
          <a:xfrm>
            <a:off x="228600" y="3886200"/>
            <a:ext cx="2798064" cy="1828800"/>
          </a:xfrm>
          <a:prstGeom prst="round2DiagRect">
            <a:avLst>
              <a:gd name="adj1" fmla="val 14020"/>
              <a:gd name="adj2" fmla="val 0"/>
            </a:avLst>
          </a:prstGeom>
        </p:spPr>
        <p:txBody>
          <a:bodyPr/>
          <a:lstStyle/>
          <a:p>
            <a:r>
              <a:rPr lang="en-US"/>
              <a:t>Click icon to add picture</a:t>
            </a:r>
          </a:p>
        </p:txBody>
      </p:sp>
      <p:sp>
        <p:nvSpPr>
          <p:cNvPr id="21" name="Text Placeholder 23"/>
          <p:cNvSpPr>
            <a:spLocks noGrp="1"/>
          </p:cNvSpPr>
          <p:nvPr>
            <p:ph type="body" sz="quarter" idx="23"/>
          </p:nvPr>
        </p:nvSpPr>
        <p:spPr bwMode="gray">
          <a:xfrm>
            <a:off x="6355080" y="4161281"/>
            <a:ext cx="2286000" cy="563671"/>
          </a:xfrm>
        </p:spPr>
        <p:txBody>
          <a:bodyPr tIns="0" bIns="0" anchor="b">
            <a:noAutofit/>
          </a:bodyPr>
          <a:lstStyle>
            <a:lvl1pPr marL="0" indent="0">
              <a:lnSpc>
                <a:spcPts val="2900"/>
              </a:lnSpc>
              <a:spcBef>
                <a:spcPts val="0"/>
              </a:spcBef>
              <a:buNone/>
              <a:defRPr sz="2400" b="1">
                <a:solidFill>
                  <a:schemeClr val="bg1"/>
                </a:solidFill>
              </a:defRPr>
            </a:lvl1pPr>
          </a:lstStyle>
          <a:p>
            <a:pPr lvl="0"/>
            <a:r>
              <a:rPr lang="en-US"/>
              <a:t>Click to edit Master text styles</a:t>
            </a:r>
          </a:p>
        </p:txBody>
      </p:sp>
      <p:sp>
        <p:nvSpPr>
          <p:cNvPr id="23" name="Text Placeholder 25"/>
          <p:cNvSpPr>
            <a:spLocks noGrp="1"/>
          </p:cNvSpPr>
          <p:nvPr>
            <p:ph type="body" sz="quarter" idx="24"/>
          </p:nvPr>
        </p:nvSpPr>
        <p:spPr bwMode="gray">
          <a:xfrm>
            <a:off x="6355080" y="4846967"/>
            <a:ext cx="2286000" cy="801415"/>
          </a:xfrm>
        </p:spPr>
        <p:txBody>
          <a:bodyPr tIns="0" bIns="0">
            <a:normAutofit/>
          </a:bodyPr>
          <a:lstStyle>
            <a:lvl1pPr marL="0" indent="0">
              <a:lnSpc>
                <a:spcPts val="1600"/>
              </a:lnSpc>
              <a:spcBef>
                <a:spcPts val="0"/>
              </a:spcBef>
              <a:buNone/>
              <a:defRPr sz="1400">
                <a:solidFill>
                  <a:schemeClr val="bg1"/>
                </a:solidFill>
              </a:defRPr>
            </a:lvl1pPr>
          </a:lstStyle>
          <a:p>
            <a:pPr lvl="0"/>
            <a:r>
              <a:rPr lang="en-US"/>
              <a:t>Click to edit Master text styles</a:t>
            </a:r>
          </a:p>
        </p:txBody>
      </p:sp>
      <p:sp>
        <p:nvSpPr>
          <p:cNvPr id="25" name="Text Placeholder 23"/>
          <p:cNvSpPr>
            <a:spLocks noGrp="1"/>
          </p:cNvSpPr>
          <p:nvPr>
            <p:ph type="body" sz="quarter" idx="25"/>
          </p:nvPr>
        </p:nvSpPr>
        <p:spPr bwMode="gray">
          <a:xfrm>
            <a:off x="457200" y="1010984"/>
            <a:ext cx="2286000" cy="1283919"/>
          </a:xfrm>
        </p:spPr>
        <p:txBody>
          <a:bodyPr tIns="0" bIns="0" anchor="b">
            <a:noAutofit/>
          </a:bodyPr>
          <a:lstStyle>
            <a:lvl1pPr marL="0" indent="0">
              <a:lnSpc>
                <a:spcPts val="3900"/>
              </a:lnSpc>
              <a:spcBef>
                <a:spcPts val="0"/>
              </a:spcBef>
              <a:buNone/>
              <a:defRPr sz="3600" b="1">
                <a:solidFill>
                  <a:schemeClr val="bg1"/>
                </a:solidFill>
              </a:defRPr>
            </a:lvl1pPr>
          </a:lstStyle>
          <a:p>
            <a:pPr lvl="0"/>
            <a:r>
              <a:rPr lang="en-US"/>
              <a:t>Click to edit Master text styles</a:t>
            </a:r>
          </a:p>
        </p:txBody>
      </p:sp>
      <p:sp>
        <p:nvSpPr>
          <p:cNvPr id="33" name="Text Placeholder 25"/>
          <p:cNvSpPr>
            <a:spLocks noGrp="1"/>
          </p:cNvSpPr>
          <p:nvPr>
            <p:ph type="body" sz="quarter" idx="26"/>
          </p:nvPr>
        </p:nvSpPr>
        <p:spPr bwMode="gray">
          <a:xfrm>
            <a:off x="457200" y="2430246"/>
            <a:ext cx="2286000" cy="1069723"/>
          </a:xfrm>
        </p:spPr>
        <p:txBody>
          <a:bodyPr tIns="0" bIns="0">
            <a:normAutofit/>
          </a:bodyPr>
          <a:lstStyle>
            <a:lvl1pPr marL="0" indent="0">
              <a:lnSpc>
                <a:spcPts val="1600"/>
              </a:lnSpc>
              <a:spcBef>
                <a:spcPts val="0"/>
              </a:spcBef>
              <a:buNone/>
              <a:defRPr sz="1400">
                <a:solidFill>
                  <a:schemeClr val="bg1"/>
                </a:solidFill>
              </a:defRPr>
            </a:lvl1pPr>
          </a:lstStyle>
          <a:p>
            <a:pPr lvl="0"/>
            <a:r>
              <a:rPr lang="en-US"/>
              <a:t>Click to edit Master text styles</a:t>
            </a:r>
          </a:p>
        </p:txBody>
      </p:sp>
      <p:sp>
        <p:nvSpPr>
          <p:cNvPr id="34" name="Text Placeholder 23"/>
          <p:cNvSpPr>
            <a:spLocks noGrp="1"/>
          </p:cNvSpPr>
          <p:nvPr>
            <p:ph type="body" sz="quarter" idx="27"/>
          </p:nvPr>
        </p:nvSpPr>
        <p:spPr bwMode="gray">
          <a:xfrm>
            <a:off x="3410712" y="3221829"/>
            <a:ext cx="2286000" cy="870560"/>
          </a:xfrm>
        </p:spPr>
        <p:txBody>
          <a:bodyPr tIns="0" bIns="0" anchor="b">
            <a:noAutofit/>
          </a:bodyPr>
          <a:lstStyle>
            <a:lvl1pPr marL="0" indent="0">
              <a:lnSpc>
                <a:spcPts val="3900"/>
              </a:lnSpc>
              <a:spcBef>
                <a:spcPts val="0"/>
              </a:spcBef>
              <a:buNone/>
              <a:defRPr sz="4800" b="1">
                <a:solidFill>
                  <a:schemeClr val="bg1"/>
                </a:solidFill>
              </a:defRPr>
            </a:lvl1pPr>
          </a:lstStyle>
          <a:p>
            <a:pPr lvl="0"/>
            <a:r>
              <a:rPr lang="en-US"/>
              <a:t>Click to edit Master text styles</a:t>
            </a:r>
          </a:p>
        </p:txBody>
      </p:sp>
      <p:sp>
        <p:nvSpPr>
          <p:cNvPr id="35" name="Text Placeholder 25"/>
          <p:cNvSpPr>
            <a:spLocks noGrp="1"/>
          </p:cNvSpPr>
          <p:nvPr>
            <p:ph type="body" sz="quarter" idx="28"/>
          </p:nvPr>
        </p:nvSpPr>
        <p:spPr bwMode="gray">
          <a:xfrm>
            <a:off x="3410712" y="4206887"/>
            <a:ext cx="2286000" cy="1234440"/>
          </a:xfrm>
        </p:spPr>
        <p:txBody>
          <a:bodyPr tIns="0" bIns="0">
            <a:normAutofit/>
          </a:bodyPr>
          <a:lstStyle>
            <a:lvl1pPr marL="0" indent="0">
              <a:lnSpc>
                <a:spcPts val="2000"/>
              </a:lnSpc>
              <a:spcBef>
                <a:spcPts val="0"/>
              </a:spcBef>
              <a:buNone/>
              <a:defRPr sz="1800">
                <a:solidFill>
                  <a:schemeClr val="bg1"/>
                </a:solidFill>
              </a:defRPr>
            </a:lvl1pPr>
          </a:lstStyle>
          <a:p>
            <a:pPr lvl="0"/>
            <a:r>
              <a:rPr lang="en-US"/>
              <a:t>Click to edit Master text styles</a:t>
            </a:r>
          </a:p>
        </p:txBody>
      </p:sp>
      <p:sp>
        <p:nvSpPr>
          <p:cNvPr id="18"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267654965"/>
      </p:ext>
    </p:extLst>
  </p:cSld>
  <p:clrMapOvr>
    <a:masterClrMapping/>
  </p:clrMapOvr>
</p:sldLayout>
</file>

<file path=ppt/slideLayouts/slideLayout343.xml><?xml version="1.0" encoding="utf-8"?>
<p:sldLayout xmlns:a="http://schemas.openxmlformats.org/drawingml/2006/main" xmlns:r="http://schemas.openxmlformats.org/officeDocument/2006/relationships" xmlns:p="http://schemas.openxmlformats.org/presentationml/2006/main" preserve="1" userDrawn="1">
  <p:cSld name="MosaicTwoColumn_Blue">
    <p:spTree>
      <p:nvGrpSpPr>
        <p:cNvPr id="1" name=""/>
        <p:cNvGrpSpPr/>
        <p:nvPr/>
      </p:nvGrpSpPr>
      <p:grpSpPr>
        <a:xfrm>
          <a:off x="0" y="0"/>
          <a:ext cx="0" cy="0"/>
          <a:chOff x="0" y="0"/>
          <a:chExt cx="0" cy="0"/>
        </a:xfrm>
      </p:grpSpPr>
      <p:sp>
        <p:nvSpPr>
          <p:cNvPr id="37" name="Round Diagonal Corner Rectangle 36"/>
          <p:cNvSpPr/>
          <p:nvPr userDrawn="1"/>
        </p:nvSpPr>
        <p:spPr>
          <a:xfrm>
            <a:off x="4645152" y="4069080"/>
            <a:ext cx="4270248" cy="2057400"/>
          </a:xfrm>
          <a:prstGeom prst="round2DiagRect">
            <a:avLst>
              <a:gd name="adj1" fmla="val 10959"/>
              <a:gd name="adj2" fmla="val 0"/>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8" name="Round Diagonal Corner Rectangle 37"/>
          <p:cNvSpPr/>
          <p:nvPr userDrawn="1"/>
        </p:nvSpPr>
        <p:spPr>
          <a:xfrm>
            <a:off x="230188" y="914400"/>
            <a:ext cx="4270248" cy="1764792"/>
          </a:xfrm>
          <a:prstGeom prst="round2DiagRect">
            <a:avLst>
              <a:gd name="adj1" fmla="val 0"/>
              <a:gd name="adj2" fmla="val 11943"/>
            </a:avLst>
          </a:prstGeom>
          <a:solidFill>
            <a:srgbClr val="1E9D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2" name="Picture Placeholder 21"/>
          <p:cNvSpPr>
            <a:spLocks noGrp="1"/>
          </p:cNvSpPr>
          <p:nvPr>
            <p:ph type="pic" sz="quarter" idx="14"/>
          </p:nvPr>
        </p:nvSpPr>
        <p:spPr>
          <a:xfrm>
            <a:off x="4645152" y="914400"/>
            <a:ext cx="4270248" cy="3017520"/>
          </a:xfrm>
          <a:prstGeom prst="round2DiagRect">
            <a:avLst>
              <a:gd name="adj1" fmla="val 0"/>
              <a:gd name="adj2" fmla="val 7057"/>
            </a:avLst>
          </a:prstGeom>
        </p:spPr>
        <p:txBody>
          <a:bodyPr/>
          <a:lstStyle/>
          <a:p>
            <a:r>
              <a:rPr lang="en-US"/>
              <a:t>Click icon to add picture</a:t>
            </a:r>
            <a:endParaRPr lang="en-US" dirty="0"/>
          </a:p>
        </p:txBody>
      </p:sp>
      <p:sp>
        <p:nvSpPr>
          <p:cNvPr id="14" name="Picture Placeholder 13"/>
          <p:cNvSpPr>
            <a:spLocks noGrp="1"/>
          </p:cNvSpPr>
          <p:nvPr>
            <p:ph type="pic" sz="quarter" idx="11"/>
          </p:nvPr>
        </p:nvSpPr>
        <p:spPr>
          <a:xfrm>
            <a:off x="228600" y="2862072"/>
            <a:ext cx="4270248" cy="3264408"/>
          </a:xfrm>
          <a:prstGeom prst="round2DiagRect">
            <a:avLst>
              <a:gd name="adj1" fmla="val 7497"/>
              <a:gd name="adj2" fmla="val 0"/>
            </a:avLst>
          </a:prstGeom>
        </p:spPr>
        <p:txBody>
          <a:bodyPr/>
          <a:lstStyle/>
          <a:p>
            <a:r>
              <a:rPr lang="en-US"/>
              <a:t>Click icon to add picture</a:t>
            </a:r>
          </a:p>
        </p:txBody>
      </p:sp>
      <p:sp>
        <p:nvSpPr>
          <p:cNvPr id="21" name="Text Placeholder 23"/>
          <p:cNvSpPr>
            <a:spLocks noGrp="1"/>
          </p:cNvSpPr>
          <p:nvPr>
            <p:ph type="body" sz="quarter" idx="23"/>
          </p:nvPr>
        </p:nvSpPr>
        <p:spPr bwMode="gray">
          <a:xfrm>
            <a:off x="4882896" y="4161281"/>
            <a:ext cx="3840480" cy="1127342"/>
          </a:xfrm>
        </p:spPr>
        <p:txBody>
          <a:bodyPr tIns="0" bIns="0" anchor="b">
            <a:noAutofit/>
          </a:bodyPr>
          <a:lstStyle>
            <a:lvl1pPr marL="0" indent="0">
              <a:lnSpc>
                <a:spcPts val="3900"/>
              </a:lnSpc>
              <a:spcBef>
                <a:spcPts val="0"/>
              </a:spcBef>
              <a:buNone/>
              <a:defRPr sz="4800" b="1">
                <a:solidFill>
                  <a:schemeClr val="bg1"/>
                </a:solidFill>
              </a:defRPr>
            </a:lvl1pPr>
          </a:lstStyle>
          <a:p>
            <a:pPr lvl="0"/>
            <a:r>
              <a:rPr lang="en-US"/>
              <a:t>Click to edit Master text styles</a:t>
            </a:r>
          </a:p>
        </p:txBody>
      </p:sp>
      <p:sp>
        <p:nvSpPr>
          <p:cNvPr id="23" name="Text Placeholder 25"/>
          <p:cNvSpPr>
            <a:spLocks noGrp="1"/>
          </p:cNvSpPr>
          <p:nvPr>
            <p:ph type="body" sz="quarter" idx="24"/>
          </p:nvPr>
        </p:nvSpPr>
        <p:spPr bwMode="gray">
          <a:xfrm>
            <a:off x="4882895" y="5445061"/>
            <a:ext cx="3840480" cy="463169"/>
          </a:xfrm>
        </p:spPr>
        <p:txBody>
          <a:bodyPr tIns="0" bIns="0">
            <a:normAutofit/>
          </a:bodyPr>
          <a:lstStyle>
            <a:lvl1pPr marL="0" indent="0">
              <a:lnSpc>
                <a:spcPts val="1600"/>
              </a:lnSpc>
              <a:spcBef>
                <a:spcPts val="0"/>
              </a:spcBef>
              <a:buNone/>
              <a:defRPr sz="1400">
                <a:solidFill>
                  <a:schemeClr val="bg1"/>
                </a:solidFill>
              </a:defRPr>
            </a:lvl1pPr>
          </a:lstStyle>
          <a:p>
            <a:pPr lvl="0"/>
            <a:r>
              <a:rPr lang="en-US"/>
              <a:t>Click to edit Master text styles</a:t>
            </a:r>
          </a:p>
        </p:txBody>
      </p:sp>
      <p:sp>
        <p:nvSpPr>
          <p:cNvPr id="25" name="Text Placeholder 23"/>
          <p:cNvSpPr>
            <a:spLocks noGrp="1"/>
          </p:cNvSpPr>
          <p:nvPr>
            <p:ph type="body" sz="quarter" idx="25"/>
          </p:nvPr>
        </p:nvSpPr>
        <p:spPr>
          <a:xfrm>
            <a:off x="457200" y="1010984"/>
            <a:ext cx="3840480" cy="688933"/>
          </a:xfrm>
        </p:spPr>
        <p:txBody>
          <a:bodyPr tIns="0" bIns="0" anchor="b">
            <a:noAutofit/>
          </a:bodyPr>
          <a:lstStyle>
            <a:lvl1pPr marL="0" indent="0">
              <a:lnSpc>
                <a:spcPts val="3900"/>
              </a:lnSpc>
              <a:spcBef>
                <a:spcPts val="0"/>
              </a:spcBef>
              <a:buNone/>
              <a:defRPr sz="3600" b="1">
                <a:solidFill>
                  <a:schemeClr val="bg1"/>
                </a:solidFill>
              </a:defRPr>
            </a:lvl1pPr>
          </a:lstStyle>
          <a:p>
            <a:pPr lvl="0"/>
            <a:r>
              <a:rPr lang="en-US"/>
              <a:t>Click to edit Master text styles</a:t>
            </a:r>
          </a:p>
        </p:txBody>
      </p:sp>
      <p:sp>
        <p:nvSpPr>
          <p:cNvPr id="33" name="Text Placeholder 25"/>
          <p:cNvSpPr>
            <a:spLocks noGrp="1"/>
          </p:cNvSpPr>
          <p:nvPr>
            <p:ph type="body" sz="quarter" idx="26"/>
          </p:nvPr>
        </p:nvSpPr>
        <p:spPr>
          <a:xfrm>
            <a:off x="457200" y="1824038"/>
            <a:ext cx="3840480" cy="674025"/>
          </a:xfrm>
        </p:spPr>
        <p:txBody>
          <a:bodyPr tIns="0" bIns="0">
            <a:normAutofit/>
          </a:bodyPr>
          <a:lstStyle>
            <a:lvl1pPr marL="0" indent="0">
              <a:lnSpc>
                <a:spcPts val="1600"/>
              </a:lnSpc>
              <a:spcBef>
                <a:spcPts val="0"/>
              </a:spcBef>
              <a:buNone/>
              <a:defRPr sz="1400">
                <a:solidFill>
                  <a:schemeClr val="bg1"/>
                </a:solidFill>
              </a:defRPr>
            </a:lvl1pPr>
          </a:lstStyle>
          <a:p>
            <a:pPr lvl="0"/>
            <a:r>
              <a:rPr lang="en-US"/>
              <a:t>Click to edit Master text styles</a:t>
            </a:r>
          </a:p>
        </p:txBody>
      </p:sp>
      <p:sp>
        <p:nvSpPr>
          <p:cNvPr id="12"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383034164"/>
      </p:ext>
    </p:extLst>
  </p:cSld>
  <p:clrMapOvr>
    <a:masterClrMapping/>
  </p:clrMapOvr>
</p:sldLayout>
</file>

<file path=ppt/slideLayouts/slideLayout344.xml><?xml version="1.0" encoding="utf-8"?>
<p:sldLayout xmlns:a="http://schemas.openxmlformats.org/drawingml/2006/main" xmlns:r="http://schemas.openxmlformats.org/officeDocument/2006/relationships" xmlns:p="http://schemas.openxmlformats.org/presentationml/2006/main" type="blank" preserve="1">
  <p:cSld name="Closer">
    <p:spTree>
      <p:nvGrpSpPr>
        <p:cNvPr id="1" name=""/>
        <p:cNvGrpSpPr/>
        <p:nvPr/>
      </p:nvGrpSpPr>
      <p:grpSpPr>
        <a:xfrm>
          <a:off x="0" y="0"/>
          <a:ext cx="0" cy="0"/>
          <a:chOff x="0" y="0"/>
          <a:chExt cx="0" cy="0"/>
        </a:xfrm>
      </p:grpSpPr>
      <p:sp>
        <p:nvSpPr>
          <p:cNvPr id="5" name="Rectangle 4"/>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3" name="Picture 2" descr="Cargill_Webinar_graphics-87.png"/>
          <p:cNvPicPr>
            <a:picLocks noChangeAspect="1"/>
          </p:cNvPicPr>
          <p:nvPr userDrawn="1"/>
        </p:nvPicPr>
        <p:blipFill>
          <a:blip r:embed="rId2" cstate="print"/>
          <a:stretch>
            <a:fillRect/>
          </a:stretch>
        </p:blipFill>
        <p:spPr>
          <a:xfrm>
            <a:off x="3200513" y="2816402"/>
            <a:ext cx="2742973" cy="1225195"/>
          </a:xfrm>
          <a:prstGeom prst="rect">
            <a:avLst/>
          </a:prstGeom>
        </p:spPr>
      </p:pic>
    </p:spTree>
    <p:extLst>
      <p:ext uri="{BB962C8B-B14F-4D97-AF65-F5344CB8AC3E}">
        <p14:creationId xmlns:p14="http://schemas.microsoft.com/office/powerpoint/2010/main" val="665970466"/>
      </p:ext>
    </p:extLst>
  </p:cSld>
  <p:clrMapOvr>
    <a:masterClrMapping/>
  </p:clrMapOvr>
</p:sldLayout>
</file>

<file path=ppt/slideLayouts/slideLayout345.xml><?xml version="1.0" encoding="utf-8"?>
<p:sldLayout xmlns:a="http://schemas.openxmlformats.org/drawingml/2006/main" xmlns:r="http://schemas.openxmlformats.org/officeDocument/2006/relationships" xmlns:p="http://schemas.openxmlformats.org/presentationml/2006/main" preserve="1" userDrawn="1">
  <p:cSld name="TitleThrive_Blue">
    <p:spTree>
      <p:nvGrpSpPr>
        <p:cNvPr id="1" name=""/>
        <p:cNvGrpSpPr/>
        <p:nvPr/>
      </p:nvGrpSpPr>
      <p:grpSpPr>
        <a:xfrm>
          <a:off x="0" y="0"/>
          <a:ext cx="0" cy="0"/>
          <a:chOff x="0" y="0"/>
          <a:chExt cx="0" cy="0"/>
        </a:xfrm>
      </p:grpSpPr>
      <p:sp>
        <p:nvSpPr>
          <p:cNvPr id="15" name="Rectangle 14"/>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en-US" sz="1800">
              <a:solidFill>
                <a:prstClr val="white"/>
              </a:solidFill>
            </a:endParaRPr>
          </a:p>
        </p:txBody>
      </p:sp>
      <p:sp>
        <p:nvSpPr>
          <p:cNvPr id="20" name="Round Diagonal Corner Rectangle 19"/>
          <p:cNvSpPr/>
          <p:nvPr userDrawn="1"/>
        </p:nvSpPr>
        <p:spPr>
          <a:xfrm>
            <a:off x="6092679" y="457200"/>
            <a:ext cx="2359152" cy="1600200"/>
          </a:xfrm>
          <a:prstGeom prst="round2DiagRect">
            <a:avLst>
              <a:gd name="adj1" fmla="val 12797"/>
              <a:gd name="adj2" fmla="val 0"/>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en-US" sz="1800">
              <a:solidFill>
                <a:prstClr val="white"/>
              </a:solidFill>
            </a:endParaRPr>
          </a:p>
        </p:txBody>
      </p:sp>
      <p:sp>
        <p:nvSpPr>
          <p:cNvPr id="17" name="Picture Placeholder 16"/>
          <p:cNvSpPr>
            <a:spLocks noGrp="1"/>
          </p:cNvSpPr>
          <p:nvPr>
            <p:ph type="pic" sz="quarter" idx="14"/>
          </p:nvPr>
        </p:nvSpPr>
        <p:spPr>
          <a:xfrm>
            <a:off x="0" y="228600"/>
            <a:ext cx="5980176" cy="5715000"/>
          </a:xfrm>
          <a:prstGeom prst="rect">
            <a:avLst/>
          </a:prstGeom>
          <a:solidFill>
            <a:schemeClr val="bg1"/>
          </a:solidFill>
        </p:spPr>
        <p:txBody>
          <a:bodyPr/>
          <a:lstStyle/>
          <a:p>
            <a:r>
              <a:rPr lang="en-US"/>
              <a:t>Click icon to add picture</a:t>
            </a:r>
            <a:endParaRPr lang="en-US" dirty="0"/>
          </a:p>
        </p:txBody>
      </p:sp>
      <p:sp>
        <p:nvSpPr>
          <p:cNvPr id="16" name="Round Diagonal Corner Rectangle 15"/>
          <p:cNvSpPr/>
          <p:nvPr userDrawn="1"/>
        </p:nvSpPr>
        <p:spPr>
          <a:xfrm>
            <a:off x="6092679" y="2167128"/>
            <a:ext cx="2817960" cy="3775052"/>
          </a:xfrm>
          <a:prstGeom prst="round2DiagRect">
            <a:avLst>
              <a:gd name="adj1" fmla="val 0"/>
              <a:gd name="adj2" fmla="val 8742"/>
            </a:avLst>
          </a:prstGeom>
          <a:solidFill>
            <a:srgbClr val="005F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en-US" sz="1800" dirty="0">
              <a:solidFill>
                <a:prstClr val="white"/>
              </a:solidFill>
            </a:endParaRPr>
          </a:p>
        </p:txBody>
      </p:sp>
      <p:sp>
        <p:nvSpPr>
          <p:cNvPr id="3" name="Subtitle 2"/>
          <p:cNvSpPr>
            <a:spLocks noGrp="1"/>
          </p:cNvSpPr>
          <p:nvPr>
            <p:ph type="subTitle" idx="1"/>
          </p:nvPr>
        </p:nvSpPr>
        <p:spPr bwMode="gray">
          <a:xfrm>
            <a:off x="6382511" y="2697480"/>
            <a:ext cx="2249424" cy="1619459"/>
          </a:xfrm>
        </p:spPr>
        <p:txBody>
          <a:bodyPr lIns="0" tIns="0" rIns="0" bIns="0" anchor="t" anchorCtr="0">
            <a:noAutofit/>
          </a:bodyPr>
          <a:lstStyle>
            <a:lvl1pPr marL="0" indent="0" algn="l">
              <a:lnSpc>
                <a:spcPts val="3200"/>
              </a:lnSpc>
              <a:spcBef>
                <a:spcPts val="0"/>
              </a:spcBef>
              <a:buNone/>
              <a:defRPr sz="2400" b="1">
                <a:solidFill>
                  <a:schemeClr val="bg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4" name="Text Placeholder 13"/>
          <p:cNvSpPr>
            <a:spLocks noGrp="1"/>
          </p:cNvSpPr>
          <p:nvPr>
            <p:ph type="body" sz="quarter" idx="13"/>
          </p:nvPr>
        </p:nvSpPr>
        <p:spPr>
          <a:xfrm>
            <a:off x="230188" y="6354053"/>
            <a:ext cx="2151062" cy="293688"/>
          </a:xfrm>
        </p:spPr>
        <p:txBody>
          <a:bodyPr lIns="0" tIns="0" rIns="0" bIns="0" anchor="b">
            <a:noAutofit/>
          </a:bodyPr>
          <a:lstStyle>
            <a:lvl1pPr marL="0" indent="0">
              <a:spcBef>
                <a:spcPts val="0"/>
              </a:spcBef>
              <a:buNone/>
              <a:defRPr sz="1000" b="1"/>
            </a:lvl1pPr>
            <a:lvl2pPr>
              <a:defRPr sz="1100" b="1"/>
            </a:lvl2pPr>
            <a:lvl3pPr>
              <a:defRPr sz="1100" b="1"/>
            </a:lvl3pPr>
            <a:lvl4pPr>
              <a:defRPr sz="1100" b="1"/>
            </a:lvl4pPr>
            <a:lvl5pPr>
              <a:defRPr sz="1100" b="1"/>
            </a:lvl5pPr>
          </a:lstStyle>
          <a:p>
            <a:pPr lvl="0"/>
            <a:r>
              <a:rPr lang="en-US"/>
              <a:t>Click to edit Master text styles</a:t>
            </a:r>
          </a:p>
        </p:txBody>
      </p:sp>
      <p:pic>
        <p:nvPicPr>
          <p:cNvPr id="18" name="Picture 17" descr="Cargill_graphics-02.png"/>
          <p:cNvPicPr>
            <a:picLocks noChangeAspect="1"/>
          </p:cNvPicPr>
          <p:nvPr userDrawn="1"/>
        </p:nvPicPr>
        <p:blipFill>
          <a:blip r:embed="rId2" cstate="print"/>
          <a:stretch>
            <a:fillRect/>
          </a:stretch>
        </p:blipFill>
        <p:spPr>
          <a:xfrm>
            <a:off x="7829661" y="6187350"/>
            <a:ext cx="1145953" cy="512022"/>
          </a:xfrm>
          <a:prstGeom prst="rect">
            <a:avLst/>
          </a:prstGeom>
        </p:spPr>
      </p:pic>
      <p:sp>
        <p:nvSpPr>
          <p:cNvPr id="22" name="TextBox 21"/>
          <p:cNvSpPr txBox="1"/>
          <p:nvPr userDrawn="1"/>
        </p:nvSpPr>
        <p:spPr>
          <a:xfrm>
            <a:off x="2541319" y="6438827"/>
            <a:ext cx="3331030" cy="215444"/>
          </a:xfrm>
          <a:prstGeom prst="rect">
            <a:avLst/>
          </a:prstGeom>
          <a:noFill/>
        </p:spPr>
        <p:txBody>
          <a:bodyPr wrap="square" lIns="0" tIns="0" rIns="0" bIns="0" rtlCol="0" anchor="b">
            <a:spAutoFit/>
          </a:bodyPr>
          <a:lstStyle/>
          <a:p>
            <a:pPr algn="l" fontAlgn="auto">
              <a:spcBef>
                <a:spcPts val="0"/>
              </a:spcBef>
              <a:spcAft>
                <a:spcPts val="0"/>
              </a:spcAft>
              <a:defRPr/>
            </a:pPr>
            <a:r>
              <a:rPr lang="en-US" sz="700" baseline="30000" dirty="0">
                <a:solidFill>
                  <a:srgbClr val="959595"/>
                </a:solidFill>
                <a:latin typeface="Helvetica"/>
                <a:ea typeface="+mn-ea"/>
              </a:rPr>
              <a:t>CONFIDENTIAL. This document contains trade secret information. Disclosure, use or reproduction outside Cargill or inside Cargill, to or by those employees who do not have a need to know is prohibited except as authorized by Cargill in writing.</a:t>
            </a:r>
          </a:p>
          <a:p>
            <a:pPr algn="l" fontAlgn="auto">
              <a:spcBef>
                <a:spcPts val="0"/>
              </a:spcBef>
              <a:spcAft>
                <a:spcPts val="0"/>
              </a:spcAft>
              <a:defRPr/>
            </a:pPr>
            <a:r>
              <a:rPr lang="en-US" sz="700" baseline="30000" dirty="0">
                <a:solidFill>
                  <a:srgbClr val="959595"/>
                </a:solidFill>
                <a:latin typeface="Helvetica"/>
                <a:ea typeface="+mn-ea"/>
              </a:rPr>
              <a:t>© 2013 Cargill, Incorporated. All rights reserved.</a:t>
            </a:r>
          </a:p>
        </p:txBody>
      </p:sp>
      <p:sp>
        <p:nvSpPr>
          <p:cNvPr id="21" name="Text Placeholder 20"/>
          <p:cNvSpPr>
            <a:spLocks noGrp="1"/>
          </p:cNvSpPr>
          <p:nvPr>
            <p:ph type="body" sz="quarter" idx="16"/>
          </p:nvPr>
        </p:nvSpPr>
        <p:spPr bwMode="gray">
          <a:xfrm>
            <a:off x="6382511" y="4206240"/>
            <a:ext cx="2249424" cy="1317625"/>
          </a:xfrm>
        </p:spPr>
        <p:txBody>
          <a:bodyPr tIns="0" bIns="0">
            <a:noAutofit/>
          </a:bodyPr>
          <a:lstStyle>
            <a:lvl1pPr>
              <a:buFontTx/>
              <a:buNone/>
              <a:defRPr sz="1400" b="1" baseline="0">
                <a:solidFill>
                  <a:schemeClr val="bg1"/>
                </a:solidFill>
                <a:latin typeface="+mn-lt"/>
              </a:defRPr>
            </a:lvl1pPr>
            <a:lvl5pPr>
              <a:defRPr/>
            </a:lvl5pPr>
          </a:lstStyle>
          <a:p>
            <a:pPr lvl="0"/>
            <a:r>
              <a:rPr lang="en-US"/>
              <a:t>Click to edit Master text styles</a:t>
            </a:r>
          </a:p>
        </p:txBody>
      </p:sp>
    </p:spTree>
    <p:extLst>
      <p:ext uri="{BB962C8B-B14F-4D97-AF65-F5344CB8AC3E}">
        <p14:creationId xmlns:p14="http://schemas.microsoft.com/office/powerpoint/2010/main" val="2150517665"/>
      </p:ext>
    </p:extLst>
  </p:cSld>
  <p:clrMapOvr>
    <a:masterClrMapping/>
  </p:clrMapOvr>
</p:sldLayout>
</file>

<file path=ppt/slideLayouts/slideLayout346.xml><?xml version="1.0" encoding="utf-8"?>
<p:sldLayout xmlns:a="http://schemas.openxmlformats.org/drawingml/2006/main" xmlns:r="http://schemas.openxmlformats.org/officeDocument/2006/relationships" xmlns:p="http://schemas.openxmlformats.org/presentationml/2006/main" preserve="1" userDrawn="1">
  <p:cSld name="TitleNoThrive_Blue">
    <p:spTree>
      <p:nvGrpSpPr>
        <p:cNvPr id="1" name=""/>
        <p:cNvGrpSpPr/>
        <p:nvPr/>
      </p:nvGrpSpPr>
      <p:grpSpPr>
        <a:xfrm>
          <a:off x="0" y="0"/>
          <a:ext cx="0" cy="0"/>
          <a:chOff x="0" y="0"/>
          <a:chExt cx="0" cy="0"/>
        </a:xfrm>
      </p:grpSpPr>
      <p:sp>
        <p:nvSpPr>
          <p:cNvPr id="15" name="Rectangle 14"/>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en-US" sz="1800">
              <a:solidFill>
                <a:prstClr val="white"/>
              </a:solidFill>
            </a:endParaRPr>
          </a:p>
        </p:txBody>
      </p:sp>
      <p:sp>
        <p:nvSpPr>
          <p:cNvPr id="17" name="Picture Placeholder 16"/>
          <p:cNvSpPr>
            <a:spLocks noGrp="1"/>
          </p:cNvSpPr>
          <p:nvPr>
            <p:ph type="pic" sz="quarter" idx="14"/>
          </p:nvPr>
        </p:nvSpPr>
        <p:spPr>
          <a:xfrm>
            <a:off x="230188" y="228600"/>
            <a:ext cx="5751576" cy="5715000"/>
          </a:xfrm>
          <a:prstGeom prst="round2DiagRect">
            <a:avLst>
              <a:gd name="adj1" fmla="val 3724"/>
              <a:gd name="adj2" fmla="val 0"/>
            </a:avLst>
          </a:prstGeom>
          <a:solidFill>
            <a:schemeClr val="bg1"/>
          </a:solidFill>
        </p:spPr>
        <p:txBody>
          <a:bodyPr/>
          <a:lstStyle/>
          <a:p>
            <a:r>
              <a:rPr lang="en-US"/>
              <a:t>Click icon to add picture</a:t>
            </a:r>
            <a:endParaRPr lang="en-US" dirty="0"/>
          </a:p>
        </p:txBody>
      </p:sp>
      <p:sp>
        <p:nvSpPr>
          <p:cNvPr id="16" name="Round Diagonal Corner Rectangle 15"/>
          <p:cNvSpPr/>
          <p:nvPr userDrawn="1"/>
        </p:nvSpPr>
        <p:spPr>
          <a:xfrm>
            <a:off x="6092679" y="2368296"/>
            <a:ext cx="2817960" cy="3575304"/>
          </a:xfrm>
          <a:prstGeom prst="round2DiagRect">
            <a:avLst>
              <a:gd name="adj1" fmla="val 0"/>
              <a:gd name="adj2" fmla="val 8742"/>
            </a:avLst>
          </a:prstGeom>
          <a:solidFill>
            <a:srgbClr val="005F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en-US" sz="1800" dirty="0">
              <a:solidFill>
                <a:prstClr val="white"/>
              </a:solidFill>
            </a:endParaRPr>
          </a:p>
        </p:txBody>
      </p:sp>
      <p:sp>
        <p:nvSpPr>
          <p:cNvPr id="3" name="Subtitle 2"/>
          <p:cNvSpPr>
            <a:spLocks noGrp="1"/>
          </p:cNvSpPr>
          <p:nvPr>
            <p:ph type="subTitle" idx="1"/>
          </p:nvPr>
        </p:nvSpPr>
        <p:spPr bwMode="gray">
          <a:xfrm>
            <a:off x="6382511" y="2697480"/>
            <a:ext cx="2249424" cy="1619459"/>
          </a:xfrm>
        </p:spPr>
        <p:txBody>
          <a:bodyPr lIns="0" tIns="0" rIns="0" bIns="0" anchor="t" anchorCtr="0">
            <a:noAutofit/>
          </a:bodyPr>
          <a:lstStyle>
            <a:lvl1pPr marL="0" indent="0" algn="l">
              <a:lnSpc>
                <a:spcPts val="3200"/>
              </a:lnSpc>
              <a:spcBef>
                <a:spcPts val="0"/>
              </a:spcBef>
              <a:buNone/>
              <a:defRPr sz="2400" b="1">
                <a:solidFill>
                  <a:schemeClr val="bg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4" name="Text Placeholder 13"/>
          <p:cNvSpPr>
            <a:spLocks noGrp="1"/>
          </p:cNvSpPr>
          <p:nvPr>
            <p:ph type="body" sz="quarter" idx="13"/>
          </p:nvPr>
        </p:nvSpPr>
        <p:spPr>
          <a:xfrm>
            <a:off x="230188" y="6354053"/>
            <a:ext cx="2151062" cy="293688"/>
          </a:xfrm>
        </p:spPr>
        <p:txBody>
          <a:bodyPr lIns="0" tIns="0" rIns="0" bIns="0" anchor="b">
            <a:noAutofit/>
          </a:bodyPr>
          <a:lstStyle>
            <a:lvl1pPr marL="0" indent="0">
              <a:spcBef>
                <a:spcPts val="0"/>
              </a:spcBef>
              <a:buNone/>
              <a:defRPr sz="1000" b="1"/>
            </a:lvl1pPr>
            <a:lvl2pPr>
              <a:defRPr sz="1100" b="1"/>
            </a:lvl2pPr>
            <a:lvl3pPr>
              <a:defRPr sz="1100" b="1"/>
            </a:lvl3pPr>
            <a:lvl4pPr>
              <a:defRPr sz="1100" b="1"/>
            </a:lvl4pPr>
            <a:lvl5pPr>
              <a:defRPr sz="1100" b="1"/>
            </a:lvl5pPr>
          </a:lstStyle>
          <a:p>
            <a:pPr lvl="0"/>
            <a:r>
              <a:rPr lang="en-US"/>
              <a:t>Click to edit Master text styles</a:t>
            </a:r>
          </a:p>
        </p:txBody>
      </p:sp>
      <p:pic>
        <p:nvPicPr>
          <p:cNvPr id="18" name="Picture 17" descr="Cargill_graphics-02.png"/>
          <p:cNvPicPr>
            <a:picLocks noChangeAspect="1"/>
          </p:cNvPicPr>
          <p:nvPr userDrawn="1"/>
        </p:nvPicPr>
        <p:blipFill>
          <a:blip r:embed="rId2" cstate="print"/>
          <a:stretch>
            <a:fillRect/>
          </a:stretch>
        </p:blipFill>
        <p:spPr>
          <a:xfrm>
            <a:off x="7829661" y="6187350"/>
            <a:ext cx="1145953" cy="512022"/>
          </a:xfrm>
          <a:prstGeom prst="rect">
            <a:avLst/>
          </a:prstGeom>
        </p:spPr>
      </p:pic>
      <p:sp>
        <p:nvSpPr>
          <p:cNvPr id="22" name="TextBox 21"/>
          <p:cNvSpPr txBox="1"/>
          <p:nvPr userDrawn="1"/>
        </p:nvSpPr>
        <p:spPr>
          <a:xfrm>
            <a:off x="2541319" y="6438827"/>
            <a:ext cx="3331030" cy="215444"/>
          </a:xfrm>
          <a:prstGeom prst="rect">
            <a:avLst/>
          </a:prstGeom>
          <a:noFill/>
        </p:spPr>
        <p:txBody>
          <a:bodyPr wrap="square" lIns="0" tIns="0" rIns="0" bIns="0" rtlCol="0" anchor="b">
            <a:spAutoFit/>
          </a:bodyPr>
          <a:lstStyle/>
          <a:p>
            <a:pPr algn="l" fontAlgn="auto">
              <a:spcBef>
                <a:spcPts val="0"/>
              </a:spcBef>
              <a:spcAft>
                <a:spcPts val="0"/>
              </a:spcAft>
              <a:defRPr/>
            </a:pPr>
            <a:r>
              <a:rPr lang="en-US" sz="700" baseline="30000" dirty="0">
                <a:solidFill>
                  <a:srgbClr val="959595"/>
                </a:solidFill>
                <a:latin typeface="Helvetica"/>
                <a:ea typeface="+mn-ea"/>
              </a:rPr>
              <a:t>CONFIDENTIAL. This document contains trade secret information. Disclosure, use or reproduction outside Cargill or inside Cargill, to or by those employees who do not have a need to know is prohibited except as authorized by Cargill in writing.</a:t>
            </a:r>
          </a:p>
          <a:p>
            <a:pPr algn="l" fontAlgn="auto">
              <a:spcBef>
                <a:spcPts val="0"/>
              </a:spcBef>
              <a:spcAft>
                <a:spcPts val="0"/>
              </a:spcAft>
              <a:defRPr/>
            </a:pPr>
            <a:r>
              <a:rPr lang="en-US" sz="700" baseline="30000" dirty="0">
                <a:solidFill>
                  <a:srgbClr val="959595"/>
                </a:solidFill>
                <a:latin typeface="Helvetica"/>
                <a:ea typeface="+mn-ea"/>
              </a:rPr>
              <a:t>© 2013 Cargill, Incorporated. All rights reserved.</a:t>
            </a:r>
          </a:p>
        </p:txBody>
      </p:sp>
      <p:sp>
        <p:nvSpPr>
          <p:cNvPr id="21" name="Text Placeholder 20"/>
          <p:cNvSpPr>
            <a:spLocks noGrp="1"/>
          </p:cNvSpPr>
          <p:nvPr>
            <p:ph type="body" sz="quarter" idx="16"/>
          </p:nvPr>
        </p:nvSpPr>
        <p:spPr bwMode="gray">
          <a:xfrm>
            <a:off x="6382512" y="4206240"/>
            <a:ext cx="2249424" cy="1317625"/>
          </a:xfrm>
        </p:spPr>
        <p:txBody>
          <a:bodyPr tIns="0" bIns="0">
            <a:noAutofit/>
          </a:bodyPr>
          <a:lstStyle>
            <a:lvl1pPr>
              <a:buFontTx/>
              <a:buNone/>
              <a:defRPr sz="1400" b="1" baseline="0">
                <a:solidFill>
                  <a:schemeClr val="bg1"/>
                </a:solidFill>
                <a:latin typeface="+mn-lt"/>
              </a:defRPr>
            </a:lvl1pPr>
            <a:lvl5pPr>
              <a:defRPr/>
            </a:lvl5pPr>
          </a:lstStyle>
          <a:p>
            <a:pPr lvl="0"/>
            <a:r>
              <a:rPr lang="en-US"/>
              <a:t>Click to edit Master text styles</a:t>
            </a:r>
          </a:p>
        </p:txBody>
      </p:sp>
      <p:sp>
        <p:nvSpPr>
          <p:cNvPr id="24" name="Round Diagonal Corner Rectangle 23"/>
          <p:cNvSpPr/>
          <p:nvPr userDrawn="1"/>
        </p:nvSpPr>
        <p:spPr>
          <a:xfrm>
            <a:off x="6085856" y="685800"/>
            <a:ext cx="2355284" cy="1572768"/>
          </a:xfrm>
          <a:prstGeom prst="round2DiagRect">
            <a:avLst>
              <a:gd name="adj1" fmla="val 12797"/>
              <a:gd name="adj2" fmla="val 0"/>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en-US" sz="1800">
              <a:solidFill>
                <a:prstClr val="white"/>
              </a:solidFill>
            </a:endParaRPr>
          </a:p>
        </p:txBody>
      </p:sp>
    </p:spTree>
    <p:extLst>
      <p:ext uri="{BB962C8B-B14F-4D97-AF65-F5344CB8AC3E}">
        <p14:creationId xmlns:p14="http://schemas.microsoft.com/office/powerpoint/2010/main" val="2684027568"/>
      </p:ext>
    </p:extLst>
  </p:cSld>
  <p:clrMapOvr>
    <a:masterClrMapping/>
  </p:clrMapOvr>
</p:sldLayout>
</file>

<file path=ppt/slideLayouts/slideLayout347.xml><?xml version="1.0" encoding="utf-8"?>
<p:sldLayout xmlns:a="http://schemas.openxmlformats.org/drawingml/2006/main" xmlns:r="http://schemas.openxmlformats.org/officeDocument/2006/relationships" xmlns:p="http://schemas.openxmlformats.org/presentationml/2006/main" preserve="1" userDrawn="1">
  <p:cSld name="TitleNoPhoto_Blue">
    <p:spTree>
      <p:nvGrpSpPr>
        <p:cNvPr id="1" name=""/>
        <p:cNvGrpSpPr/>
        <p:nvPr/>
      </p:nvGrpSpPr>
      <p:grpSpPr>
        <a:xfrm>
          <a:off x="0" y="0"/>
          <a:ext cx="0" cy="0"/>
          <a:chOff x="0" y="0"/>
          <a:chExt cx="0" cy="0"/>
        </a:xfrm>
      </p:grpSpPr>
      <p:sp>
        <p:nvSpPr>
          <p:cNvPr id="15" name="Rectangle 14"/>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en-US" sz="1800">
              <a:solidFill>
                <a:prstClr val="white"/>
              </a:solidFill>
            </a:endParaRPr>
          </a:p>
        </p:txBody>
      </p:sp>
      <p:sp>
        <p:nvSpPr>
          <p:cNvPr id="11" name="Round Diagonal Corner Rectangle 10"/>
          <p:cNvSpPr/>
          <p:nvPr userDrawn="1"/>
        </p:nvSpPr>
        <p:spPr>
          <a:xfrm>
            <a:off x="230188" y="228599"/>
            <a:ext cx="7223760" cy="5711825"/>
          </a:xfrm>
          <a:prstGeom prst="round2DiagRect">
            <a:avLst>
              <a:gd name="adj1" fmla="val 0"/>
              <a:gd name="adj2" fmla="val 4027"/>
            </a:avLst>
          </a:prstGeom>
          <a:solidFill>
            <a:srgbClr val="005F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en-US" sz="1800" dirty="0">
              <a:solidFill>
                <a:prstClr val="white"/>
              </a:solidFill>
            </a:endParaRPr>
          </a:p>
        </p:txBody>
      </p:sp>
      <p:sp>
        <p:nvSpPr>
          <p:cNvPr id="16" name="Round Diagonal Corner Rectangle 15"/>
          <p:cNvSpPr/>
          <p:nvPr userDrawn="1"/>
        </p:nvSpPr>
        <p:spPr>
          <a:xfrm>
            <a:off x="7562088" y="3078353"/>
            <a:ext cx="1353312" cy="2862072"/>
          </a:xfrm>
          <a:prstGeom prst="round2DiagRect">
            <a:avLst>
              <a:gd name="adj1" fmla="val 612"/>
              <a:gd name="adj2" fmla="val 16610"/>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en-US" sz="1800" dirty="0">
              <a:solidFill>
                <a:prstClr val="white"/>
              </a:solidFill>
            </a:endParaRPr>
          </a:p>
        </p:txBody>
      </p:sp>
      <p:sp>
        <p:nvSpPr>
          <p:cNvPr id="3" name="Subtitle 2"/>
          <p:cNvSpPr>
            <a:spLocks noGrp="1"/>
          </p:cNvSpPr>
          <p:nvPr>
            <p:ph type="subTitle" idx="1"/>
          </p:nvPr>
        </p:nvSpPr>
        <p:spPr bwMode="gray">
          <a:xfrm>
            <a:off x="740664" y="1170432"/>
            <a:ext cx="5029200" cy="1828800"/>
          </a:xfrm>
        </p:spPr>
        <p:txBody>
          <a:bodyPr lIns="0" tIns="0" rIns="0" bIns="0" anchor="t" anchorCtr="0">
            <a:noAutofit/>
          </a:bodyPr>
          <a:lstStyle>
            <a:lvl1pPr marL="0" indent="0" algn="l">
              <a:lnSpc>
                <a:spcPts val="5000"/>
              </a:lnSpc>
              <a:spcBef>
                <a:spcPts val="0"/>
              </a:spcBef>
              <a:buNone/>
              <a:defRPr sz="4800" b="1">
                <a:solidFill>
                  <a:schemeClr val="bg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4" name="Text Placeholder 13"/>
          <p:cNvSpPr>
            <a:spLocks noGrp="1"/>
          </p:cNvSpPr>
          <p:nvPr>
            <p:ph type="body" sz="quarter" idx="13"/>
          </p:nvPr>
        </p:nvSpPr>
        <p:spPr>
          <a:xfrm>
            <a:off x="230188" y="6354053"/>
            <a:ext cx="2151062" cy="293688"/>
          </a:xfrm>
        </p:spPr>
        <p:txBody>
          <a:bodyPr lIns="0" tIns="0" rIns="0" bIns="0" anchor="b">
            <a:noAutofit/>
          </a:bodyPr>
          <a:lstStyle>
            <a:lvl1pPr marL="0" indent="0">
              <a:spcBef>
                <a:spcPts val="0"/>
              </a:spcBef>
              <a:buNone/>
              <a:defRPr sz="1000" b="1"/>
            </a:lvl1pPr>
            <a:lvl2pPr>
              <a:defRPr sz="1100" b="1"/>
            </a:lvl2pPr>
            <a:lvl3pPr>
              <a:defRPr sz="1100" b="1"/>
            </a:lvl3pPr>
            <a:lvl4pPr>
              <a:defRPr sz="1100" b="1"/>
            </a:lvl4pPr>
            <a:lvl5pPr>
              <a:defRPr sz="1100" b="1"/>
            </a:lvl5pPr>
          </a:lstStyle>
          <a:p>
            <a:pPr lvl="0"/>
            <a:r>
              <a:rPr lang="en-US"/>
              <a:t>Click to edit Master text styles</a:t>
            </a:r>
          </a:p>
        </p:txBody>
      </p:sp>
      <p:pic>
        <p:nvPicPr>
          <p:cNvPr id="18" name="Picture 17" descr="Cargill_graphics-02.png"/>
          <p:cNvPicPr>
            <a:picLocks noChangeAspect="1"/>
          </p:cNvPicPr>
          <p:nvPr userDrawn="1"/>
        </p:nvPicPr>
        <p:blipFill>
          <a:blip r:embed="rId2" cstate="print"/>
          <a:stretch>
            <a:fillRect/>
          </a:stretch>
        </p:blipFill>
        <p:spPr>
          <a:xfrm>
            <a:off x="7829661" y="6187350"/>
            <a:ext cx="1145953" cy="512022"/>
          </a:xfrm>
          <a:prstGeom prst="rect">
            <a:avLst/>
          </a:prstGeom>
        </p:spPr>
      </p:pic>
      <p:sp>
        <p:nvSpPr>
          <p:cNvPr id="22" name="TextBox 21"/>
          <p:cNvSpPr txBox="1"/>
          <p:nvPr userDrawn="1"/>
        </p:nvSpPr>
        <p:spPr>
          <a:xfrm>
            <a:off x="2541319" y="6438827"/>
            <a:ext cx="3331030" cy="215444"/>
          </a:xfrm>
          <a:prstGeom prst="rect">
            <a:avLst/>
          </a:prstGeom>
          <a:noFill/>
        </p:spPr>
        <p:txBody>
          <a:bodyPr wrap="square" lIns="0" tIns="0" rIns="0" bIns="0" rtlCol="0" anchor="b">
            <a:spAutoFit/>
          </a:bodyPr>
          <a:lstStyle/>
          <a:p>
            <a:pPr algn="l" fontAlgn="auto">
              <a:spcBef>
                <a:spcPts val="0"/>
              </a:spcBef>
              <a:spcAft>
                <a:spcPts val="0"/>
              </a:spcAft>
              <a:defRPr/>
            </a:pPr>
            <a:r>
              <a:rPr lang="en-US" sz="700" baseline="30000" dirty="0">
                <a:solidFill>
                  <a:srgbClr val="959595"/>
                </a:solidFill>
                <a:latin typeface="Helvetica"/>
                <a:ea typeface="+mn-ea"/>
              </a:rPr>
              <a:t>CONFIDENTIAL. This document contains trade secret information. Disclosure, use or reproduction outside Cargill or inside Cargill, to or by those employees who do not have a need to know is prohibited except as authorized by Cargill in writing.</a:t>
            </a:r>
          </a:p>
          <a:p>
            <a:pPr algn="l" fontAlgn="auto">
              <a:spcBef>
                <a:spcPts val="0"/>
              </a:spcBef>
              <a:spcAft>
                <a:spcPts val="0"/>
              </a:spcAft>
              <a:defRPr/>
            </a:pPr>
            <a:r>
              <a:rPr lang="en-US" sz="700" baseline="30000" dirty="0">
                <a:solidFill>
                  <a:srgbClr val="959595"/>
                </a:solidFill>
                <a:latin typeface="Helvetica"/>
                <a:ea typeface="+mn-ea"/>
              </a:rPr>
              <a:t>© 2013 Cargill, Incorporated. All rights reserved.</a:t>
            </a:r>
          </a:p>
        </p:txBody>
      </p:sp>
      <p:sp>
        <p:nvSpPr>
          <p:cNvPr id="21" name="Text Placeholder 20"/>
          <p:cNvSpPr>
            <a:spLocks noGrp="1"/>
          </p:cNvSpPr>
          <p:nvPr>
            <p:ph type="body" sz="quarter" idx="16"/>
          </p:nvPr>
        </p:nvSpPr>
        <p:spPr bwMode="gray">
          <a:xfrm>
            <a:off x="740664" y="3430587"/>
            <a:ext cx="5029200" cy="914400"/>
          </a:xfrm>
        </p:spPr>
        <p:txBody>
          <a:bodyPr tIns="0" bIns="0">
            <a:noAutofit/>
          </a:bodyPr>
          <a:lstStyle>
            <a:lvl1pPr>
              <a:lnSpc>
                <a:spcPts val="3000"/>
              </a:lnSpc>
              <a:buFontTx/>
              <a:buNone/>
              <a:defRPr sz="2400" b="1" baseline="0">
                <a:solidFill>
                  <a:schemeClr val="bg1"/>
                </a:solidFill>
                <a:latin typeface="+mn-lt"/>
              </a:defRPr>
            </a:lvl1pPr>
            <a:lvl5pPr>
              <a:defRPr/>
            </a:lvl5pPr>
          </a:lstStyle>
          <a:p>
            <a:pPr lvl="0"/>
            <a:r>
              <a:rPr lang="en-US"/>
              <a:t>Click to edit Master text styles</a:t>
            </a:r>
          </a:p>
        </p:txBody>
      </p:sp>
      <p:sp>
        <p:nvSpPr>
          <p:cNvPr id="24" name="Round Diagonal Corner Rectangle 23"/>
          <p:cNvSpPr/>
          <p:nvPr userDrawn="1"/>
        </p:nvSpPr>
        <p:spPr>
          <a:xfrm>
            <a:off x="7562088" y="1828800"/>
            <a:ext cx="1353312" cy="1143000"/>
          </a:xfrm>
          <a:prstGeom prst="round2DiagRect">
            <a:avLst>
              <a:gd name="adj1" fmla="val 20468"/>
              <a:gd name="adj2" fmla="val 0"/>
            </a:avLst>
          </a:prstGeom>
          <a:solidFill>
            <a:srgbClr val="1E9D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en-US" sz="1800">
              <a:solidFill>
                <a:prstClr val="white"/>
              </a:solidFill>
            </a:endParaRPr>
          </a:p>
        </p:txBody>
      </p:sp>
    </p:spTree>
    <p:extLst>
      <p:ext uri="{BB962C8B-B14F-4D97-AF65-F5344CB8AC3E}">
        <p14:creationId xmlns:p14="http://schemas.microsoft.com/office/powerpoint/2010/main" val="680646341"/>
      </p:ext>
    </p:extLst>
  </p:cSld>
  <p:clrMapOvr>
    <a:masterClrMapping/>
  </p:clrMapOvr>
</p:sldLayout>
</file>

<file path=ppt/slideLayouts/slideLayout348.xml><?xml version="1.0" encoding="utf-8"?>
<p:sldLayout xmlns:a="http://schemas.openxmlformats.org/drawingml/2006/main" xmlns:r="http://schemas.openxmlformats.org/officeDocument/2006/relationships" xmlns:p="http://schemas.openxmlformats.org/presentationml/2006/main" preserve="1" userDrawn="1">
  <p:cSld name="TitleLowInk_Blue">
    <p:spTree>
      <p:nvGrpSpPr>
        <p:cNvPr id="1" name=""/>
        <p:cNvGrpSpPr/>
        <p:nvPr/>
      </p:nvGrpSpPr>
      <p:grpSpPr>
        <a:xfrm>
          <a:off x="0" y="0"/>
          <a:ext cx="0" cy="0"/>
          <a:chOff x="0" y="0"/>
          <a:chExt cx="0" cy="0"/>
        </a:xfrm>
      </p:grpSpPr>
      <p:sp>
        <p:nvSpPr>
          <p:cNvPr id="15" name="Rectangle 14"/>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en-US" sz="1800">
              <a:solidFill>
                <a:prstClr val="white"/>
              </a:solidFill>
            </a:endParaRPr>
          </a:p>
        </p:txBody>
      </p:sp>
      <p:sp>
        <p:nvSpPr>
          <p:cNvPr id="16" name="Round Diagonal Corner Rectangle 15"/>
          <p:cNvSpPr/>
          <p:nvPr userDrawn="1"/>
        </p:nvSpPr>
        <p:spPr>
          <a:xfrm>
            <a:off x="758952" y="228600"/>
            <a:ext cx="978408" cy="603504"/>
          </a:xfrm>
          <a:prstGeom prst="round2DiagRect">
            <a:avLst>
              <a:gd name="adj1" fmla="val 0"/>
              <a:gd name="adj2" fmla="val 20819"/>
            </a:avLst>
          </a:prstGeom>
          <a:solidFill>
            <a:srgbClr val="005C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en-US" sz="1800" dirty="0">
              <a:solidFill>
                <a:prstClr val="white"/>
              </a:solidFill>
            </a:endParaRPr>
          </a:p>
        </p:txBody>
      </p:sp>
      <p:sp>
        <p:nvSpPr>
          <p:cNvPr id="3" name="Subtitle 2"/>
          <p:cNvSpPr>
            <a:spLocks noGrp="1"/>
          </p:cNvSpPr>
          <p:nvPr>
            <p:ph type="subTitle" idx="1" hasCustomPrompt="1"/>
          </p:nvPr>
        </p:nvSpPr>
        <p:spPr>
          <a:xfrm>
            <a:off x="740664" y="2258568"/>
            <a:ext cx="7040880" cy="2057400"/>
          </a:xfrm>
          <a:noFill/>
        </p:spPr>
        <p:txBody>
          <a:bodyPr lIns="0" tIns="0" rIns="0" bIns="0" anchor="t" anchorCtr="0">
            <a:noAutofit/>
          </a:bodyPr>
          <a:lstStyle>
            <a:lvl1pPr marL="0" indent="0" algn="l">
              <a:lnSpc>
                <a:spcPts val="7900"/>
              </a:lnSpc>
              <a:spcBef>
                <a:spcPts val="0"/>
              </a:spcBef>
              <a:buNone/>
              <a:defRPr sz="6900" b="1">
                <a:solidFill>
                  <a:srgbClr val="005C84"/>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Cover Slide Primary</a:t>
            </a:r>
          </a:p>
        </p:txBody>
      </p:sp>
      <p:sp>
        <p:nvSpPr>
          <p:cNvPr id="14" name="Text Placeholder 13"/>
          <p:cNvSpPr>
            <a:spLocks noGrp="1"/>
          </p:cNvSpPr>
          <p:nvPr>
            <p:ph type="body" sz="quarter" idx="13"/>
          </p:nvPr>
        </p:nvSpPr>
        <p:spPr>
          <a:xfrm>
            <a:off x="230188" y="6354053"/>
            <a:ext cx="2151062" cy="293688"/>
          </a:xfrm>
        </p:spPr>
        <p:txBody>
          <a:bodyPr lIns="0" tIns="0" rIns="0" bIns="0" anchor="b">
            <a:noAutofit/>
          </a:bodyPr>
          <a:lstStyle>
            <a:lvl1pPr marL="0" indent="0">
              <a:spcBef>
                <a:spcPts val="0"/>
              </a:spcBef>
              <a:buNone/>
              <a:defRPr sz="1000" b="1"/>
            </a:lvl1pPr>
            <a:lvl2pPr>
              <a:defRPr sz="1100" b="1"/>
            </a:lvl2pPr>
            <a:lvl3pPr>
              <a:defRPr sz="1100" b="1"/>
            </a:lvl3pPr>
            <a:lvl4pPr>
              <a:defRPr sz="1100" b="1"/>
            </a:lvl4pPr>
            <a:lvl5pPr>
              <a:defRPr sz="1100" b="1"/>
            </a:lvl5pPr>
          </a:lstStyle>
          <a:p>
            <a:pPr lvl="0"/>
            <a:r>
              <a:rPr lang="en-US"/>
              <a:t>Click to edit Master text styles</a:t>
            </a:r>
          </a:p>
        </p:txBody>
      </p:sp>
      <p:pic>
        <p:nvPicPr>
          <p:cNvPr id="18" name="Picture 17" descr="Cargill_graphics-02.png"/>
          <p:cNvPicPr>
            <a:picLocks noChangeAspect="1"/>
          </p:cNvPicPr>
          <p:nvPr userDrawn="1"/>
        </p:nvPicPr>
        <p:blipFill>
          <a:blip r:embed="rId2" cstate="print"/>
          <a:stretch>
            <a:fillRect/>
          </a:stretch>
        </p:blipFill>
        <p:spPr>
          <a:xfrm>
            <a:off x="7829661" y="6187350"/>
            <a:ext cx="1145953" cy="512022"/>
          </a:xfrm>
          <a:prstGeom prst="rect">
            <a:avLst/>
          </a:prstGeom>
        </p:spPr>
      </p:pic>
      <p:sp>
        <p:nvSpPr>
          <p:cNvPr id="22" name="TextBox 21"/>
          <p:cNvSpPr txBox="1"/>
          <p:nvPr userDrawn="1"/>
        </p:nvSpPr>
        <p:spPr>
          <a:xfrm>
            <a:off x="2541319" y="6510642"/>
            <a:ext cx="3331030" cy="143629"/>
          </a:xfrm>
          <a:prstGeom prst="rect">
            <a:avLst/>
          </a:prstGeom>
          <a:noFill/>
        </p:spPr>
        <p:txBody>
          <a:bodyPr wrap="square" lIns="0" tIns="0" rIns="0" bIns="0" rtlCol="0" anchor="b">
            <a:noAutofit/>
          </a:bodyPr>
          <a:lstStyle/>
          <a:p>
            <a:pPr algn="l" fontAlgn="auto">
              <a:spcBef>
                <a:spcPts val="0"/>
              </a:spcBef>
              <a:spcAft>
                <a:spcPts val="0"/>
              </a:spcAft>
              <a:defRPr/>
            </a:pPr>
            <a:r>
              <a:rPr lang="en-US" sz="700" baseline="30000" dirty="0">
                <a:solidFill>
                  <a:srgbClr val="959595"/>
                </a:solidFill>
                <a:latin typeface="Helvetica"/>
                <a:ea typeface="+mn-ea"/>
              </a:rPr>
              <a:t>CONFIDENTIAL. This document contains trade secret information. Disclosure, use or reproduction outside Cargill or inside Cargill, to or by those employees who do not have a need to know is prohibited except as authorized by Cargill in writing.</a:t>
            </a:r>
          </a:p>
          <a:p>
            <a:pPr algn="l" fontAlgn="auto">
              <a:spcBef>
                <a:spcPts val="0"/>
              </a:spcBef>
              <a:spcAft>
                <a:spcPts val="0"/>
              </a:spcAft>
              <a:defRPr/>
            </a:pPr>
            <a:r>
              <a:rPr lang="en-US" sz="700" baseline="30000" dirty="0">
                <a:solidFill>
                  <a:srgbClr val="959595"/>
                </a:solidFill>
                <a:latin typeface="Helvetica"/>
                <a:ea typeface="+mn-ea"/>
              </a:rPr>
              <a:t>© 2013 Cargill, Incorporated. All rights reserved.</a:t>
            </a:r>
          </a:p>
        </p:txBody>
      </p:sp>
      <p:sp>
        <p:nvSpPr>
          <p:cNvPr id="21" name="Text Placeholder 20"/>
          <p:cNvSpPr>
            <a:spLocks noGrp="1"/>
          </p:cNvSpPr>
          <p:nvPr>
            <p:ph type="body" sz="quarter" idx="16" hasCustomPrompt="1"/>
          </p:nvPr>
        </p:nvSpPr>
        <p:spPr>
          <a:xfrm>
            <a:off x="740664" y="4791456"/>
            <a:ext cx="5486400" cy="1271016"/>
          </a:xfrm>
          <a:noFill/>
        </p:spPr>
        <p:txBody>
          <a:bodyPr tIns="0" bIns="0">
            <a:noAutofit/>
          </a:bodyPr>
          <a:lstStyle>
            <a:lvl1pPr>
              <a:lnSpc>
                <a:spcPts val="3000"/>
              </a:lnSpc>
              <a:buFontTx/>
              <a:buNone/>
              <a:defRPr sz="2400" b="1" baseline="0">
                <a:solidFill>
                  <a:srgbClr val="007A87"/>
                </a:solidFill>
                <a:latin typeface="+mn-lt"/>
              </a:defRPr>
            </a:lvl1pPr>
            <a:lvl5pPr>
              <a:defRPr/>
            </a:lvl5pPr>
          </a:lstStyle>
          <a:p>
            <a:pPr lvl="0"/>
            <a:r>
              <a:rPr lang="en-US" dirty="0"/>
              <a:t>Secondary Information</a:t>
            </a:r>
          </a:p>
        </p:txBody>
      </p:sp>
      <p:sp>
        <p:nvSpPr>
          <p:cNvPr id="24" name="Round Diagonal Corner Rectangle 23"/>
          <p:cNvSpPr/>
          <p:nvPr userDrawn="1"/>
        </p:nvSpPr>
        <p:spPr>
          <a:xfrm>
            <a:off x="758952" y="914400"/>
            <a:ext cx="530352" cy="292608"/>
          </a:xfrm>
          <a:prstGeom prst="round2DiagRect">
            <a:avLst>
              <a:gd name="adj1" fmla="val 36979"/>
              <a:gd name="adj2" fmla="val 0"/>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en-US" sz="1800">
              <a:solidFill>
                <a:prstClr val="white"/>
              </a:solidFill>
            </a:endParaRPr>
          </a:p>
        </p:txBody>
      </p:sp>
      <p:sp>
        <p:nvSpPr>
          <p:cNvPr id="12" name="Rectangle 11"/>
          <p:cNvSpPr/>
          <p:nvPr userDrawn="1"/>
        </p:nvSpPr>
        <p:spPr>
          <a:xfrm>
            <a:off x="758952" y="4562856"/>
            <a:ext cx="630936" cy="153987"/>
          </a:xfrm>
          <a:prstGeom prst="rect">
            <a:avLst/>
          </a:prstGeom>
          <a:solidFill>
            <a:srgbClr val="1E9D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en-US" sz="1800" dirty="0">
              <a:solidFill>
                <a:prstClr val="white"/>
              </a:solidFill>
            </a:endParaRPr>
          </a:p>
        </p:txBody>
      </p:sp>
    </p:spTree>
    <p:extLst>
      <p:ext uri="{BB962C8B-B14F-4D97-AF65-F5344CB8AC3E}">
        <p14:creationId xmlns:p14="http://schemas.microsoft.com/office/powerpoint/2010/main" val="2739694798"/>
      </p:ext>
    </p:extLst>
  </p:cSld>
  <p:clrMapOvr>
    <a:masterClrMapping/>
  </p:clrMapOvr>
</p:sldLayout>
</file>

<file path=ppt/slideLayouts/slideLayout349.xml><?xml version="1.0" encoding="utf-8"?>
<p:sldLayout xmlns:a="http://schemas.openxmlformats.org/drawingml/2006/main" xmlns:r="http://schemas.openxmlformats.org/officeDocument/2006/relationships" xmlns:p="http://schemas.openxmlformats.org/presentationml/2006/main" preserve="1" userDrawn="1">
  <p:cSld name="BreakerLarge_Blue">
    <p:spTree>
      <p:nvGrpSpPr>
        <p:cNvPr id="1" name=""/>
        <p:cNvGrpSpPr/>
        <p:nvPr/>
      </p:nvGrpSpPr>
      <p:grpSpPr>
        <a:xfrm>
          <a:off x="0" y="0"/>
          <a:ext cx="0" cy="0"/>
          <a:chOff x="0" y="0"/>
          <a:chExt cx="0" cy="0"/>
        </a:xfrm>
      </p:grpSpPr>
      <p:sp>
        <p:nvSpPr>
          <p:cNvPr id="6" name="Round Diagonal Corner Rectangle 5"/>
          <p:cNvSpPr/>
          <p:nvPr userDrawn="1"/>
        </p:nvSpPr>
        <p:spPr>
          <a:xfrm>
            <a:off x="230188" y="228599"/>
            <a:ext cx="8686800" cy="5711825"/>
          </a:xfrm>
          <a:prstGeom prst="round2DiagRect">
            <a:avLst>
              <a:gd name="adj1" fmla="val 0"/>
              <a:gd name="adj2" fmla="val 3917"/>
            </a:avLst>
          </a:prstGeom>
          <a:solidFill>
            <a:srgbClr val="005C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en-US" sz="6000" dirty="0">
              <a:solidFill>
                <a:prstClr val="white"/>
              </a:solidFill>
            </a:endParaRPr>
          </a:p>
        </p:txBody>
      </p:sp>
      <p:sp>
        <p:nvSpPr>
          <p:cNvPr id="2" name="Title 1"/>
          <p:cNvSpPr>
            <a:spLocks noGrp="1"/>
          </p:cNvSpPr>
          <p:nvPr>
            <p:ph type="title"/>
          </p:nvPr>
        </p:nvSpPr>
        <p:spPr bwMode="gray">
          <a:xfrm>
            <a:off x="740664" y="1847088"/>
            <a:ext cx="7424928" cy="2340864"/>
          </a:xfrm>
        </p:spPr>
        <p:txBody>
          <a:bodyPr/>
          <a:lstStyle>
            <a:lvl1pPr>
              <a:lnSpc>
                <a:spcPts val="6300"/>
              </a:lnSpc>
              <a:defRPr sz="6000">
                <a:solidFill>
                  <a:schemeClr val="bg1"/>
                </a:solidFill>
              </a:defRPr>
            </a:lvl1pPr>
          </a:lstStyle>
          <a:p>
            <a:r>
              <a:rPr lang="en-US"/>
              <a:t>Click to edit Master title style</a:t>
            </a:r>
            <a:endParaRPr lang="en-US" dirty="0"/>
          </a:p>
        </p:txBody>
      </p:sp>
      <p:sp>
        <p:nvSpPr>
          <p:cNvPr id="9"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348971223"/>
      </p:ext>
    </p:extLst>
  </p:cSld>
  <p:clrMapOvr>
    <a:masterClrMapping/>
  </p:clrMapOvr>
</p:sldLayout>
</file>

<file path=ppt/slideLayouts/slideLayout350.xml><?xml version="1.0" encoding="utf-8"?>
<p:sldLayout xmlns:a="http://schemas.openxmlformats.org/drawingml/2006/main" xmlns:r="http://schemas.openxmlformats.org/officeDocument/2006/relationships" xmlns:p="http://schemas.openxmlformats.org/presentationml/2006/main" preserve="1" userDrawn="1">
  <p:cSld name="BreakerLarge_LightBlue">
    <p:spTree>
      <p:nvGrpSpPr>
        <p:cNvPr id="1" name=""/>
        <p:cNvGrpSpPr/>
        <p:nvPr/>
      </p:nvGrpSpPr>
      <p:grpSpPr>
        <a:xfrm>
          <a:off x="0" y="0"/>
          <a:ext cx="0" cy="0"/>
          <a:chOff x="0" y="0"/>
          <a:chExt cx="0" cy="0"/>
        </a:xfrm>
      </p:grpSpPr>
      <p:sp>
        <p:nvSpPr>
          <p:cNvPr id="6" name="Round Diagonal Corner Rectangle 5"/>
          <p:cNvSpPr/>
          <p:nvPr userDrawn="1"/>
        </p:nvSpPr>
        <p:spPr>
          <a:xfrm>
            <a:off x="230188" y="228599"/>
            <a:ext cx="8686800" cy="5711825"/>
          </a:xfrm>
          <a:prstGeom prst="round2DiagRect">
            <a:avLst>
              <a:gd name="adj1" fmla="val 0"/>
              <a:gd name="adj2" fmla="val 3917"/>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en-US" sz="6000" dirty="0">
              <a:solidFill>
                <a:prstClr val="white"/>
              </a:solidFill>
            </a:endParaRPr>
          </a:p>
        </p:txBody>
      </p:sp>
      <p:sp>
        <p:nvSpPr>
          <p:cNvPr id="2" name="Title 1"/>
          <p:cNvSpPr>
            <a:spLocks noGrp="1"/>
          </p:cNvSpPr>
          <p:nvPr>
            <p:ph type="title"/>
          </p:nvPr>
        </p:nvSpPr>
        <p:spPr bwMode="gray">
          <a:xfrm>
            <a:off x="740664" y="1847088"/>
            <a:ext cx="7424928" cy="2340864"/>
          </a:xfrm>
        </p:spPr>
        <p:txBody>
          <a:bodyPr/>
          <a:lstStyle>
            <a:lvl1pPr>
              <a:lnSpc>
                <a:spcPts val="6300"/>
              </a:lnSpc>
              <a:defRPr sz="6000">
                <a:solidFill>
                  <a:schemeClr val="bg1"/>
                </a:solidFill>
              </a:defRPr>
            </a:lvl1pPr>
          </a:lstStyle>
          <a:p>
            <a:r>
              <a:rPr lang="en-US"/>
              <a:t>Click to edit Master title style</a:t>
            </a:r>
            <a:endParaRPr lang="en-US" dirty="0"/>
          </a:p>
        </p:txBody>
      </p:sp>
      <p:sp>
        <p:nvSpPr>
          <p:cNvPr id="9"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590715042"/>
      </p:ext>
    </p:extLst>
  </p:cSld>
  <p:clrMapOvr>
    <a:masterClrMapping/>
  </p:clrMapOvr>
</p:sldLayout>
</file>

<file path=ppt/slideLayouts/slideLayout351.xml><?xml version="1.0" encoding="utf-8"?>
<p:sldLayout xmlns:a="http://schemas.openxmlformats.org/drawingml/2006/main" xmlns:r="http://schemas.openxmlformats.org/officeDocument/2006/relationships" xmlns:p="http://schemas.openxmlformats.org/presentationml/2006/main" preserve="1" userDrawn="1">
  <p:cSld name="BreakerLarge_Aqua">
    <p:bg bwMode="gray">
      <p:bgRef idx="1001">
        <a:schemeClr val="bg1"/>
      </p:bgRef>
    </p:bg>
    <p:spTree>
      <p:nvGrpSpPr>
        <p:cNvPr id="1" name=""/>
        <p:cNvGrpSpPr/>
        <p:nvPr/>
      </p:nvGrpSpPr>
      <p:grpSpPr>
        <a:xfrm>
          <a:off x="0" y="0"/>
          <a:ext cx="0" cy="0"/>
          <a:chOff x="0" y="0"/>
          <a:chExt cx="0" cy="0"/>
        </a:xfrm>
      </p:grpSpPr>
      <p:sp>
        <p:nvSpPr>
          <p:cNvPr id="6" name="Round Diagonal Corner Rectangle 5"/>
          <p:cNvSpPr/>
          <p:nvPr userDrawn="1"/>
        </p:nvSpPr>
        <p:spPr>
          <a:xfrm>
            <a:off x="230188" y="228599"/>
            <a:ext cx="8686800" cy="5711825"/>
          </a:xfrm>
          <a:prstGeom prst="round2DiagRect">
            <a:avLst>
              <a:gd name="adj1" fmla="val 0"/>
              <a:gd name="adj2" fmla="val 3917"/>
            </a:avLst>
          </a:prstGeom>
          <a:solidFill>
            <a:srgbClr val="1E9D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en-US" sz="6000" dirty="0">
              <a:solidFill>
                <a:prstClr val="white"/>
              </a:solidFill>
            </a:endParaRPr>
          </a:p>
        </p:txBody>
      </p:sp>
      <p:sp>
        <p:nvSpPr>
          <p:cNvPr id="2" name="Title 1"/>
          <p:cNvSpPr>
            <a:spLocks noGrp="1"/>
          </p:cNvSpPr>
          <p:nvPr>
            <p:ph type="title"/>
          </p:nvPr>
        </p:nvSpPr>
        <p:spPr bwMode="gray">
          <a:xfrm>
            <a:off x="740664" y="1847088"/>
            <a:ext cx="7424928" cy="2340864"/>
          </a:xfrm>
        </p:spPr>
        <p:txBody>
          <a:bodyPr/>
          <a:lstStyle>
            <a:lvl1pPr>
              <a:lnSpc>
                <a:spcPts val="6300"/>
              </a:lnSpc>
              <a:defRPr sz="6000">
                <a:solidFill>
                  <a:schemeClr val="bg1"/>
                </a:solidFill>
              </a:defRPr>
            </a:lvl1pPr>
          </a:lstStyle>
          <a:p>
            <a:r>
              <a:rPr lang="en-US"/>
              <a:t>Click to edit Master title style</a:t>
            </a:r>
            <a:endParaRPr lang="en-US" dirty="0"/>
          </a:p>
        </p:txBody>
      </p:sp>
      <p:sp>
        <p:nvSpPr>
          <p:cNvPr id="9"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863721125"/>
      </p:ext>
    </p:extLst>
  </p:cSld>
  <p:clrMapOvr>
    <a:masterClrMapping/>
  </p:clrMapOvr>
</p:sldLayout>
</file>

<file path=ppt/slideLayouts/slideLayout352.xml><?xml version="1.0" encoding="utf-8"?>
<p:sldLayout xmlns:a="http://schemas.openxmlformats.org/drawingml/2006/main" xmlns:r="http://schemas.openxmlformats.org/officeDocument/2006/relationships" xmlns:p="http://schemas.openxmlformats.org/presentationml/2006/main" preserve="1" userDrawn="1">
  <p:cSld name="BreakerBullet_Blue">
    <p:spTree>
      <p:nvGrpSpPr>
        <p:cNvPr id="1" name=""/>
        <p:cNvGrpSpPr/>
        <p:nvPr/>
      </p:nvGrpSpPr>
      <p:grpSpPr>
        <a:xfrm>
          <a:off x="0" y="0"/>
          <a:ext cx="0" cy="0"/>
          <a:chOff x="0" y="0"/>
          <a:chExt cx="0" cy="0"/>
        </a:xfrm>
      </p:grpSpPr>
      <p:sp>
        <p:nvSpPr>
          <p:cNvPr id="6" name="Round Diagonal Corner Rectangle 5"/>
          <p:cNvSpPr/>
          <p:nvPr userDrawn="1"/>
        </p:nvSpPr>
        <p:spPr>
          <a:xfrm>
            <a:off x="230188" y="228599"/>
            <a:ext cx="8686800" cy="5711825"/>
          </a:xfrm>
          <a:prstGeom prst="round2DiagRect">
            <a:avLst>
              <a:gd name="adj1" fmla="val 0"/>
              <a:gd name="adj2" fmla="val 3917"/>
            </a:avLst>
          </a:prstGeom>
          <a:solidFill>
            <a:srgbClr val="005C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en-US" sz="6000" dirty="0">
              <a:solidFill>
                <a:prstClr val="white"/>
              </a:solidFill>
            </a:endParaRPr>
          </a:p>
        </p:txBody>
      </p:sp>
      <p:sp>
        <p:nvSpPr>
          <p:cNvPr id="2" name="Title 1"/>
          <p:cNvSpPr>
            <a:spLocks noGrp="1"/>
          </p:cNvSpPr>
          <p:nvPr>
            <p:ph type="title"/>
          </p:nvPr>
        </p:nvSpPr>
        <p:spPr bwMode="gray">
          <a:xfrm>
            <a:off x="744538" y="1691640"/>
            <a:ext cx="7589520" cy="594360"/>
          </a:xfrm>
        </p:spPr>
        <p:txBody>
          <a:bodyPr/>
          <a:lstStyle>
            <a:lvl1pPr>
              <a:lnSpc>
                <a:spcPts val="5500"/>
              </a:lnSpc>
              <a:defRPr sz="4800">
                <a:solidFill>
                  <a:schemeClr val="bg1"/>
                </a:solidFill>
              </a:defRPr>
            </a:lvl1pPr>
          </a:lstStyle>
          <a:p>
            <a:r>
              <a:rPr lang="en-US"/>
              <a:t>Click to edit Master title style</a:t>
            </a:r>
            <a:endParaRPr lang="en-US" dirty="0"/>
          </a:p>
        </p:txBody>
      </p:sp>
      <p:sp>
        <p:nvSpPr>
          <p:cNvPr id="9" name="Text Placeholder 8"/>
          <p:cNvSpPr>
            <a:spLocks noGrp="1"/>
          </p:cNvSpPr>
          <p:nvPr>
            <p:ph type="body" sz="quarter" idx="12"/>
          </p:nvPr>
        </p:nvSpPr>
        <p:spPr bwMode="gray">
          <a:xfrm>
            <a:off x="744538" y="2606040"/>
            <a:ext cx="8166100" cy="1691640"/>
          </a:xfrm>
        </p:spPr>
        <p:txBody>
          <a:bodyPr numCol="2">
            <a:noAutofit/>
          </a:bodyPr>
          <a:lstStyle>
            <a:lvl1pPr marL="173736" indent="-173736">
              <a:lnSpc>
                <a:spcPts val="3200"/>
              </a:lnSpc>
              <a:spcBef>
                <a:spcPts val="0"/>
              </a:spcBef>
              <a:buFont typeface="Arial" pitchFamily="34" charset="0"/>
              <a:buChar char="•"/>
              <a:defRPr sz="2400" b="1">
                <a:solidFill>
                  <a:schemeClr val="bg1"/>
                </a:solidFill>
              </a:defRPr>
            </a:lvl1pPr>
            <a:lvl2pPr marL="173736" indent="-173736">
              <a:lnSpc>
                <a:spcPts val="3200"/>
              </a:lnSpc>
              <a:spcBef>
                <a:spcPts val="0"/>
              </a:spcBef>
              <a:buFont typeface="Arial" pitchFamily="34" charset="0"/>
              <a:buChar char="•"/>
              <a:defRPr sz="2400" b="1">
                <a:solidFill>
                  <a:schemeClr val="bg1"/>
                </a:solidFill>
              </a:defRPr>
            </a:lvl2pPr>
            <a:lvl3pPr marL="173736" indent="-173736">
              <a:lnSpc>
                <a:spcPts val="3200"/>
              </a:lnSpc>
              <a:spcBef>
                <a:spcPts val="0"/>
              </a:spcBef>
              <a:buFont typeface="Arial" pitchFamily="34" charset="0"/>
              <a:buChar char="•"/>
              <a:defRPr sz="2400" b="1">
                <a:solidFill>
                  <a:schemeClr val="bg1"/>
                </a:solidFill>
              </a:defRPr>
            </a:lvl3pPr>
            <a:lvl4pPr marL="173736" indent="-173736">
              <a:lnSpc>
                <a:spcPts val="3200"/>
              </a:lnSpc>
              <a:spcBef>
                <a:spcPts val="0"/>
              </a:spcBef>
              <a:buFont typeface="Arial" pitchFamily="34" charset="0"/>
              <a:buChar char="•"/>
              <a:defRPr sz="2400" b="1">
                <a:solidFill>
                  <a:schemeClr val="bg1"/>
                </a:solidFill>
              </a:defRPr>
            </a:lvl4pPr>
            <a:lvl5pPr marL="173736" indent="-173736">
              <a:lnSpc>
                <a:spcPts val="3200"/>
              </a:lnSpc>
              <a:spcBef>
                <a:spcPts val="0"/>
              </a:spcBef>
              <a:buFont typeface="Arial" pitchFamily="34" charset="0"/>
              <a:buChar char="•"/>
              <a:defRPr sz="2400" b="1">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808363485"/>
      </p:ext>
    </p:extLst>
  </p:cSld>
  <p:clrMapOvr>
    <a:masterClrMapping/>
  </p:clrMapOvr>
</p:sldLayout>
</file>

<file path=ppt/slideLayouts/slideLayout353.xml><?xml version="1.0" encoding="utf-8"?>
<p:sldLayout xmlns:a="http://schemas.openxmlformats.org/drawingml/2006/main" xmlns:r="http://schemas.openxmlformats.org/officeDocument/2006/relationships" xmlns:p="http://schemas.openxmlformats.org/presentationml/2006/main" preserve="1" userDrawn="1">
  <p:cSld name="BreakerBullet_LightBlue">
    <p:spTree>
      <p:nvGrpSpPr>
        <p:cNvPr id="1" name=""/>
        <p:cNvGrpSpPr/>
        <p:nvPr/>
      </p:nvGrpSpPr>
      <p:grpSpPr>
        <a:xfrm>
          <a:off x="0" y="0"/>
          <a:ext cx="0" cy="0"/>
          <a:chOff x="0" y="0"/>
          <a:chExt cx="0" cy="0"/>
        </a:xfrm>
      </p:grpSpPr>
      <p:sp>
        <p:nvSpPr>
          <p:cNvPr id="6" name="Round Diagonal Corner Rectangle 5"/>
          <p:cNvSpPr/>
          <p:nvPr userDrawn="1"/>
        </p:nvSpPr>
        <p:spPr>
          <a:xfrm>
            <a:off x="230188" y="228599"/>
            <a:ext cx="8686800" cy="5711825"/>
          </a:xfrm>
          <a:prstGeom prst="round2DiagRect">
            <a:avLst>
              <a:gd name="adj1" fmla="val 0"/>
              <a:gd name="adj2" fmla="val 3917"/>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en-US" sz="6000" dirty="0">
              <a:solidFill>
                <a:prstClr val="white"/>
              </a:solidFill>
            </a:endParaRPr>
          </a:p>
        </p:txBody>
      </p:sp>
      <p:sp>
        <p:nvSpPr>
          <p:cNvPr id="2" name="Title 1"/>
          <p:cNvSpPr>
            <a:spLocks noGrp="1"/>
          </p:cNvSpPr>
          <p:nvPr>
            <p:ph type="title"/>
          </p:nvPr>
        </p:nvSpPr>
        <p:spPr bwMode="gray">
          <a:xfrm>
            <a:off x="744538" y="1691640"/>
            <a:ext cx="7589520" cy="594360"/>
          </a:xfrm>
        </p:spPr>
        <p:txBody>
          <a:bodyPr/>
          <a:lstStyle>
            <a:lvl1pPr>
              <a:lnSpc>
                <a:spcPts val="5500"/>
              </a:lnSpc>
              <a:defRPr sz="4800">
                <a:solidFill>
                  <a:schemeClr val="bg1"/>
                </a:solidFill>
              </a:defRPr>
            </a:lvl1pPr>
          </a:lstStyle>
          <a:p>
            <a:r>
              <a:rPr lang="en-US"/>
              <a:t>Click to edit Master title style</a:t>
            </a:r>
            <a:endParaRPr lang="en-US" dirty="0"/>
          </a:p>
        </p:txBody>
      </p:sp>
      <p:sp>
        <p:nvSpPr>
          <p:cNvPr id="9" name="Text Placeholder 8"/>
          <p:cNvSpPr>
            <a:spLocks noGrp="1"/>
          </p:cNvSpPr>
          <p:nvPr>
            <p:ph type="body" sz="quarter" idx="12"/>
          </p:nvPr>
        </p:nvSpPr>
        <p:spPr bwMode="gray">
          <a:xfrm>
            <a:off x="744538" y="2606040"/>
            <a:ext cx="8166100" cy="1691640"/>
          </a:xfrm>
        </p:spPr>
        <p:txBody>
          <a:bodyPr numCol="2">
            <a:noAutofit/>
          </a:bodyPr>
          <a:lstStyle>
            <a:lvl1pPr marL="173736" indent="-173736">
              <a:lnSpc>
                <a:spcPts val="3200"/>
              </a:lnSpc>
              <a:spcBef>
                <a:spcPts val="0"/>
              </a:spcBef>
              <a:buFont typeface="Arial" pitchFamily="34" charset="0"/>
              <a:buChar char="•"/>
              <a:defRPr sz="2400" b="1">
                <a:solidFill>
                  <a:schemeClr val="bg1"/>
                </a:solidFill>
              </a:defRPr>
            </a:lvl1pPr>
            <a:lvl2pPr marL="173736" indent="-173736">
              <a:lnSpc>
                <a:spcPts val="3200"/>
              </a:lnSpc>
              <a:spcBef>
                <a:spcPts val="0"/>
              </a:spcBef>
              <a:buFont typeface="Arial" pitchFamily="34" charset="0"/>
              <a:buChar char="•"/>
              <a:defRPr sz="2400" b="1">
                <a:solidFill>
                  <a:schemeClr val="bg1"/>
                </a:solidFill>
              </a:defRPr>
            </a:lvl2pPr>
            <a:lvl3pPr marL="173736" indent="-173736">
              <a:lnSpc>
                <a:spcPts val="3200"/>
              </a:lnSpc>
              <a:spcBef>
                <a:spcPts val="0"/>
              </a:spcBef>
              <a:buFont typeface="Arial" pitchFamily="34" charset="0"/>
              <a:buChar char="•"/>
              <a:defRPr sz="2400" b="1">
                <a:solidFill>
                  <a:schemeClr val="bg1"/>
                </a:solidFill>
              </a:defRPr>
            </a:lvl3pPr>
            <a:lvl4pPr marL="173736" indent="-173736">
              <a:lnSpc>
                <a:spcPts val="3200"/>
              </a:lnSpc>
              <a:spcBef>
                <a:spcPts val="0"/>
              </a:spcBef>
              <a:buFont typeface="Arial" pitchFamily="34" charset="0"/>
              <a:buChar char="•"/>
              <a:defRPr sz="2400" b="1">
                <a:solidFill>
                  <a:schemeClr val="bg1"/>
                </a:solidFill>
              </a:defRPr>
            </a:lvl4pPr>
            <a:lvl5pPr marL="173736" indent="-173736">
              <a:lnSpc>
                <a:spcPts val="3200"/>
              </a:lnSpc>
              <a:spcBef>
                <a:spcPts val="0"/>
              </a:spcBef>
              <a:buFont typeface="Arial" pitchFamily="34" charset="0"/>
              <a:buChar char="•"/>
              <a:defRPr sz="2400" b="1">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004372536"/>
      </p:ext>
    </p:extLst>
  </p:cSld>
  <p:clrMapOvr>
    <a:masterClrMapping/>
  </p:clrMapOvr>
</p:sldLayout>
</file>

<file path=ppt/slideLayouts/slideLayout354.xml><?xml version="1.0" encoding="utf-8"?>
<p:sldLayout xmlns:a="http://schemas.openxmlformats.org/drawingml/2006/main" xmlns:r="http://schemas.openxmlformats.org/officeDocument/2006/relationships" xmlns:p="http://schemas.openxmlformats.org/presentationml/2006/main" preserve="1" userDrawn="1">
  <p:cSld name="BreakerBullet_Aqua">
    <p:spTree>
      <p:nvGrpSpPr>
        <p:cNvPr id="1" name=""/>
        <p:cNvGrpSpPr/>
        <p:nvPr/>
      </p:nvGrpSpPr>
      <p:grpSpPr>
        <a:xfrm>
          <a:off x="0" y="0"/>
          <a:ext cx="0" cy="0"/>
          <a:chOff x="0" y="0"/>
          <a:chExt cx="0" cy="0"/>
        </a:xfrm>
      </p:grpSpPr>
      <p:sp>
        <p:nvSpPr>
          <p:cNvPr id="6" name="Round Diagonal Corner Rectangle 5"/>
          <p:cNvSpPr/>
          <p:nvPr userDrawn="1"/>
        </p:nvSpPr>
        <p:spPr>
          <a:xfrm>
            <a:off x="230188" y="228599"/>
            <a:ext cx="8686800" cy="5711825"/>
          </a:xfrm>
          <a:prstGeom prst="round2DiagRect">
            <a:avLst>
              <a:gd name="adj1" fmla="val 0"/>
              <a:gd name="adj2" fmla="val 3917"/>
            </a:avLst>
          </a:prstGeom>
          <a:solidFill>
            <a:srgbClr val="1E9D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en-US" sz="6000" dirty="0">
              <a:solidFill>
                <a:prstClr val="white"/>
              </a:solidFill>
            </a:endParaRPr>
          </a:p>
        </p:txBody>
      </p:sp>
      <p:sp>
        <p:nvSpPr>
          <p:cNvPr id="2" name="Title 1"/>
          <p:cNvSpPr>
            <a:spLocks noGrp="1"/>
          </p:cNvSpPr>
          <p:nvPr>
            <p:ph type="title"/>
          </p:nvPr>
        </p:nvSpPr>
        <p:spPr bwMode="gray">
          <a:xfrm>
            <a:off x="744538" y="1691640"/>
            <a:ext cx="7589520" cy="594360"/>
          </a:xfrm>
        </p:spPr>
        <p:txBody>
          <a:bodyPr/>
          <a:lstStyle>
            <a:lvl1pPr>
              <a:lnSpc>
                <a:spcPts val="5500"/>
              </a:lnSpc>
              <a:defRPr sz="4800">
                <a:solidFill>
                  <a:schemeClr val="bg1"/>
                </a:solidFill>
              </a:defRPr>
            </a:lvl1pPr>
          </a:lstStyle>
          <a:p>
            <a:r>
              <a:rPr lang="en-US"/>
              <a:t>Click to edit Master title style</a:t>
            </a:r>
            <a:endParaRPr lang="en-US" dirty="0"/>
          </a:p>
        </p:txBody>
      </p:sp>
      <p:sp>
        <p:nvSpPr>
          <p:cNvPr id="9" name="Text Placeholder 8"/>
          <p:cNvSpPr>
            <a:spLocks noGrp="1"/>
          </p:cNvSpPr>
          <p:nvPr>
            <p:ph type="body" sz="quarter" idx="12"/>
          </p:nvPr>
        </p:nvSpPr>
        <p:spPr bwMode="gray">
          <a:xfrm>
            <a:off x="744538" y="2606040"/>
            <a:ext cx="8166100" cy="1691640"/>
          </a:xfrm>
        </p:spPr>
        <p:txBody>
          <a:bodyPr numCol="2">
            <a:noAutofit/>
          </a:bodyPr>
          <a:lstStyle>
            <a:lvl1pPr marL="173736" indent="-173736">
              <a:lnSpc>
                <a:spcPts val="3200"/>
              </a:lnSpc>
              <a:spcBef>
                <a:spcPts val="0"/>
              </a:spcBef>
              <a:buFont typeface="Arial" pitchFamily="34" charset="0"/>
              <a:buChar char="•"/>
              <a:defRPr sz="2400" b="1">
                <a:solidFill>
                  <a:schemeClr val="bg1"/>
                </a:solidFill>
              </a:defRPr>
            </a:lvl1pPr>
            <a:lvl2pPr marL="173736" indent="-173736">
              <a:lnSpc>
                <a:spcPts val="3200"/>
              </a:lnSpc>
              <a:spcBef>
                <a:spcPts val="0"/>
              </a:spcBef>
              <a:buFont typeface="Arial" pitchFamily="34" charset="0"/>
              <a:buChar char="•"/>
              <a:defRPr sz="2400" b="1">
                <a:solidFill>
                  <a:schemeClr val="bg1"/>
                </a:solidFill>
              </a:defRPr>
            </a:lvl2pPr>
            <a:lvl3pPr marL="173736" indent="-173736">
              <a:lnSpc>
                <a:spcPts val="3200"/>
              </a:lnSpc>
              <a:spcBef>
                <a:spcPts val="0"/>
              </a:spcBef>
              <a:buFont typeface="Arial" pitchFamily="34" charset="0"/>
              <a:buChar char="•"/>
              <a:defRPr sz="2400" b="1">
                <a:solidFill>
                  <a:schemeClr val="bg1"/>
                </a:solidFill>
              </a:defRPr>
            </a:lvl3pPr>
            <a:lvl4pPr marL="173736" indent="-173736">
              <a:lnSpc>
                <a:spcPts val="3200"/>
              </a:lnSpc>
              <a:spcBef>
                <a:spcPts val="0"/>
              </a:spcBef>
              <a:buFont typeface="Arial" pitchFamily="34" charset="0"/>
              <a:buChar char="•"/>
              <a:defRPr sz="2400" b="1">
                <a:solidFill>
                  <a:schemeClr val="bg1"/>
                </a:solidFill>
              </a:defRPr>
            </a:lvl4pPr>
            <a:lvl5pPr marL="173736" indent="-173736">
              <a:lnSpc>
                <a:spcPts val="3200"/>
              </a:lnSpc>
              <a:spcBef>
                <a:spcPts val="0"/>
              </a:spcBef>
              <a:buFont typeface="Arial" pitchFamily="34" charset="0"/>
              <a:buChar char="•"/>
              <a:defRPr sz="2400" b="1">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4119399353"/>
      </p:ext>
    </p:extLst>
  </p:cSld>
  <p:clrMapOvr>
    <a:masterClrMapping/>
  </p:clrMapOvr>
</p:sldLayout>
</file>

<file path=ppt/slideLayouts/slideLayout355.xml><?xml version="1.0" encoding="utf-8"?>
<p:sldLayout xmlns:a="http://schemas.openxmlformats.org/drawingml/2006/main" xmlns:r="http://schemas.openxmlformats.org/officeDocument/2006/relationships" xmlns:p="http://schemas.openxmlformats.org/presentationml/2006/main" preserve="1" userDrawn="1">
  <p:cSld name="Breaker_Photo">
    <p:spTree>
      <p:nvGrpSpPr>
        <p:cNvPr id="1" name=""/>
        <p:cNvGrpSpPr/>
        <p:nvPr/>
      </p:nvGrpSpPr>
      <p:grpSpPr>
        <a:xfrm>
          <a:off x="0" y="0"/>
          <a:ext cx="0" cy="0"/>
          <a:chOff x="0" y="0"/>
          <a:chExt cx="0" cy="0"/>
        </a:xfrm>
      </p:grpSpPr>
      <p:sp>
        <p:nvSpPr>
          <p:cNvPr id="9" name="Picture Placeholder 7"/>
          <p:cNvSpPr>
            <a:spLocks noGrp="1"/>
          </p:cNvSpPr>
          <p:nvPr>
            <p:ph type="pic" sz="quarter" idx="13"/>
          </p:nvPr>
        </p:nvSpPr>
        <p:spPr>
          <a:xfrm>
            <a:off x="0" y="0"/>
            <a:ext cx="9144000" cy="6858000"/>
          </a:xfrm>
          <a:solidFill>
            <a:srgbClr val="959595"/>
          </a:solidFill>
        </p:spPr>
        <p:txBody>
          <a:bodyPr/>
          <a:lstStyle/>
          <a:p>
            <a:r>
              <a:rPr lang="en-US"/>
              <a:t>Click icon to add picture</a:t>
            </a:r>
            <a:endParaRPr lang="en-US" dirty="0"/>
          </a:p>
        </p:txBody>
      </p:sp>
      <p:sp>
        <p:nvSpPr>
          <p:cNvPr id="10" name="Title 1"/>
          <p:cNvSpPr>
            <a:spLocks noGrp="1"/>
          </p:cNvSpPr>
          <p:nvPr>
            <p:ph type="title"/>
          </p:nvPr>
        </p:nvSpPr>
        <p:spPr bwMode="gray">
          <a:xfrm>
            <a:off x="740664" y="1005840"/>
            <a:ext cx="7772400" cy="1993392"/>
          </a:xfrm>
        </p:spPr>
        <p:txBody>
          <a:bodyPr/>
          <a:lstStyle>
            <a:lvl1pPr>
              <a:lnSpc>
                <a:spcPts val="5000"/>
              </a:lnSpc>
              <a:defRPr sz="4600">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2530468790"/>
      </p:ext>
    </p:extLst>
  </p:cSld>
  <p:clrMapOvr>
    <a:masterClrMapping/>
  </p:clrMapOvr>
</p:sldLayout>
</file>

<file path=ppt/slideLayouts/slideLayout356.xml><?xml version="1.0" encoding="utf-8"?>
<p:sldLayout xmlns:a="http://schemas.openxmlformats.org/drawingml/2006/main" xmlns:r="http://schemas.openxmlformats.org/officeDocument/2006/relationships" xmlns:p="http://schemas.openxmlformats.org/presentationml/2006/main" preserve="1" userDrawn="1">
  <p:cSld name="BreakerMosaicBullet_Blue">
    <p:spTree>
      <p:nvGrpSpPr>
        <p:cNvPr id="1" name=""/>
        <p:cNvGrpSpPr/>
        <p:nvPr/>
      </p:nvGrpSpPr>
      <p:grpSpPr>
        <a:xfrm>
          <a:off x="0" y="0"/>
          <a:ext cx="0" cy="0"/>
          <a:chOff x="0" y="0"/>
          <a:chExt cx="0" cy="0"/>
        </a:xfrm>
      </p:grpSpPr>
      <p:sp>
        <p:nvSpPr>
          <p:cNvPr id="8" name="Round Diagonal Corner Rectangle 7"/>
          <p:cNvSpPr/>
          <p:nvPr userDrawn="1"/>
        </p:nvSpPr>
        <p:spPr>
          <a:xfrm>
            <a:off x="228600" y="228600"/>
            <a:ext cx="6949440" cy="2487168"/>
          </a:xfrm>
          <a:prstGeom prst="round2DiagRect">
            <a:avLst>
              <a:gd name="adj1" fmla="val 8670"/>
              <a:gd name="adj2" fmla="val 0"/>
            </a:avLst>
          </a:prstGeom>
          <a:solidFill>
            <a:srgbClr val="005C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en-US" sz="1800" dirty="0">
              <a:solidFill>
                <a:prstClr val="white"/>
              </a:solidFill>
            </a:endParaRPr>
          </a:p>
        </p:txBody>
      </p:sp>
      <p:sp>
        <p:nvSpPr>
          <p:cNvPr id="2" name="Title 1"/>
          <p:cNvSpPr>
            <a:spLocks noGrp="1"/>
          </p:cNvSpPr>
          <p:nvPr>
            <p:ph type="title"/>
          </p:nvPr>
        </p:nvSpPr>
        <p:spPr bwMode="gray">
          <a:xfrm>
            <a:off x="740664" y="694944"/>
            <a:ext cx="5029200" cy="1371600"/>
          </a:xfrm>
        </p:spPr>
        <p:txBody>
          <a:bodyPr/>
          <a:lstStyle>
            <a:lvl1pPr>
              <a:lnSpc>
                <a:spcPts val="5500"/>
              </a:lnSpc>
              <a:defRPr sz="4800">
                <a:solidFill>
                  <a:schemeClr val="bg1"/>
                </a:solidFill>
              </a:defRPr>
            </a:lvl1pPr>
          </a:lstStyle>
          <a:p>
            <a:r>
              <a:rPr lang="en-US"/>
              <a:t>Click to edit Master title style</a:t>
            </a:r>
            <a:endParaRPr lang="en-US" dirty="0"/>
          </a:p>
        </p:txBody>
      </p:sp>
      <p:sp>
        <p:nvSpPr>
          <p:cNvPr id="9" name="Text Placeholder 8"/>
          <p:cNvSpPr>
            <a:spLocks noGrp="1"/>
          </p:cNvSpPr>
          <p:nvPr>
            <p:ph type="body" sz="quarter" idx="12"/>
          </p:nvPr>
        </p:nvSpPr>
        <p:spPr>
          <a:xfrm>
            <a:off x="744538" y="3026664"/>
            <a:ext cx="7567612" cy="3142404"/>
          </a:xfrm>
        </p:spPr>
        <p:txBody>
          <a:bodyPr numCol="1">
            <a:noAutofit/>
          </a:bodyPr>
          <a:lstStyle>
            <a:lvl1pPr marL="173736" indent="-173736">
              <a:lnSpc>
                <a:spcPts val="3200"/>
              </a:lnSpc>
              <a:spcBef>
                <a:spcPts val="0"/>
              </a:spcBef>
              <a:buFont typeface="Arial" pitchFamily="34" charset="0"/>
              <a:buChar char="•"/>
              <a:defRPr sz="2400" b="1">
                <a:solidFill>
                  <a:schemeClr val="tx1"/>
                </a:solidFill>
              </a:defRPr>
            </a:lvl1pPr>
            <a:lvl2pPr marL="173736" indent="-173736">
              <a:lnSpc>
                <a:spcPts val="3200"/>
              </a:lnSpc>
              <a:spcBef>
                <a:spcPts val="0"/>
              </a:spcBef>
              <a:buFont typeface="Arial" pitchFamily="34" charset="0"/>
              <a:buChar char="•"/>
              <a:defRPr sz="2400" b="1">
                <a:solidFill>
                  <a:schemeClr val="tx1"/>
                </a:solidFill>
              </a:defRPr>
            </a:lvl2pPr>
            <a:lvl3pPr marL="173736" indent="-173736">
              <a:lnSpc>
                <a:spcPts val="3200"/>
              </a:lnSpc>
              <a:spcBef>
                <a:spcPts val="0"/>
              </a:spcBef>
              <a:buFont typeface="Arial" pitchFamily="34" charset="0"/>
              <a:buChar char="•"/>
              <a:defRPr sz="2400" b="1">
                <a:solidFill>
                  <a:schemeClr val="tx1"/>
                </a:solidFill>
              </a:defRPr>
            </a:lvl3pPr>
            <a:lvl4pPr marL="173736" indent="-173736">
              <a:lnSpc>
                <a:spcPts val="3200"/>
              </a:lnSpc>
              <a:spcBef>
                <a:spcPts val="0"/>
              </a:spcBef>
              <a:buFont typeface="Arial" pitchFamily="34" charset="0"/>
              <a:buChar char="•"/>
              <a:defRPr sz="2400" b="1">
                <a:solidFill>
                  <a:schemeClr val="tx1"/>
                </a:solidFill>
              </a:defRPr>
            </a:lvl4pPr>
            <a:lvl5pPr marL="173736" indent="-173736">
              <a:lnSpc>
                <a:spcPts val="3200"/>
              </a:lnSpc>
              <a:spcBef>
                <a:spcPts val="0"/>
              </a:spcBef>
              <a:buFont typeface="Arial" pitchFamily="34" charset="0"/>
              <a:buChar char="•"/>
              <a:defRPr sz="2400" b="1">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Round Diagonal Corner Rectangle 9"/>
          <p:cNvSpPr/>
          <p:nvPr userDrawn="1"/>
        </p:nvSpPr>
        <p:spPr>
          <a:xfrm>
            <a:off x="7296912" y="1115568"/>
            <a:ext cx="877824" cy="493776"/>
          </a:xfrm>
          <a:prstGeom prst="round2DiagRect">
            <a:avLst>
              <a:gd name="adj1" fmla="val 38584"/>
              <a:gd name="adj2" fmla="val 0"/>
            </a:avLst>
          </a:prstGeom>
          <a:solidFill>
            <a:srgbClr val="1E9D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en-US" sz="1800">
              <a:solidFill>
                <a:prstClr val="white"/>
              </a:solidFill>
            </a:endParaRPr>
          </a:p>
        </p:txBody>
      </p:sp>
      <p:sp>
        <p:nvSpPr>
          <p:cNvPr id="11" name="Round Diagonal Corner Rectangle 10"/>
          <p:cNvSpPr/>
          <p:nvPr userDrawn="1"/>
        </p:nvSpPr>
        <p:spPr>
          <a:xfrm>
            <a:off x="7296912" y="1719072"/>
            <a:ext cx="1627632" cy="996696"/>
          </a:xfrm>
          <a:prstGeom prst="round2DiagRect">
            <a:avLst>
              <a:gd name="adj1" fmla="val 612"/>
              <a:gd name="adj2" fmla="val 21637"/>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en-US" sz="1800" dirty="0">
              <a:solidFill>
                <a:prstClr val="white"/>
              </a:solidFill>
            </a:endParaRPr>
          </a:p>
        </p:txBody>
      </p:sp>
      <p:sp>
        <p:nvSpPr>
          <p:cNvPr id="12"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49969818"/>
      </p:ext>
    </p:extLst>
  </p:cSld>
  <p:clrMapOvr>
    <a:masterClrMapping/>
  </p:clrMapOvr>
</p:sldLayout>
</file>

<file path=ppt/slideLayouts/slideLayout357.xml><?xml version="1.0" encoding="utf-8"?>
<p:sldLayout xmlns:a="http://schemas.openxmlformats.org/drawingml/2006/main" xmlns:r="http://schemas.openxmlformats.org/officeDocument/2006/relationships" xmlns:p="http://schemas.openxmlformats.org/presentationml/2006/main" preserve="1" userDrawn="1">
  <p:cSld name="ContentBullet_Blue">
    <p:spTree>
      <p:nvGrpSpPr>
        <p:cNvPr id="1" name=""/>
        <p:cNvGrpSpPr/>
        <p:nvPr/>
      </p:nvGrpSpPr>
      <p:grpSpPr>
        <a:xfrm>
          <a:off x="0" y="0"/>
          <a:ext cx="0" cy="0"/>
          <a:chOff x="0" y="0"/>
          <a:chExt cx="0" cy="0"/>
        </a:xfrm>
      </p:grpSpPr>
      <p:sp>
        <p:nvSpPr>
          <p:cNvPr id="7" name="Title 1"/>
          <p:cNvSpPr>
            <a:spLocks noGrp="1"/>
          </p:cNvSpPr>
          <p:nvPr>
            <p:ph type="title"/>
          </p:nvPr>
        </p:nvSpPr>
        <p:spPr>
          <a:xfrm>
            <a:off x="744538" y="502920"/>
            <a:ext cx="7567612" cy="1154927"/>
          </a:xfrm>
        </p:spPr>
        <p:txBody>
          <a:bodyPr/>
          <a:lstStyle>
            <a:lvl1pPr>
              <a:lnSpc>
                <a:spcPts val="4000"/>
              </a:lnSpc>
              <a:defRPr sz="3600">
                <a:solidFill>
                  <a:srgbClr val="005C84"/>
                </a:solidFill>
              </a:defRPr>
            </a:lvl1pPr>
          </a:lstStyle>
          <a:p>
            <a:r>
              <a:rPr lang="en-US"/>
              <a:t>Click to edit Master title style</a:t>
            </a:r>
            <a:endParaRPr lang="en-US" dirty="0"/>
          </a:p>
        </p:txBody>
      </p:sp>
      <p:sp>
        <p:nvSpPr>
          <p:cNvPr id="11" name="Text Placeholder 5"/>
          <p:cNvSpPr>
            <a:spLocks noGrp="1"/>
          </p:cNvSpPr>
          <p:nvPr>
            <p:ph type="body" sz="quarter" idx="12" hasCustomPrompt="1"/>
          </p:nvPr>
        </p:nvSpPr>
        <p:spPr>
          <a:xfrm>
            <a:off x="740662" y="1945300"/>
            <a:ext cx="7571488" cy="397952"/>
          </a:xfrm>
        </p:spPr>
        <p:txBody>
          <a:bodyPr/>
          <a:lstStyle>
            <a:lvl1pPr marL="0" indent="0">
              <a:lnSpc>
                <a:spcPts val="2100"/>
              </a:lnSpc>
              <a:spcBef>
                <a:spcPts val="0"/>
              </a:spcBef>
              <a:buFontTx/>
              <a:buNone/>
              <a:defRPr sz="2000" b="1" cap="all" baseline="0">
                <a:solidFill>
                  <a:srgbClr val="1E9D8B"/>
                </a:solidFill>
              </a:defRPr>
            </a:lvl1pPr>
          </a:lstStyle>
          <a:p>
            <a:pPr lvl="0"/>
            <a:r>
              <a:rPr lang="en-US" dirty="0"/>
              <a:t>CLICK TO EDIT MASTER TEXT STYLES</a:t>
            </a:r>
          </a:p>
        </p:txBody>
      </p:sp>
      <p:sp>
        <p:nvSpPr>
          <p:cNvPr id="12" name="Text Placeholder 8"/>
          <p:cNvSpPr>
            <a:spLocks noGrp="1"/>
          </p:cNvSpPr>
          <p:nvPr>
            <p:ph type="body" sz="quarter" idx="13"/>
          </p:nvPr>
        </p:nvSpPr>
        <p:spPr>
          <a:xfrm>
            <a:off x="744538" y="2347635"/>
            <a:ext cx="7567612" cy="3592789"/>
          </a:xfrm>
        </p:spPr>
        <p:txBody>
          <a:bodyPr numCol="1">
            <a:noAutofit/>
          </a:bodyPr>
          <a:lstStyle>
            <a:lvl1pPr marL="182880" indent="-182880">
              <a:lnSpc>
                <a:spcPts val="2200"/>
              </a:lnSpc>
              <a:spcBef>
                <a:spcPts val="0"/>
              </a:spcBef>
              <a:spcAft>
                <a:spcPts val="1000"/>
              </a:spcAft>
              <a:buFont typeface="Arial" pitchFamily="34" charset="0"/>
              <a:buChar char="•"/>
              <a:defRPr sz="2000" b="0">
                <a:solidFill>
                  <a:schemeClr val="tx1"/>
                </a:solidFill>
              </a:defRPr>
            </a:lvl1pPr>
            <a:lvl2pPr marL="454025" indent="-182880">
              <a:lnSpc>
                <a:spcPts val="2200"/>
              </a:lnSpc>
              <a:spcBef>
                <a:spcPts val="0"/>
              </a:spcBef>
              <a:spcAft>
                <a:spcPts val="1000"/>
              </a:spcAft>
              <a:buFont typeface="Arial" pitchFamily="34" charset="0"/>
              <a:buChar char="•"/>
              <a:defRPr sz="2000" b="0">
                <a:solidFill>
                  <a:schemeClr val="tx1"/>
                </a:solidFill>
              </a:defRPr>
            </a:lvl2pPr>
            <a:lvl3pPr marL="731520" indent="-182880">
              <a:lnSpc>
                <a:spcPts val="2200"/>
              </a:lnSpc>
              <a:spcBef>
                <a:spcPts val="0"/>
              </a:spcBef>
              <a:spcAft>
                <a:spcPts val="1000"/>
              </a:spcAft>
              <a:buFont typeface="Arial" pitchFamily="34" charset="0"/>
              <a:buChar char="•"/>
              <a:defRPr sz="2000" b="0">
                <a:solidFill>
                  <a:schemeClr val="tx1"/>
                </a:solidFill>
              </a:defRPr>
            </a:lvl3pPr>
            <a:lvl4pPr marL="1005840" indent="-182880">
              <a:lnSpc>
                <a:spcPts val="2200"/>
              </a:lnSpc>
              <a:spcBef>
                <a:spcPts val="0"/>
              </a:spcBef>
              <a:spcAft>
                <a:spcPts val="1000"/>
              </a:spcAft>
              <a:buFont typeface="Arial" pitchFamily="34" charset="0"/>
              <a:buChar char="•"/>
              <a:defRPr sz="2000" b="0">
                <a:solidFill>
                  <a:schemeClr val="tx1"/>
                </a:solidFill>
              </a:defRPr>
            </a:lvl4pPr>
            <a:lvl5pPr marL="1280160" indent="-182880">
              <a:lnSpc>
                <a:spcPts val="2200"/>
              </a:lnSpc>
              <a:spcBef>
                <a:spcPts val="0"/>
              </a:spcBef>
              <a:spcAft>
                <a:spcPts val="1000"/>
              </a:spcAft>
              <a:buFont typeface="Arial" pitchFamily="34" charset="0"/>
              <a:buChar char="•"/>
              <a:defRPr sz="2000" b="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603043961"/>
      </p:ext>
    </p:extLst>
  </p:cSld>
  <p:clrMapOvr>
    <a:masterClrMapping/>
  </p:clrMapOvr>
</p:sldLayout>
</file>

<file path=ppt/slideLayouts/slideLayout358.xml><?xml version="1.0" encoding="utf-8"?>
<p:sldLayout xmlns:a="http://schemas.openxmlformats.org/drawingml/2006/main" xmlns:r="http://schemas.openxmlformats.org/officeDocument/2006/relationships" xmlns:p="http://schemas.openxmlformats.org/presentationml/2006/main" preserve="1" userDrawn="1">
  <p:cSld name="ContentOneColumn_Blue">
    <p:spTree>
      <p:nvGrpSpPr>
        <p:cNvPr id="1" name=""/>
        <p:cNvGrpSpPr/>
        <p:nvPr/>
      </p:nvGrpSpPr>
      <p:grpSpPr>
        <a:xfrm>
          <a:off x="0" y="0"/>
          <a:ext cx="0" cy="0"/>
          <a:chOff x="0" y="0"/>
          <a:chExt cx="0" cy="0"/>
        </a:xfrm>
      </p:grpSpPr>
      <p:sp>
        <p:nvSpPr>
          <p:cNvPr id="7" name="Title 1"/>
          <p:cNvSpPr>
            <a:spLocks noGrp="1"/>
          </p:cNvSpPr>
          <p:nvPr>
            <p:ph type="title"/>
          </p:nvPr>
        </p:nvSpPr>
        <p:spPr>
          <a:xfrm>
            <a:off x="744539" y="502920"/>
            <a:ext cx="7567612" cy="859028"/>
          </a:xfrm>
        </p:spPr>
        <p:txBody>
          <a:bodyPr/>
          <a:lstStyle>
            <a:lvl1pPr>
              <a:lnSpc>
                <a:spcPts val="4000"/>
              </a:lnSpc>
              <a:defRPr sz="3600">
                <a:solidFill>
                  <a:srgbClr val="005C84"/>
                </a:solidFill>
              </a:defRPr>
            </a:lvl1pPr>
          </a:lstStyle>
          <a:p>
            <a:r>
              <a:rPr lang="en-US"/>
              <a:t>Click to edit Master title style</a:t>
            </a:r>
            <a:endParaRPr lang="en-US" dirty="0"/>
          </a:p>
        </p:txBody>
      </p:sp>
      <p:sp>
        <p:nvSpPr>
          <p:cNvPr id="11" name="Text Placeholder 5"/>
          <p:cNvSpPr>
            <a:spLocks noGrp="1"/>
          </p:cNvSpPr>
          <p:nvPr>
            <p:ph type="body" sz="quarter" idx="12" hasCustomPrompt="1"/>
          </p:nvPr>
        </p:nvSpPr>
        <p:spPr>
          <a:xfrm>
            <a:off x="740661" y="1368513"/>
            <a:ext cx="7571489" cy="685800"/>
          </a:xfrm>
        </p:spPr>
        <p:txBody>
          <a:bodyPr>
            <a:noAutofit/>
          </a:bodyPr>
          <a:lstStyle>
            <a:lvl1pPr marL="0" indent="0">
              <a:lnSpc>
                <a:spcPts val="2900"/>
              </a:lnSpc>
              <a:spcBef>
                <a:spcPts val="0"/>
              </a:spcBef>
              <a:buFontTx/>
              <a:buNone/>
              <a:defRPr sz="2400" b="1">
                <a:solidFill>
                  <a:srgbClr val="1E9D8B"/>
                </a:solidFill>
              </a:defRPr>
            </a:lvl1pPr>
          </a:lstStyle>
          <a:p>
            <a:pPr lvl="0"/>
            <a:r>
              <a:rPr lang="en-US" dirty="0"/>
              <a:t>Click to edit master text styles</a:t>
            </a:r>
          </a:p>
        </p:txBody>
      </p:sp>
      <p:sp>
        <p:nvSpPr>
          <p:cNvPr id="12" name="Text Placeholder 8"/>
          <p:cNvSpPr>
            <a:spLocks noGrp="1"/>
          </p:cNvSpPr>
          <p:nvPr>
            <p:ph type="body" sz="quarter" idx="13" hasCustomPrompt="1"/>
          </p:nvPr>
        </p:nvSpPr>
        <p:spPr>
          <a:xfrm>
            <a:off x="744538" y="2410930"/>
            <a:ext cx="7567612" cy="1425258"/>
          </a:xfrm>
        </p:spPr>
        <p:txBody>
          <a:bodyPr numCol="1">
            <a:noAutofit/>
          </a:bodyPr>
          <a:lstStyle>
            <a:lvl1pPr marL="0" indent="0">
              <a:lnSpc>
                <a:spcPts val="2200"/>
              </a:lnSpc>
              <a:spcBef>
                <a:spcPts val="0"/>
              </a:spcBef>
              <a:spcAft>
                <a:spcPts val="900"/>
              </a:spcAft>
              <a:buFontTx/>
              <a:buNone/>
              <a:defRPr sz="2000" b="1" cap="all" baseline="0">
                <a:solidFill>
                  <a:srgbClr val="007A87"/>
                </a:solidFill>
              </a:defRPr>
            </a:lvl1pPr>
            <a:lvl2pPr marL="0" indent="0">
              <a:lnSpc>
                <a:spcPts val="2200"/>
              </a:lnSpc>
              <a:spcBef>
                <a:spcPts val="0"/>
              </a:spcBef>
              <a:buFontTx/>
              <a:buNone/>
              <a:defRPr sz="2000" b="0">
                <a:solidFill>
                  <a:schemeClr val="tx1"/>
                </a:solidFill>
              </a:defRPr>
            </a:lvl2pPr>
            <a:lvl3pPr marL="0" indent="0">
              <a:lnSpc>
                <a:spcPts val="2200"/>
              </a:lnSpc>
              <a:spcBef>
                <a:spcPts val="0"/>
              </a:spcBef>
              <a:buFontTx/>
              <a:buNone/>
              <a:defRPr sz="2000" b="0">
                <a:solidFill>
                  <a:schemeClr val="tx1"/>
                </a:solidFill>
              </a:defRPr>
            </a:lvl3pPr>
            <a:lvl4pPr marL="0" indent="0">
              <a:lnSpc>
                <a:spcPts val="2200"/>
              </a:lnSpc>
              <a:spcBef>
                <a:spcPts val="0"/>
              </a:spcBef>
              <a:buFontTx/>
              <a:buNone/>
              <a:defRPr sz="2000" b="0">
                <a:solidFill>
                  <a:schemeClr val="tx1"/>
                </a:solidFill>
              </a:defRPr>
            </a:lvl4pPr>
            <a:lvl5pPr marL="0" indent="0">
              <a:lnSpc>
                <a:spcPts val="2200"/>
              </a:lnSpc>
              <a:spcBef>
                <a:spcPts val="0"/>
              </a:spcBef>
              <a:buFontTx/>
              <a:buNone/>
              <a:defRPr sz="2000" b="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12"/>
          <p:cNvSpPr>
            <a:spLocks noGrp="1"/>
          </p:cNvSpPr>
          <p:nvPr>
            <p:ph type="body" sz="quarter" idx="14" hasCustomPrompt="1"/>
          </p:nvPr>
        </p:nvSpPr>
        <p:spPr>
          <a:xfrm>
            <a:off x="744539" y="4194009"/>
            <a:ext cx="7567611" cy="1426464"/>
          </a:xfrm>
        </p:spPr>
        <p:txBody>
          <a:bodyPr>
            <a:noAutofit/>
          </a:bodyPr>
          <a:lstStyle>
            <a:lvl1pPr marL="0" indent="0">
              <a:lnSpc>
                <a:spcPts val="2200"/>
              </a:lnSpc>
              <a:spcBef>
                <a:spcPts val="0"/>
              </a:spcBef>
              <a:spcAft>
                <a:spcPts val="900"/>
              </a:spcAft>
              <a:buFontTx/>
              <a:buNone/>
              <a:tabLst/>
              <a:defRPr sz="2000" b="1" cap="all" baseline="0">
                <a:solidFill>
                  <a:srgbClr val="007A87"/>
                </a:solidFill>
              </a:defRPr>
            </a:lvl1pPr>
            <a:lvl2pPr marL="0" indent="0">
              <a:lnSpc>
                <a:spcPts val="2200"/>
              </a:lnSpc>
              <a:spcBef>
                <a:spcPts val="0"/>
              </a:spcBef>
              <a:buFontTx/>
              <a:buNone/>
              <a:tabLst/>
              <a:defRPr sz="2000"/>
            </a:lvl2pPr>
            <a:lvl3pPr marL="0" indent="0">
              <a:lnSpc>
                <a:spcPts val="2200"/>
              </a:lnSpc>
              <a:spcBef>
                <a:spcPts val="0"/>
              </a:spcBef>
              <a:buFontTx/>
              <a:buNone/>
              <a:tabLst/>
              <a:defRPr sz="2000"/>
            </a:lvl3pPr>
            <a:lvl4pPr marL="0" indent="0">
              <a:lnSpc>
                <a:spcPts val="2200"/>
              </a:lnSpc>
              <a:spcBef>
                <a:spcPts val="0"/>
              </a:spcBef>
              <a:buFontTx/>
              <a:buNone/>
              <a:tabLst/>
              <a:defRPr sz="2000"/>
            </a:lvl4pPr>
            <a:lvl5pPr marL="0" indent="0">
              <a:lnSpc>
                <a:spcPts val="2200"/>
              </a:lnSpc>
              <a:spcBef>
                <a:spcPts val="0"/>
              </a:spcBef>
              <a:buFontTx/>
              <a:buNone/>
              <a:tabLst/>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928848826"/>
      </p:ext>
    </p:extLst>
  </p:cSld>
  <p:clrMapOvr>
    <a:masterClrMapping/>
  </p:clrMapOvr>
</p:sldLayout>
</file>

<file path=ppt/slideLayouts/slideLayout359.xml><?xml version="1.0" encoding="utf-8"?>
<p:sldLayout xmlns:a="http://schemas.openxmlformats.org/drawingml/2006/main" xmlns:r="http://schemas.openxmlformats.org/officeDocument/2006/relationships" xmlns:p="http://schemas.openxmlformats.org/presentationml/2006/main" preserve="1" userDrawn="1">
  <p:cSld name="ContentTwoColumn_Blue">
    <p:spTree>
      <p:nvGrpSpPr>
        <p:cNvPr id="1" name=""/>
        <p:cNvGrpSpPr/>
        <p:nvPr/>
      </p:nvGrpSpPr>
      <p:grpSpPr>
        <a:xfrm>
          <a:off x="0" y="0"/>
          <a:ext cx="0" cy="0"/>
          <a:chOff x="0" y="0"/>
          <a:chExt cx="0" cy="0"/>
        </a:xfrm>
      </p:grpSpPr>
      <p:sp>
        <p:nvSpPr>
          <p:cNvPr id="7" name="Title 1"/>
          <p:cNvSpPr>
            <a:spLocks noGrp="1"/>
          </p:cNvSpPr>
          <p:nvPr>
            <p:ph type="title"/>
          </p:nvPr>
        </p:nvSpPr>
        <p:spPr>
          <a:xfrm>
            <a:off x="744538" y="502920"/>
            <a:ext cx="7567612" cy="859028"/>
          </a:xfrm>
        </p:spPr>
        <p:txBody>
          <a:bodyPr/>
          <a:lstStyle>
            <a:lvl1pPr>
              <a:lnSpc>
                <a:spcPts val="4000"/>
              </a:lnSpc>
              <a:defRPr sz="3600">
                <a:solidFill>
                  <a:srgbClr val="005C84"/>
                </a:solidFill>
              </a:defRPr>
            </a:lvl1pPr>
          </a:lstStyle>
          <a:p>
            <a:r>
              <a:rPr lang="en-US"/>
              <a:t>Click to edit Master title style</a:t>
            </a:r>
            <a:endParaRPr lang="en-US" dirty="0"/>
          </a:p>
        </p:txBody>
      </p:sp>
      <p:sp>
        <p:nvSpPr>
          <p:cNvPr id="11" name="Text Placeholder 5"/>
          <p:cNvSpPr>
            <a:spLocks noGrp="1"/>
          </p:cNvSpPr>
          <p:nvPr>
            <p:ph type="body" sz="quarter" idx="12" hasCustomPrompt="1"/>
          </p:nvPr>
        </p:nvSpPr>
        <p:spPr>
          <a:xfrm>
            <a:off x="740660" y="1368513"/>
            <a:ext cx="7571489" cy="685800"/>
          </a:xfrm>
        </p:spPr>
        <p:txBody>
          <a:bodyPr>
            <a:noAutofit/>
          </a:bodyPr>
          <a:lstStyle>
            <a:lvl1pPr marL="0" indent="0">
              <a:lnSpc>
                <a:spcPts val="2900"/>
              </a:lnSpc>
              <a:spcBef>
                <a:spcPts val="0"/>
              </a:spcBef>
              <a:buFontTx/>
              <a:buNone/>
              <a:defRPr sz="2400" b="1">
                <a:solidFill>
                  <a:srgbClr val="1E9D8B"/>
                </a:solidFill>
              </a:defRPr>
            </a:lvl1pPr>
          </a:lstStyle>
          <a:p>
            <a:pPr lvl="0"/>
            <a:r>
              <a:rPr lang="en-US" dirty="0"/>
              <a:t>Click to edit master text styles</a:t>
            </a:r>
          </a:p>
        </p:txBody>
      </p:sp>
      <p:sp>
        <p:nvSpPr>
          <p:cNvPr id="12" name="Text Placeholder 8"/>
          <p:cNvSpPr>
            <a:spLocks noGrp="1"/>
          </p:cNvSpPr>
          <p:nvPr>
            <p:ph type="body" sz="quarter" idx="13" hasCustomPrompt="1"/>
          </p:nvPr>
        </p:nvSpPr>
        <p:spPr>
          <a:xfrm>
            <a:off x="744538" y="2410929"/>
            <a:ext cx="3639312" cy="3529495"/>
          </a:xfrm>
        </p:spPr>
        <p:txBody>
          <a:bodyPr numCol="1">
            <a:noAutofit/>
          </a:bodyPr>
          <a:lstStyle>
            <a:lvl1pPr marL="0" indent="0">
              <a:lnSpc>
                <a:spcPts val="2200"/>
              </a:lnSpc>
              <a:spcBef>
                <a:spcPts val="0"/>
              </a:spcBef>
              <a:spcAft>
                <a:spcPts val="900"/>
              </a:spcAft>
              <a:buFontTx/>
              <a:buNone/>
              <a:tabLst/>
              <a:defRPr sz="2000" b="1" cap="all" baseline="0">
                <a:solidFill>
                  <a:srgbClr val="007A87"/>
                </a:solidFill>
              </a:defRPr>
            </a:lvl1pPr>
            <a:lvl2pPr marL="0" indent="0">
              <a:lnSpc>
                <a:spcPts val="2200"/>
              </a:lnSpc>
              <a:spcBef>
                <a:spcPts val="0"/>
              </a:spcBef>
              <a:buFontTx/>
              <a:buNone/>
              <a:tabLst/>
              <a:defRPr sz="2000" b="0">
                <a:solidFill>
                  <a:schemeClr val="tx1"/>
                </a:solidFill>
              </a:defRPr>
            </a:lvl2pPr>
            <a:lvl3pPr marL="0" indent="0">
              <a:lnSpc>
                <a:spcPts val="2200"/>
              </a:lnSpc>
              <a:spcBef>
                <a:spcPts val="0"/>
              </a:spcBef>
              <a:buFontTx/>
              <a:buNone/>
              <a:tabLst/>
              <a:defRPr sz="2000" b="0">
                <a:solidFill>
                  <a:schemeClr val="tx1"/>
                </a:solidFill>
              </a:defRPr>
            </a:lvl3pPr>
            <a:lvl4pPr marL="0" indent="0">
              <a:lnSpc>
                <a:spcPts val="2200"/>
              </a:lnSpc>
              <a:spcBef>
                <a:spcPts val="0"/>
              </a:spcBef>
              <a:buFontTx/>
              <a:buNone/>
              <a:tabLst/>
              <a:defRPr sz="2000" b="0">
                <a:solidFill>
                  <a:schemeClr val="tx1"/>
                </a:solidFill>
              </a:defRPr>
            </a:lvl4pPr>
            <a:lvl5pPr marL="0" indent="0">
              <a:lnSpc>
                <a:spcPts val="2200"/>
              </a:lnSpc>
              <a:spcBef>
                <a:spcPts val="0"/>
              </a:spcBef>
              <a:buFontTx/>
              <a:buNone/>
              <a:tabLst/>
              <a:defRPr sz="2000" b="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12"/>
          <p:cNvSpPr>
            <a:spLocks noGrp="1"/>
          </p:cNvSpPr>
          <p:nvPr>
            <p:ph type="body" sz="quarter" idx="14" hasCustomPrompt="1"/>
          </p:nvPr>
        </p:nvSpPr>
        <p:spPr>
          <a:xfrm>
            <a:off x="4671884" y="2409722"/>
            <a:ext cx="3640265" cy="3530703"/>
          </a:xfrm>
        </p:spPr>
        <p:txBody>
          <a:bodyPr>
            <a:noAutofit/>
          </a:bodyPr>
          <a:lstStyle>
            <a:lvl1pPr marL="0" indent="0">
              <a:lnSpc>
                <a:spcPts val="2200"/>
              </a:lnSpc>
              <a:spcBef>
                <a:spcPts val="0"/>
              </a:spcBef>
              <a:spcAft>
                <a:spcPts val="900"/>
              </a:spcAft>
              <a:buFontTx/>
              <a:buNone/>
              <a:defRPr sz="2000" b="1" cap="all" baseline="0">
                <a:solidFill>
                  <a:srgbClr val="007A87"/>
                </a:solidFill>
              </a:defRPr>
            </a:lvl1pPr>
            <a:lvl2pPr marL="0" indent="0">
              <a:lnSpc>
                <a:spcPts val="2200"/>
              </a:lnSpc>
              <a:spcBef>
                <a:spcPts val="0"/>
              </a:spcBef>
              <a:buFontTx/>
              <a:buNone/>
              <a:defRPr sz="2000"/>
            </a:lvl2pPr>
            <a:lvl3pPr marL="0" indent="0">
              <a:lnSpc>
                <a:spcPts val="2200"/>
              </a:lnSpc>
              <a:spcBef>
                <a:spcPts val="0"/>
              </a:spcBef>
              <a:buFontTx/>
              <a:buNone/>
              <a:defRPr sz="2000"/>
            </a:lvl3pPr>
            <a:lvl4pPr marL="0" indent="0">
              <a:lnSpc>
                <a:spcPts val="2200"/>
              </a:lnSpc>
              <a:spcBef>
                <a:spcPts val="0"/>
              </a:spcBef>
              <a:buFontTx/>
              <a:buNone/>
              <a:defRPr sz="2000"/>
            </a:lvl4pPr>
            <a:lvl5pPr marL="0" indent="0">
              <a:lnSpc>
                <a:spcPts val="2200"/>
              </a:lnSpc>
              <a:spcBef>
                <a:spcPts val="0"/>
              </a:spcBef>
              <a:buFontTx/>
              <a:buNone/>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4001081761"/>
      </p:ext>
    </p:extLst>
  </p:cSld>
  <p:clrMapOvr>
    <a:masterClrMapping/>
  </p:clrMapOvr>
</p:sldLayout>
</file>

<file path=ppt/slideLayouts/slideLayout360.xml><?xml version="1.0" encoding="utf-8"?>
<p:sldLayout xmlns:a="http://schemas.openxmlformats.org/drawingml/2006/main" xmlns:r="http://schemas.openxmlformats.org/officeDocument/2006/relationships" xmlns:p="http://schemas.openxmlformats.org/presentationml/2006/main" preserve="1" userDrawn="1">
  <p:cSld name="ContentTwoColumnPhoto_Blue">
    <p:spTree>
      <p:nvGrpSpPr>
        <p:cNvPr id="1" name=""/>
        <p:cNvGrpSpPr/>
        <p:nvPr/>
      </p:nvGrpSpPr>
      <p:grpSpPr>
        <a:xfrm>
          <a:off x="0" y="0"/>
          <a:ext cx="0" cy="0"/>
          <a:chOff x="0" y="0"/>
          <a:chExt cx="0" cy="0"/>
        </a:xfrm>
      </p:grpSpPr>
      <p:sp>
        <p:nvSpPr>
          <p:cNvPr id="7" name="Title 1"/>
          <p:cNvSpPr>
            <a:spLocks noGrp="1"/>
          </p:cNvSpPr>
          <p:nvPr>
            <p:ph type="title"/>
          </p:nvPr>
        </p:nvSpPr>
        <p:spPr>
          <a:xfrm>
            <a:off x="744539" y="502920"/>
            <a:ext cx="7567612" cy="859028"/>
          </a:xfrm>
        </p:spPr>
        <p:txBody>
          <a:bodyPr/>
          <a:lstStyle>
            <a:lvl1pPr>
              <a:lnSpc>
                <a:spcPts val="4000"/>
              </a:lnSpc>
              <a:defRPr sz="3600">
                <a:solidFill>
                  <a:srgbClr val="005C84"/>
                </a:solidFill>
              </a:defRPr>
            </a:lvl1pPr>
          </a:lstStyle>
          <a:p>
            <a:r>
              <a:rPr lang="en-US"/>
              <a:t>Click to edit Master title style</a:t>
            </a:r>
            <a:endParaRPr lang="en-US" dirty="0"/>
          </a:p>
        </p:txBody>
      </p:sp>
      <p:sp>
        <p:nvSpPr>
          <p:cNvPr id="11" name="Text Placeholder 5"/>
          <p:cNvSpPr>
            <a:spLocks noGrp="1"/>
          </p:cNvSpPr>
          <p:nvPr>
            <p:ph type="body" sz="quarter" idx="12" hasCustomPrompt="1"/>
          </p:nvPr>
        </p:nvSpPr>
        <p:spPr>
          <a:xfrm>
            <a:off x="740661" y="1368513"/>
            <a:ext cx="7571489" cy="685800"/>
          </a:xfrm>
        </p:spPr>
        <p:txBody>
          <a:bodyPr>
            <a:noAutofit/>
          </a:bodyPr>
          <a:lstStyle>
            <a:lvl1pPr marL="0" indent="0">
              <a:lnSpc>
                <a:spcPts val="2900"/>
              </a:lnSpc>
              <a:spcBef>
                <a:spcPts val="0"/>
              </a:spcBef>
              <a:buFontTx/>
              <a:buNone/>
              <a:defRPr sz="2400" b="1">
                <a:solidFill>
                  <a:srgbClr val="1E9D8B"/>
                </a:solidFill>
              </a:defRPr>
            </a:lvl1pPr>
          </a:lstStyle>
          <a:p>
            <a:pPr lvl="0"/>
            <a:r>
              <a:rPr lang="en-US" dirty="0"/>
              <a:t>Click to edit master text styles</a:t>
            </a:r>
          </a:p>
        </p:txBody>
      </p:sp>
      <p:sp>
        <p:nvSpPr>
          <p:cNvPr id="12" name="Text Placeholder 8"/>
          <p:cNvSpPr>
            <a:spLocks noGrp="1"/>
          </p:cNvSpPr>
          <p:nvPr>
            <p:ph type="body" sz="quarter" idx="13" hasCustomPrompt="1"/>
          </p:nvPr>
        </p:nvSpPr>
        <p:spPr>
          <a:xfrm>
            <a:off x="744538" y="2419611"/>
            <a:ext cx="3639312" cy="3520814"/>
          </a:xfrm>
        </p:spPr>
        <p:txBody>
          <a:bodyPr numCol="1">
            <a:noAutofit/>
          </a:bodyPr>
          <a:lstStyle>
            <a:lvl1pPr marL="0" indent="0">
              <a:lnSpc>
                <a:spcPts val="2200"/>
              </a:lnSpc>
              <a:spcBef>
                <a:spcPts val="0"/>
              </a:spcBef>
              <a:spcAft>
                <a:spcPts val="0"/>
              </a:spcAft>
              <a:buFontTx/>
              <a:buNone/>
              <a:defRPr sz="2000" b="1">
                <a:solidFill>
                  <a:schemeClr val="tx1"/>
                </a:solidFill>
              </a:defRPr>
            </a:lvl1pPr>
            <a:lvl2pPr marL="0" indent="0">
              <a:lnSpc>
                <a:spcPts val="2200"/>
              </a:lnSpc>
              <a:spcBef>
                <a:spcPts val="0"/>
              </a:spcBef>
              <a:buFontTx/>
              <a:buNone/>
              <a:defRPr sz="2000" b="0">
                <a:solidFill>
                  <a:schemeClr val="tx1"/>
                </a:solidFill>
              </a:defRPr>
            </a:lvl2pPr>
            <a:lvl3pPr marL="0" indent="0">
              <a:lnSpc>
                <a:spcPts val="2200"/>
              </a:lnSpc>
              <a:spcBef>
                <a:spcPts val="0"/>
              </a:spcBef>
              <a:buFontTx/>
              <a:buNone/>
              <a:defRPr sz="2000" b="0">
                <a:solidFill>
                  <a:schemeClr val="tx1"/>
                </a:solidFill>
              </a:defRPr>
            </a:lvl3pPr>
            <a:lvl4pPr marL="0" indent="0">
              <a:lnSpc>
                <a:spcPts val="2200"/>
              </a:lnSpc>
              <a:spcBef>
                <a:spcPts val="0"/>
              </a:spcBef>
              <a:buFontTx/>
              <a:buNone/>
              <a:defRPr sz="2000" b="0">
                <a:solidFill>
                  <a:schemeClr val="tx1"/>
                </a:solidFill>
              </a:defRPr>
            </a:lvl4pPr>
            <a:lvl5pPr marL="0" indent="0">
              <a:lnSpc>
                <a:spcPts val="2200"/>
              </a:lnSpc>
              <a:spcBef>
                <a:spcPts val="0"/>
              </a:spcBef>
              <a:buFontTx/>
              <a:buNone/>
              <a:defRPr sz="2000" b="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Picture Placeholder 13"/>
          <p:cNvSpPr>
            <a:spLocks noGrp="1"/>
          </p:cNvSpPr>
          <p:nvPr>
            <p:ph type="pic" sz="quarter" idx="14"/>
          </p:nvPr>
        </p:nvSpPr>
        <p:spPr>
          <a:xfrm>
            <a:off x="4671886" y="2494883"/>
            <a:ext cx="3640264" cy="3445541"/>
          </a:xfrm>
        </p:spPr>
        <p:txBody>
          <a:bodyPr/>
          <a:lstStyle/>
          <a:p>
            <a:r>
              <a:rPr lang="en-US"/>
              <a:t>Click icon to add picture</a:t>
            </a:r>
          </a:p>
        </p:txBody>
      </p:sp>
      <p:sp>
        <p:nvSpPr>
          <p:cNvPr id="8"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048089895"/>
      </p:ext>
    </p:extLst>
  </p:cSld>
  <p:clrMapOvr>
    <a:masterClrMapping/>
  </p:clrMapOvr>
</p:sldLayout>
</file>

<file path=ppt/slideLayouts/slideLayout361.xml><?xml version="1.0" encoding="utf-8"?>
<p:sldLayout xmlns:a="http://schemas.openxmlformats.org/drawingml/2006/main" xmlns:r="http://schemas.openxmlformats.org/officeDocument/2006/relationships" xmlns:p="http://schemas.openxmlformats.org/presentationml/2006/main" preserve="1" userDrawn="1">
  <p:cSld name="ContentThreeColumn_Photos">
    <p:spTree>
      <p:nvGrpSpPr>
        <p:cNvPr id="1" name=""/>
        <p:cNvGrpSpPr/>
        <p:nvPr/>
      </p:nvGrpSpPr>
      <p:grpSpPr>
        <a:xfrm>
          <a:off x="0" y="0"/>
          <a:ext cx="0" cy="0"/>
          <a:chOff x="0" y="0"/>
          <a:chExt cx="0" cy="0"/>
        </a:xfrm>
      </p:grpSpPr>
      <p:sp>
        <p:nvSpPr>
          <p:cNvPr id="12" name="Text Placeholder 8"/>
          <p:cNvSpPr>
            <a:spLocks noGrp="1"/>
          </p:cNvSpPr>
          <p:nvPr>
            <p:ph type="body" sz="quarter" idx="13" hasCustomPrompt="1"/>
          </p:nvPr>
        </p:nvSpPr>
        <p:spPr>
          <a:xfrm>
            <a:off x="230188" y="3946728"/>
            <a:ext cx="2743200" cy="1993697"/>
          </a:xfrm>
        </p:spPr>
        <p:txBody>
          <a:bodyPr numCol="1">
            <a:noAutofit/>
          </a:bodyPr>
          <a:lstStyle>
            <a:lvl1pPr marL="0" indent="0">
              <a:lnSpc>
                <a:spcPts val="1800"/>
              </a:lnSpc>
              <a:spcBef>
                <a:spcPts val="0"/>
              </a:spcBef>
              <a:spcAft>
                <a:spcPts val="0"/>
              </a:spcAft>
              <a:buFontTx/>
              <a:buNone/>
              <a:defRPr sz="1400" b="1" baseline="0">
                <a:solidFill>
                  <a:schemeClr val="tx1"/>
                </a:solidFill>
              </a:defRPr>
            </a:lvl1pPr>
            <a:lvl2pPr marL="0" indent="0">
              <a:lnSpc>
                <a:spcPts val="1800"/>
              </a:lnSpc>
              <a:spcBef>
                <a:spcPts val="0"/>
              </a:spcBef>
              <a:buFontTx/>
              <a:buNone/>
              <a:defRPr sz="1400" b="0" baseline="0">
                <a:solidFill>
                  <a:schemeClr val="tx1"/>
                </a:solidFill>
              </a:defRPr>
            </a:lvl2pPr>
            <a:lvl3pPr marL="0" indent="0">
              <a:lnSpc>
                <a:spcPts val="1800"/>
              </a:lnSpc>
              <a:spcBef>
                <a:spcPts val="0"/>
              </a:spcBef>
              <a:buFontTx/>
              <a:buNone/>
              <a:defRPr sz="1400" b="0" baseline="0">
                <a:solidFill>
                  <a:schemeClr val="tx1"/>
                </a:solidFill>
              </a:defRPr>
            </a:lvl3pPr>
            <a:lvl4pPr marL="0" indent="0">
              <a:lnSpc>
                <a:spcPts val="1800"/>
              </a:lnSpc>
              <a:spcBef>
                <a:spcPts val="0"/>
              </a:spcBef>
              <a:buFontTx/>
              <a:buNone/>
              <a:defRPr sz="1400" b="0" baseline="0">
                <a:solidFill>
                  <a:schemeClr val="tx1"/>
                </a:solidFill>
              </a:defRPr>
            </a:lvl4pPr>
            <a:lvl5pPr marL="0" indent="0">
              <a:lnSpc>
                <a:spcPts val="1800"/>
              </a:lnSpc>
              <a:spcBef>
                <a:spcPts val="0"/>
              </a:spcBef>
              <a:buFontTx/>
              <a:buNone/>
              <a:defRPr sz="1400" b="0" baseline="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Picture Placeholder 13"/>
          <p:cNvSpPr>
            <a:spLocks noGrp="1"/>
          </p:cNvSpPr>
          <p:nvPr>
            <p:ph type="pic" sz="quarter" idx="14"/>
          </p:nvPr>
        </p:nvSpPr>
        <p:spPr>
          <a:xfrm>
            <a:off x="228600" y="1200354"/>
            <a:ext cx="2898648" cy="2587752"/>
          </a:xfrm>
        </p:spPr>
        <p:txBody>
          <a:bodyPr/>
          <a:lstStyle/>
          <a:p>
            <a:r>
              <a:rPr lang="en-US"/>
              <a:t>Click icon to add picture</a:t>
            </a:r>
          </a:p>
        </p:txBody>
      </p:sp>
      <p:sp>
        <p:nvSpPr>
          <p:cNvPr id="8" name="Picture Placeholder 13"/>
          <p:cNvSpPr>
            <a:spLocks noGrp="1"/>
          </p:cNvSpPr>
          <p:nvPr>
            <p:ph type="pic" sz="quarter" idx="15"/>
          </p:nvPr>
        </p:nvSpPr>
        <p:spPr>
          <a:xfrm>
            <a:off x="6002754" y="1200354"/>
            <a:ext cx="2898648" cy="2587752"/>
          </a:xfrm>
        </p:spPr>
        <p:txBody>
          <a:bodyPr/>
          <a:lstStyle/>
          <a:p>
            <a:r>
              <a:rPr lang="en-US"/>
              <a:t>Click icon to add picture</a:t>
            </a:r>
          </a:p>
        </p:txBody>
      </p:sp>
      <p:sp>
        <p:nvSpPr>
          <p:cNvPr id="15" name="Picture Placeholder 13"/>
          <p:cNvSpPr>
            <a:spLocks noGrp="1"/>
          </p:cNvSpPr>
          <p:nvPr>
            <p:ph type="pic" sz="quarter" idx="16"/>
          </p:nvPr>
        </p:nvSpPr>
        <p:spPr>
          <a:xfrm>
            <a:off x="3118196" y="1200354"/>
            <a:ext cx="2898648" cy="2587752"/>
          </a:xfrm>
        </p:spPr>
        <p:txBody>
          <a:bodyPr/>
          <a:lstStyle/>
          <a:p>
            <a:r>
              <a:rPr lang="en-US"/>
              <a:t>Click icon to add picture</a:t>
            </a:r>
          </a:p>
        </p:txBody>
      </p:sp>
      <p:sp>
        <p:nvSpPr>
          <p:cNvPr id="16" name="Text Placeholder 8"/>
          <p:cNvSpPr>
            <a:spLocks noGrp="1"/>
          </p:cNvSpPr>
          <p:nvPr>
            <p:ph type="body" sz="quarter" idx="17" hasCustomPrompt="1"/>
          </p:nvPr>
        </p:nvSpPr>
        <p:spPr>
          <a:xfrm>
            <a:off x="3108960" y="3946728"/>
            <a:ext cx="2743200" cy="1993697"/>
          </a:xfrm>
        </p:spPr>
        <p:txBody>
          <a:bodyPr numCol="1">
            <a:noAutofit/>
          </a:bodyPr>
          <a:lstStyle>
            <a:lvl1pPr marL="0" indent="0">
              <a:lnSpc>
                <a:spcPts val="1800"/>
              </a:lnSpc>
              <a:spcBef>
                <a:spcPts val="0"/>
              </a:spcBef>
              <a:spcAft>
                <a:spcPts val="0"/>
              </a:spcAft>
              <a:buFontTx/>
              <a:buNone/>
              <a:defRPr sz="1400" b="1" baseline="0">
                <a:solidFill>
                  <a:schemeClr val="tx1"/>
                </a:solidFill>
              </a:defRPr>
            </a:lvl1pPr>
            <a:lvl2pPr marL="0" indent="0">
              <a:lnSpc>
                <a:spcPts val="1800"/>
              </a:lnSpc>
              <a:spcBef>
                <a:spcPts val="0"/>
              </a:spcBef>
              <a:buFontTx/>
              <a:buNone/>
              <a:defRPr sz="1400" b="0" baseline="0">
                <a:solidFill>
                  <a:schemeClr val="tx1"/>
                </a:solidFill>
              </a:defRPr>
            </a:lvl2pPr>
            <a:lvl3pPr marL="0" indent="0">
              <a:lnSpc>
                <a:spcPts val="1800"/>
              </a:lnSpc>
              <a:spcBef>
                <a:spcPts val="0"/>
              </a:spcBef>
              <a:buFontTx/>
              <a:buNone/>
              <a:defRPr sz="1400" b="0" baseline="0">
                <a:solidFill>
                  <a:schemeClr val="tx1"/>
                </a:solidFill>
              </a:defRPr>
            </a:lvl3pPr>
            <a:lvl4pPr marL="0" indent="0">
              <a:lnSpc>
                <a:spcPts val="1800"/>
              </a:lnSpc>
              <a:spcBef>
                <a:spcPts val="0"/>
              </a:spcBef>
              <a:buFontTx/>
              <a:buNone/>
              <a:defRPr sz="1400" b="0" baseline="0">
                <a:solidFill>
                  <a:schemeClr val="tx1"/>
                </a:solidFill>
              </a:defRPr>
            </a:lvl4pPr>
            <a:lvl5pPr marL="0" indent="0">
              <a:lnSpc>
                <a:spcPts val="1800"/>
              </a:lnSpc>
              <a:spcBef>
                <a:spcPts val="0"/>
              </a:spcBef>
              <a:buFontTx/>
              <a:buNone/>
              <a:defRPr sz="1400" b="0" baseline="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ext Placeholder 8"/>
          <p:cNvSpPr>
            <a:spLocks noGrp="1"/>
          </p:cNvSpPr>
          <p:nvPr>
            <p:ph type="body" sz="quarter" idx="18" hasCustomPrompt="1"/>
          </p:nvPr>
        </p:nvSpPr>
        <p:spPr>
          <a:xfrm>
            <a:off x="6003725" y="3946728"/>
            <a:ext cx="2743200" cy="1993697"/>
          </a:xfrm>
        </p:spPr>
        <p:txBody>
          <a:bodyPr numCol="1">
            <a:noAutofit/>
          </a:bodyPr>
          <a:lstStyle>
            <a:lvl1pPr marL="0" indent="0">
              <a:lnSpc>
                <a:spcPts val="1800"/>
              </a:lnSpc>
              <a:spcBef>
                <a:spcPts val="0"/>
              </a:spcBef>
              <a:spcAft>
                <a:spcPts val="0"/>
              </a:spcAft>
              <a:buFontTx/>
              <a:buNone/>
              <a:defRPr sz="1400" b="1" baseline="0">
                <a:solidFill>
                  <a:schemeClr val="tx1"/>
                </a:solidFill>
              </a:defRPr>
            </a:lvl1pPr>
            <a:lvl2pPr marL="0" indent="0">
              <a:lnSpc>
                <a:spcPts val="1800"/>
              </a:lnSpc>
              <a:spcBef>
                <a:spcPts val="0"/>
              </a:spcBef>
              <a:buFontTx/>
              <a:buNone/>
              <a:defRPr sz="1400" b="0" baseline="0">
                <a:solidFill>
                  <a:schemeClr val="tx1"/>
                </a:solidFill>
              </a:defRPr>
            </a:lvl2pPr>
            <a:lvl3pPr marL="0" indent="0">
              <a:lnSpc>
                <a:spcPts val="1800"/>
              </a:lnSpc>
              <a:spcBef>
                <a:spcPts val="0"/>
              </a:spcBef>
              <a:buFontTx/>
              <a:buNone/>
              <a:defRPr sz="1400" b="0" baseline="0">
                <a:solidFill>
                  <a:schemeClr val="tx1"/>
                </a:solidFill>
              </a:defRPr>
            </a:lvl3pPr>
            <a:lvl4pPr marL="0" indent="0">
              <a:lnSpc>
                <a:spcPts val="1800"/>
              </a:lnSpc>
              <a:spcBef>
                <a:spcPts val="0"/>
              </a:spcBef>
              <a:buFontTx/>
              <a:buNone/>
              <a:defRPr sz="1400" b="0" baseline="0">
                <a:solidFill>
                  <a:schemeClr val="tx1"/>
                </a:solidFill>
              </a:defRPr>
            </a:lvl4pPr>
            <a:lvl5pPr marL="0" indent="0">
              <a:lnSpc>
                <a:spcPts val="1800"/>
              </a:lnSpc>
              <a:spcBef>
                <a:spcPts val="0"/>
              </a:spcBef>
              <a:buFontTx/>
              <a:buNone/>
              <a:defRPr sz="1400" b="0" baseline="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878692437"/>
      </p:ext>
    </p:extLst>
  </p:cSld>
  <p:clrMapOvr>
    <a:masterClrMapping/>
  </p:clrMapOvr>
</p:sldLayout>
</file>

<file path=ppt/slideLayouts/slideLayout362.xml><?xml version="1.0" encoding="utf-8"?>
<p:sldLayout xmlns:a="http://schemas.openxmlformats.org/drawingml/2006/main" xmlns:r="http://schemas.openxmlformats.org/officeDocument/2006/relationships" xmlns:p="http://schemas.openxmlformats.org/presentationml/2006/main" preserve="1" userDrawn="1">
  <p:cSld name="Table_Blue">
    <p:spTree>
      <p:nvGrpSpPr>
        <p:cNvPr id="1" name=""/>
        <p:cNvGrpSpPr/>
        <p:nvPr/>
      </p:nvGrpSpPr>
      <p:grpSpPr>
        <a:xfrm>
          <a:off x="0" y="0"/>
          <a:ext cx="0" cy="0"/>
          <a:chOff x="0" y="0"/>
          <a:chExt cx="0" cy="0"/>
        </a:xfrm>
      </p:grpSpPr>
      <p:sp>
        <p:nvSpPr>
          <p:cNvPr id="7" name="Title 1"/>
          <p:cNvSpPr>
            <a:spLocks noGrp="1"/>
          </p:cNvSpPr>
          <p:nvPr>
            <p:ph type="title"/>
          </p:nvPr>
        </p:nvSpPr>
        <p:spPr>
          <a:xfrm>
            <a:off x="744539" y="502920"/>
            <a:ext cx="7567612" cy="1154927"/>
          </a:xfrm>
        </p:spPr>
        <p:txBody>
          <a:bodyPr/>
          <a:lstStyle>
            <a:lvl1pPr>
              <a:lnSpc>
                <a:spcPts val="4000"/>
              </a:lnSpc>
              <a:defRPr sz="3600">
                <a:solidFill>
                  <a:srgbClr val="005C84"/>
                </a:solidFill>
              </a:defRPr>
            </a:lvl1pPr>
          </a:lstStyle>
          <a:p>
            <a:r>
              <a:rPr lang="en-US"/>
              <a:t>Click to edit Master title style</a:t>
            </a:r>
            <a:endParaRPr lang="en-US" dirty="0"/>
          </a:p>
        </p:txBody>
      </p:sp>
      <p:sp>
        <p:nvSpPr>
          <p:cNvPr id="11" name="Text Placeholder 5"/>
          <p:cNvSpPr>
            <a:spLocks noGrp="1"/>
          </p:cNvSpPr>
          <p:nvPr>
            <p:ph type="body" sz="quarter" idx="12" hasCustomPrompt="1"/>
          </p:nvPr>
        </p:nvSpPr>
        <p:spPr>
          <a:xfrm>
            <a:off x="740663" y="1839320"/>
            <a:ext cx="7571488" cy="397952"/>
          </a:xfrm>
        </p:spPr>
        <p:txBody>
          <a:bodyPr>
            <a:noAutofit/>
          </a:bodyPr>
          <a:lstStyle>
            <a:lvl1pPr marL="0" indent="0">
              <a:lnSpc>
                <a:spcPts val="1800"/>
              </a:lnSpc>
              <a:spcBef>
                <a:spcPts val="0"/>
              </a:spcBef>
              <a:buFontTx/>
              <a:buNone/>
              <a:defRPr b="0">
                <a:solidFill>
                  <a:schemeClr val="tx1"/>
                </a:solidFill>
              </a:defRPr>
            </a:lvl1pPr>
          </a:lstStyle>
          <a:p>
            <a:pPr lvl="0"/>
            <a:r>
              <a:rPr lang="en-US" dirty="0"/>
              <a:t>Click to edit master text styles</a:t>
            </a:r>
          </a:p>
        </p:txBody>
      </p:sp>
      <p:sp>
        <p:nvSpPr>
          <p:cNvPr id="6"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660043274"/>
      </p:ext>
    </p:extLst>
  </p:cSld>
  <p:clrMapOvr>
    <a:masterClrMapping/>
  </p:clrMapOvr>
</p:sldLayout>
</file>

<file path=ppt/slideLayouts/slideLayout363.xml><?xml version="1.0" encoding="utf-8"?>
<p:sldLayout xmlns:a="http://schemas.openxmlformats.org/drawingml/2006/main" xmlns:r="http://schemas.openxmlformats.org/officeDocument/2006/relationships" xmlns:p="http://schemas.openxmlformats.org/presentationml/2006/main" preserve="1" userDrawn="1">
  <p:cSld name="List_Blue">
    <p:spTree>
      <p:nvGrpSpPr>
        <p:cNvPr id="1" name=""/>
        <p:cNvGrpSpPr/>
        <p:nvPr/>
      </p:nvGrpSpPr>
      <p:grpSpPr>
        <a:xfrm>
          <a:off x="0" y="0"/>
          <a:ext cx="0" cy="0"/>
          <a:chOff x="0" y="0"/>
          <a:chExt cx="0" cy="0"/>
        </a:xfrm>
      </p:grpSpPr>
      <p:sp>
        <p:nvSpPr>
          <p:cNvPr id="7" name="Title 1"/>
          <p:cNvSpPr>
            <a:spLocks noGrp="1"/>
          </p:cNvSpPr>
          <p:nvPr>
            <p:ph type="title"/>
          </p:nvPr>
        </p:nvSpPr>
        <p:spPr>
          <a:xfrm>
            <a:off x="744538" y="502920"/>
            <a:ext cx="7658101" cy="1154927"/>
          </a:xfrm>
        </p:spPr>
        <p:txBody>
          <a:bodyPr/>
          <a:lstStyle>
            <a:lvl1pPr>
              <a:lnSpc>
                <a:spcPts val="4000"/>
              </a:lnSpc>
              <a:defRPr sz="3600">
                <a:solidFill>
                  <a:srgbClr val="005C84"/>
                </a:solidFill>
              </a:defRPr>
            </a:lvl1pPr>
          </a:lstStyle>
          <a:p>
            <a:r>
              <a:rPr lang="en-US"/>
              <a:t>Click to edit Master title style</a:t>
            </a:r>
            <a:endParaRPr lang="en-US" dirty="0"/>
          </a:p>
        </p:txBody>
      </p:sp>
      <p:sp>
        <p:nvSpPr>
          <p:cNvPr id="5"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420544344"/>
      </p:ext>
    </p:extLst>
  </p:cSld>
  <p:clrMapOvr>
    <a:masterClrMapping/>
  </p:clrMapOvr>
</p:sldLayout>
</file>

<file path=ppt/slideLayouts/slideLayout364.xml><?xml version="1.0" encoding="utf-8"?>
<p:sldLayout xmlns:a="http://schemas.openxmlformats.org/drawingml/2006/main" xmlns:r="http://schemas.openxmlformats.org/officeDocument/2006/relationships" xmlns:p="http://schemas.openxmlformats.org/presentationml/2006/main" preserve="1" userDrawn="1">
  <p:cSld name="Blank_wFooter">
    <p:spTree>
      <p:nvGrpSpPr>
        <p:cNvPr id="1" name=""/>
        <p:cNvGrpSpPr/>
        <p:nvPr/>
      </p:nvGrpSpPr>
      <p:grpSpPr>
        <a:xfrm>
          <a:off x="0" y="0"/>
          <a:ext cx="0" cy="0"/>
          <a:chOff x="0" y="0"/>
          <a:chExt cx="0" cy="0"/>
        </a:xfrm>
      </p:grpSpPr>
      <p:sp>
        <p:nvSpPr>
          <p:cNvPr id="4"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51176097"/>
      </p:ext>
    </p:extLst>
  </p:cSld>
  <p:clrMapOvr>
    <a:masterClrMapping/>
  </p:clrMapOvr>
</p:sldLayout>
</file>

<file path=ppt/slideLayouts/slideLayout365.xml><?xml version="1.0" encoding="utf-8"?>
<p:sldLayout xmlns:a="http://schemas.openxmlformats.org/drawingml/2006/main" xmlns:r="http://schemas.openxmlformats.org/officeDocument/2006/relationships" xmlns:p="http://schemas.openxmlformats.org/presentationml/2006/main" preserve="1" userDrawn="1">
  <p:cSld name="MosaicFourColumn_Blue">
    <p:spTree>
      <p:nvGrpSpPr>
        <p:cNvPr id="1" name=""/>
        <p:cNvGrpSpPr/>
        <p:nvPr/>
      </p:nvGrpSpPr>
      <p:grpSpPr>
        <a:xfrm>
          <a:off x="0" y="0"/>
          <a:ext cx="0" cy="0"/>
          <a:chOff x="0" y="0"/>
          <a:chExt cx="0" cy="0"/>
        </a:xfrm>
      </p:grpSpPr>
      <p:sp>
        <p:nvSpPr>
          <p:cNvPr id="36" name="Round Diagonal Corner Rectangle 35"/>
          <p:cNvSpPr/>
          <p:nvPr userDrawn="1"/>
        </p:nvSpPr>
        <p:spPr>
          <a:xfrm>
            <a:off x="2459736" y="2862072"/>
            <a:ext cx="2057400" cy="2862072"/>
          </a:xfrm>
          <a:prstGeom prst="round2DiagRect">
            <a:avLst>
              <a:gd name="adj1" fmla="val 10971"/>
              <a:gd name="adj2" fmla="val 0"/>
            </a:avLst>
          </a:prstGeom>
          <a:solidFill>
            <a:srgbClr val="005C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en-US" sz="1800">
              <a:solidFill>
                <a:prstClr val="white"/>
              </a:solidFill>
            </a:endParaRPr>
          </a:p>
        </p:txBody>
      </p:sp>
      <p:sp>
        <p:nvSpPr>
          <p:cNvPr id="40" name="Round Diagonal Corner Rectangle 39"/>
          <p:cNvSpPr/>
          <p:nvPr userDrawn="1"/>
        </p:nvSpPr>
        <p:spPr>
          <a:xfrm>
            <a:off x="4626864" y="914400"/>
            <a:ext cx="2057400" cy="2862072"/>
          </a:xfrm>
          <a:prstGeom prst="round2DiagRect">
            <a:avLst>
              <a:gd name="adj1" fmla="val 10362"/>
              <a:gd name="adj2" fmla="val 0"/>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en-US" sz="1800">
              <a:solidFill>
                <a:srgbClr val="007A87"/>
              </a:solidFill>
            </a:endParaRPr>
          </a:p>
        </p:txBody>
      </p:sp>
      <p:sp>
        <p:nvSpPr>
          <p:cNvPr id="37" name="Round Diagonal Corner Rectangle 36"/>
          <p:cNvSpPr/>
          <p:nvPr userDrawn="1"/>
        </p:nvSpPr>
        <p:spPr>
          <a:xfrm>
            <a:off x="6803136" y="2862072"/>
            <a:ext cx="2112264" cy="2862072"/>
          </a:xfrm>
          <a:prstGeom prst="round2DiagRect">
            <a:avLst>
              <a:gd name="adj1" fmla="val 0"/>
              <a:gd name="adj2" fmla="val 10818"/>
            </a:avLst>
          </a:prstGeom>
          <a:solidFill>
            <a:srgbClr val="005C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en-US" sz="1800" dirty="0">
              <a:solidFill>
                <a:prstClr val="white"/>
              </a:solidFill>
            </a:endParaRPr>
          </a:p>
        </p:txBody>
      </p:sp>
      <p:sp>
        <p:nvSpPr>
          <p:cNvPr id="38" name="Round Diagonal Corner Rectangle 37"/>
          <p:cNvSpPr/>
          <p:nvPr userDrawn="1"/>
        </p:nvSpPr>
        <p:spPr>
          <a:xfrm>
            <a:off x="230188" y="914400"/>
            <a:ext cx="2112264" cy="2862072"/>
          </a:xfrm>
          <a:prstGeom prst="round2DiagRect">
            <a:avLst>
              <a:gd name="adj1" fmla="val 0"/>
              <a:gd name="adj2" fmla="val 10818"/>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en-US" sz="1800" dirty="0">
              <a:solidFill>
                <a:srgbClr val="007A87"/>
              </a:solidFill>
            </a:endParaRPr>
          </a:p>
        </p:txBody>
      </p:sp>
      <p:sp>
        <p:nvSpPr>
          <p:cNvPr id="22" name="Picture Placeholder 21"/>
          <p:cNvSpPr>
            <a:spLocks noGrp="1"/>
          </p:cNvSpPr>
          <p:nvPr>
            <p:ph type="pic" sz="quarter" idx="14"/>
          </p:nvPr>
        </p:nvSpPr>
        <p:spPr>
          <a:xfrm>
            <a:off x="6803136" y="914400"/>
            <a:ext cx="2112264" cy="1828800"/>
          </a:xfrm>
          <a:prstGeom prst="round2DiagRect">
            <a:avLst>
              <a:gd name="adj1" fmla="val 10996"/>
              <a:gd name="adj2" fmla="val 0"/>
            </a:avLst>
          </a:prstGeom>
        </p:spPr>
        <p:txBody>
          <a:bodyPr/>
          <a:lstStyle/>
          <a:p>
            <a:r>
              <a:rPr lang="en-US"/>
              <a:t>Click icon to add picture</a:t>
            </a:r>
            <a:endParaRPr lang="en-US" dirty="0"/>
          </a:p>
        </p:txBody>
      </p:sp>
      <p:sp>
        <p:nvSpPr>
          <p:cNvPr id="20" name="Picture Placeholder 19"/>
          <p:cNvSpPr>
            <a:spLocks noGrp="1"/>
          </p:cNvSpPr>
          <p:nvPr>
            <p:ph type="pic" sz="quarter" idx="13"/>
          </p:nvPr>
        </p:nvSpPr>
        <p:spPr>
          <a:xfrm>
            <a:off x="2459736" y="914400"/>
            <a:ext cx="2057400" cy="1828800"/>
          </a:xfrm>
          <a:prstGeom prst="round2DiagRect">
            <a:avLst>
              <a:gd name="adj1" fmla="val 0"/>
              <a:gd name="adj2" fmla="val 14555"/>
            </a:avLst>
          </a:prstGeom>
        </p:spPr>
        <p:txBody>
          <a:bodyPr/>
          <a:lstStyle/>
          <a:p>
            <a:r>
              <a:rPr lang="en-US"/>
              <a:t>Click icon to add picture</a:t>
            </a:r>
          </a:p>
        </p:txBody>
      </p:sp>
      <p:sp>
        <p:nvSpPr>
          <p:cNvPr id="16" name="Picture Placeholder 15"/>
          <p:cNvSpPr>
            <a:spLocks noGrp="1"/>
          </p:cNvSpPr>
          <p:nvPr>
            <p:ph type="pic" sz="quarter" idx="12"/>
          </p:nvPr>
        </p:nvSpPr>
        <p:spPr>
          <a:xfrm>
            <a:off x="4626864" y="3886200"/>
            <a:ext cx="2057400" cy="1828800"/>
          </a:xfrm>
          <a:prstGeom prst="round2DiagRect">
            <a:avLst>
              <a:gd name="adj1" fmla="val 0"/>
              <a:gd name="adj2" fmla="val 12589"/>
            </a:avLst>
          </a:prstGeom>
        </p:spPr>
        <p:txBody>
          <a:bodyPr/>
          <a:lstStyle/>
          <a:p>
            <a:r>
              <a:rPr lang="en-US"/>
              <a:t>Click icon to add picture</a:t>
            </a:r>
          </a:p>
        </p:txBody>
      </p:sp>
      <p:sp>
        <p:nvSpPr>
          <p:cNvPr id="14" name="Picture Placeholder 13"/>
          <p:cNvSpPr>
            <a:spLocks noGrp="1"/>
          </p:cNvSpPr>
          <p:nvPr>
            <p:ph type="pic" sz="quarter" idx="11"/>
          </p:nvPr>
        </p:nvSpPr>
        <p:spPr>
          <a:xfrm>
            <a:off x="228600" y="3886200"/>
            <a:ext cx="2112264" cy="1828800"/>
          </a:xfrm>
          <a:prstGeom prst="round2DiagRect">
            <a:avLst>
              <a:gd name="adj1" fmla="val 12993"/>
              <a:gd name="adj2" fmla="val 0"/>
            </a:avLst>
          </a:prstGeom>
        </p:spPr>
        <p:txBody>
          <a:bodyPr/>
          <a:lstStyle/>
          <a:p>
            <a:r>
              <a:rPr lang="en-US"/>
              <a:t>Click icon to add picture</a:t>
            </a:r>
          </a:p>
        </p:txBody>
      </p:sp>
      <p:sp>
        <p:nvSpPr>
          <p:cNvPr id="24" name="Text Placeholder 23"/>
          <p:cNvSpPr>
            <a:spLocks noGrp="1"/>
          </p:cNvSpPr>
          <p:nvPr>
            <p:ph type="body" sz="quarter" idx="15"/>
          </p:nvPr>
        </p:nvSpPr>
        <p:spPr bwMode="gray">
          <a:xfrm>
            <a:off x="4855464" y="1010984"/>
            <a:ext cx="1600200" cy="1783080"/>
          </a:xfrm>
        </p:spPr>
        <p:txBody>
          <a:bodyPr tIns="0" bIns="0" anchor="b">
            <a:noAutofit/>
          </a:bodyPr>
          <a:lstStyle>
            <a:lvl1pPr marL="0" indent="0">
              <a:lnSpc>
                <a:spcPts val="2900"/>
              </a:lnSpc>
              <a:spcBef>
                <a:spcPts val="0"/>
              </a:spcBef>
              <a:buNone/>
              <a:defRPr sz="2400" b="1">
                <a:solidFill>
                  <a:schemeClr val="bg1"/>
                </a:solidFill>
              </a:defRPr>
            </a:lvl1pPr>
          </a:lstStyle>
          <a:p>
            <a:pPr lvl="0"/>
            <a:r>
              <a:rPr lang="en-US"/>
              <a:t>Click to edit Master text styles</a:t>
            </a:r>
          </a:p>
        </p:txBody>
      </p:sp>
      <p:sp>
        <p:nvSpPr>
          <p:cNvPr id="26" name="Text Placeholder 25"/>
          <p:cNvSpPr>
            <a:spLocks noGrp="1"/>
          </p:cNvSpPr>
          <p:nvPr>
            <p:ph type="body" sz="quarter" idx="16"/>
          </p:nvPr>
        </p:nvSpPr>
        <p:spPr bwMode="gray">
          <a:xfrm>
            <a:off x="4855464" y="2930461"/>
            <a:ext cx="1600200" cy="804672"/>
          </a:xfrm>
        </p:spPr>
        <p:txBody>
          <a:bodyPr tIns="0" bIns="0">
            <a:normAutofit/>
          </a:bodyPr>
          <a:lstStyle>
            <a:lvl1pPr marL="0" indent="0">
              <a:lnSpc>
                <a:spcPts val="1600"/>
              </a:lnSpc>
              <a:spcBef>
                <a:spcPts val="0"/>
              </a:spcBef>
              <a:buNone/>
              <a:defRPr sz="1400">
                <a:solidFill>
                  <a:schemeClr val="bg1"/>
                </a:solidFill>
              </a:defRPr>
            </a:lvl1pPr>
          </a:lstStyle>
          <a:p>
            <a:pPr lvl="0"/>
            <a:r>
              <a:rPr lang="en-US"/>
              <a:t>Click to edit Master text styles</a:t>
            </a:r>
          </a:p>
        </p:txBody>
      </p:sp>
      <p:sp>
        <p:nvSpPr>
          <p:cNvPr id="21" name="Text Placeholder 23"/>
          <p:cNvSpPr>
            <a:spLocks noGrp="1"/>
          </p:cNvSpPr>
          <p:nvPr>
            <p:ph type="body" sz="quarter" idx="23"/>
          </p:nvPr>
        </p:nvSpPr>
        <p:spPr bwMode="gray">
          <a:xfrm>
            <a:off x="7031736" y="2952519"/>
            <a:ext cx="1600200" cy="1747381"/>
          </a:xfrm>
        </p:spPr>
        <p:txBody>
          <a:bodyPr tIns="0" bIns="0" anchor="b">
            <a:noAutofit/>
          </a:bodyPr>
          <a:lstStyle>
            <a:lvl1pPr marL="0" indent="0">
              <a:lnSpc>
                <a:spcPts val="5900"/>
              </a:lnSpc>
              <a:spcBef>
                <a:spcPts val="0"/>
              </a:spcBef>
              <a:buNone/>
              <a:defRPr sz="7200" b="1">
                <a:solidFill>
                  <a:schemeClr val="bg1"/>
                </a:solidFill>
              </a:defRPr>
            </a:lvl1pPr>
          </a:lstStyle>
          <a:p>
            <a:pPr lvl="0"/>
            <a:r>
              <a:rPr lang="en-US"/>
              <a:t>Click to edit Master text styles</a:t>
            </a:r>
          </a:p>
        </p:txBody>
      </p:sp>
      <p:sp>
        <p:nvSpPr>
          <p:cNvPr id="23" name="Text Placeholder 25"/>
          <p:cNvSpPr>
            <a:spLocks noGrp="1"/>
          </p:cNvSpPr>
          <p:nvPr>
            <p:ph type="body" sz="quarter" idx="24"/>
          </p:nvPr>
        </p:nvSpPr>
        <p:spPr bwMode="gray">
          <a:xfrm>
            <a:off x="7031736" y="4814125"/>
            <a:ext cx="1600200" cy="801415"/>
          </a:xfrm>
        </p:spPr>
        <p:txBody>
          <a:bodyPr tIns="0" bIns="0">
            <a:normAutofit/>
          </a:bodyPr>
          <a:lstStyle>
            <a:lvl1pPr marL="0" indent="0">
              <a:lnSpc>
                <a:spcPts val="1600"/>
              </a:lnSpc>
              <a:spcBef>
                <a:spcPts val="0"/>
              </a:spcBef>
              <a:buNone/>
              <a:defRPr sz="1400">
                <a:solidFill>
                  <a:schemeClr val="bg1"/>
                </a:solidFill>
              </a:defRPr>
            </a:lvl1pPr>
          </a:lstStyle>
          <a:p>
            <a:pPr lvl="0"/>
            <a:r>
              <a:rPr lang="en-US"/>
              <a:t>Click to edit Master text styles</a:t>
            </a:r>
          </a:p>
        </p:txBody>
      </p:sp>
      <p:sp>
        <p:nvSpPr>
          <p:cNvPr id="25" name="Text Placeholder 23"/>
          <p:cNvSpPr>
            <a:spLocks noGrp="1"/>
          </p:cNvSpPr>
          <p:nvPr>
            <p:ph type="body" sz="quarter" idx="25"/>
          </p:nvPr>
        </p:nvSpPr>
        <p:spPr bwMode="gray">
          <a:xfrm>
            <a:off x="457200" y="1010984"/>
            <a:ext cx="1600200" cy="1783080"/>
          </a:xfrm>
        </p:spPr>
        <p:txBody>
          <a:bodyPr tIns="0" bIns="0" anchor="b">
            <a:noAutofit/>
          </a:bodyPr>
          <a:lstStyle>
            <a:lvl1pPr marL="0" indent="0">
              <a:lnSpc>
                <a:spcPts val="3900"/>
              </a:lnSpc>
              <a:spcBef>
                <a:spcPts val="0"/>
              </a:spcBef>
              <a:buNone/>
              <a:defRPr sz="3600" b="1">
                <a:solidFill>
                  <a:schemeClr val="bg1"/>
                </a:solidFill>
              </a:defRPr>
            </a:lvl1pPr>
          </a:lstStyle>
          <a:p>
            <a:pPr lvl="0"/>
            <a:r>
              <a:rPr lang="en-US"/>
              <a:t>Click to edit Master text styles</a:t>
            </a:r>
          </a:p>
        </p:txBody>
      </p:sp>
      <p:sp>
        <p:nvSpPr>
          <p:cNvPr id="33" name="Text Placeholder 25"/>
          <p:cNvSpPr>
            <a:spLocks noGrp="1"/>
          </p:cNvSpPr>
          <p:nvPr>
            <p:ph type="body" sz="quarter" idx="26"/>
          </p:nvPr>
        </p:nvSpPr>
        <p:spPr bwMode="gray">
          <a:xfrm>
            <a:off x="457200" y="2930461"/>
            <a:ext cx="1600200" cy="801415"/>
          </a:xfrm>
        </p:spPr>
        <p:txBody>
          <a:bodyPr tIns="0" bIns="0">
            <a:normAutofit/>
          </a:bodyPr>
          <a:lstStyle>
            <a:lvl1pPr marL="0" indent="0">
              <a:lnSpc>
                <a:spcPts val="1600"/>
              </a:lnSpc>
              <a:spcBef>
                <a:spcPts val="0"/>
              </a:spcBef>
              <a:buNone/>
              <a:defRPr sz="1400">
                <a:solidFill>
                  <a:schemeClr val="bg1"/>
                </a:solidFill>
              </a:defRPr>
            </a:lvl1pPr>
          </a:lstStyle>
          <a:p>
            <a:pPr lvl="0"/>
            <a:r>
              <a:rPr lang="en-US"/>
              <a:t>Click to edit Master text styles</a:t>
            </a:r>
          </a:p>
        </p:txBody>
      </p:sp>
      <p:sp>
        <p:nvSpPr>
          <p:cNvPr id="34" name="Text Placeholder 23"/>
          <p:cNvSpPr>
            <a:spLocks noGrp="1"/>
          </p:cNvSpPr>
          <p:nvPr>
            <p:ph type="body" sz="quarter" idx="27"/>
          </p:nvPr>
        </p:nvSpPr>
        <p:spPr bwMode="gray">
          <a:xfrm>
            <a:off x="2679192" y="2952519"/>
            <a:ext cx="1600200" cy="1747381"/>
          </a:xfrm>
        </p:spPr>
        <p:txBody>
          <a:bodyPr tIns="0" bIns="0" anchor="b">
            <a:noAutofit/>
          </a:bodyPr>
          <a:lstStyle>
            <a:lvl1pPr marL="0" indent="0">
              <a:lnSpc>
                <a:spcPts val="3900"/>
              </a:lnSpc>
              <a:spcBef>
                <a:spcPts val="0"/>
              </a:spcBef>
              <a:buNone/>
              <a:defRPr sz="4800" b="1">
                <a:solidFill>
                  <a:schemeClr val="bg1"/>
                </a:solidFill>
              </a:defRPr>
            </a:lvl1pPr>
          </a:lstStyle>
          <a:p>
            <a:pPr lvl="0"/>
            <a:r>
              <a:rPr lang="en-US"/>
              <a:t>Click to edit Master text styles</a:t>
            </a:r>
          </a:p>
        </p:txBody>
      </p:sp>
      <p:sp>
        <p:nvSpPr>
          <p:cNvPr id="35" name="Text Placeholder 25"/>
          <p:cNvSpPr>
            <a:spLocks noGrp="1"/>
          </p:cNvSpPr>
          <p:nvPr>
            <p:ph type="body" sz="quarter" idx="28"/>
          </p:nvPr>
        </p:nvSpPr>
        <p:spPr bwMode="gray">
          <a:xfrm>
            <a:off x="2679192" y="4814125"/>
            <a:ext cx="1757580" cy="801415"/>
          </a:xfrm>
        </p:spPr>
        <p:txBody>
          <a:bodyPr tIns="0" bIns="0">
            <a:noAutofit/>
          </a:bodyPr>
          <a:lstStyle>
            <a:lvl1pPr marL="0" indent="0">
              <a:lnSpc>
                <a:spcPts val="1700"/>
              </a:lnSpc>
              <a:spcBef>
                <a:spcPts val="0"/>
              </a:spcBef>
              <a:buNone/>
              <a:defRPr lang="en-US" sz="1600" kern="1200" dirty="0" smtClean="0">
                <a:solidFill>
                  <a:schemeClr val="bg1"/>
                </a:solidFill>
                <a:latin typeface="+mn-lt"/>
                <a:ea typeface="+mn-ea"/>
                <a:cs typeface="+mn-cs"/>
              </a:defRPr>
            </a:lvl1pPr>
          </a:lstStyle>
          <a:p>
            <a:pPr lvl="0"/>
            <a:r>
              <a:rPr lang="en-US"/>
              <a:t>Click to edit Master text styles</a:t>
            </a:r>
          </a:p>
        </p:txBody>
      </p:sp>
      <p:sp>
        <p:nvSpPr>
          <p:cNvPr id="27"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513105985"/>
      </p:ext>
    </p:extLst>
  </p:cSld>
  <p:clrMapOvr>
    <a:masterClrMapping/>
  </p:clrMapOvr>
</p:sldLayout>
</file>

<file path=ppt/slideLayouts/slideLayout366.xml><?xml version="1.0" encoding="utf-8"?>
<p:sldLayout xmlns:a="http://schemas.openxmlformats.org/drawingml/2006/main" xmlns:r="http://schemas.openxmlformats.org/officeDocument/2006/relationships" xmlns:p="http://schemas.openxmlformats.org/presentationml/2006/main" preserve="1" userDrawn="1">
  <p:cSld name="MosaicThreeColumn_Blue">
    <p:spTree>
      <p:nvGrpSpPr>
        <p:cNvPr id="1" name=""/>
        <p:cNvGrpSpPr/>
        <p:nvPr/>
      </p:nvGrpSpPr>
      <p:grpSpPr>
        <a:xfrm>
          <a:off x="0" y="0"/>
          <a:ext cx="0" cy="0"/>
          <a:chOff x="0" y="0"/>
          <a:chExt cx="0" cy="0"/>
        </a:xfrm>
      </p:grpSpPr>
      <p:sp>
        <p:nvSpPr>
          <p:cNvPr id="36" name="Round Diagonal Corner Rectangle 35"/>
          <p:cNvSpPr/>
          <p:nvPr userDrawn="1"/>
        </p:nvSpPr>
        <p:spPr>
          <a:xfrm>
            <a:off x="3172968" y="3118104"/>
            <a:ext cx="2798064" cy="2596896"/>
          </a:xfrm>
          <a:prstGeom prst="round2DiagRect">
            <a:avLst>
              <a:gd name="adj1" fmla="val 9144"/>
              <a:gd name="adj2" fmla="val 0"/>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en-US" sz="1800">
              <a:solidFill>
                <a:prstClr val="white"/>
              </a:solidFill>
            </a:endParaRPr>
          </a:p>
        </p:txBody>
      </p:sp>
      <p:sp>
        <p:nvSpPr>
          <p:cNvPr id="37" name="Round Diagonal Corner Rectangle 36"/>
          <p:cNvSpPr/>
          <p:nvPr userDrawn="1"/>
        </p:nvSpPr>
        <p:spPr>
          <a:xfrm>
            <a:off x="6117336" y="4069080"/>
            <a:ext cx="2798064" cy="1645920"/>
          </a:xfrm>
          <a:prstGeom prst="round2DiagRect">
            <a:avLst>
              <a:gd name="adj1" fmla="val 0"/>
              <a:gd name="adj2" fmla="val 14623"/>
            </a:avLst>
          </a:prstGeom>
          <a:solidFill>
            <a:srgbClr val="005C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en-US" sz="1800" dirty="0">
              <a:solidFill>
                <a:prstClr val="white"/>
              </a:solidFill>
            </a:endParaRPr>
          </a:p>
        </p:txBody>
      </p:sp>
      <p:sp>
        <p:nvSpPr>
          <p:cNvPr id="38" name="Round Diagonal Corner Rectangle 37"/>
          <p:cNvSpPr/>
          <p:nvPr userDrawn="1"/>
        </p:nvSpPr>
        <p:spPr>
          <a:xfrm>
            <a:off x="230188" y="907961"/>
            <a:ext cx="2798064" cy="2816352"/>
          </a:xfrm>
          <a:prstGeom prst="round2DiagRect">
            <a:avLst>
              <a:gd name="adj1" fmla="val 0"/>
              <a:gd name="adj2" fmla="val 7684"/>
            </a:avLst>
          </a:prstGeom>
          <a:solidFill>
            <a:srgbClr val="005C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en-US" sz="1800" dirty="0">
              <a:solidFill>
                <a:prstClr val="white"/>
              </a:solidFill>
            </a:endParaRPr>
          </a:p>
        </p:txBody>
      </p:sp>
      <p:sp>
        <p:nvSpPr>
          <p:cNvPr id="22" name="Picture Placeholder 21"/>
          <p:cNvSpPr>
            <a:spLocks noGrp="1"/>
          </p:cNvSpPr>
          <p:nvPr>
            <p:ph type="pic" sz="quarter" idx="14"/>
          </p:nvPr>
        </p:nvSpPr>
        <p:spPr>
          <a:xfrm>
            <a:off x="6117336" y="914400"/>
            <a:ext cx="2798064" cy="2999232"/>
          </a:xfrm>
          <a:prstGeom prst="round2DiagRect">
            <a:avLst>
              <a:gd name="adj1" fmla="val 7862"/>
              <a:gd name="adj2" fmla="val 0"/>
            </a:avLst>
          </a:prstGeom>
        </p:spPr>
        <p:txBody>
          <a:bodyPr/>
          <a:lstStyle/>
          <a:p>
            <a:r>
              <a:rPr lang="en-US"/>
              <a:t>Click icon to add picture</a:t>
            </a:r>
            <a:endParaRPr lang="en-US" dirty="0"/>
          </a:p>
        </p:txBody>
      </p:sp>
      <p:sp>
        <p:nvSpPr>
          <p:cNvPr id="20" name="Picture Placeholder 19"/>
          <p:cNvSpPr>
            <a:spLocks noGrp="1"/>
          </p:cNvSpPr>
          <p:nvPr>
            <p:ph type="pic" sz="quarter" idx="13"/>
          </p:nvPr>
        </p:nvSpPr>
        <p:spPr>
          <a:xfrm>
            <a:off x="3172968" y="914400"/>
            <a:ext cx="2798064" cy="2048256"/>
          </a:xfrm>
          <a:prstGeom prst="round2DiagRect">
            <a:avLst>
              <a:gd name="adj1" fmla="val 0"/>
              <a:gd name="adj2" fmla="val 10067"/>
            </a:avLst>
          </a:prstGeom>
        </p:spPr>
        <p:txBody>
          <a:bodyPr/>
          <a:lstStyle/>
          <a:p>
            <a:r>
              <a:rPr lang="en-US"/>
              <a:t>Click icon to add picture</a:t>
            </a:r>
          </a:p>
        </p:txBody>
      </p:sp>
      <p:sp>
        <p:nvSpPr>
          <p:cNvPr id="14" name="Picture Placeholder 13"/>
          <p:cNvSpPr>
            <a:spLocks noGrp="1"/>
          </p:cNvSpPr>
          <p:nvPr>
            <p:ph type="pic" sz="quarter" idx="11"/>
          </p:nvPr>
        </p:nvSpPr>
        <p:spPr>
          <a:xfrm>
            <a:off x="228600" y="3886200"/>
            <a:ext cx="2798064" cy="1828800"/>
          </a:xfrm>
          <a:prstGeom prst="round2DiagRect">
            <a:avLst>
              <a:gd name="adj1" fmla="val 14020"/>
              <a:gd name="adj2" fmla="val 0"/>
            </a:avLst>
          </a:prstGeom>
        </p:spPr>
        <p:txBody>
          <a:bodyPr/>
          <a:lstStyle/>
          <a:p>
            <a:r>
              <a:rPr lang="en-US"/>
              <a:t>Click icon to add picture</a:t>
            </a:r>
          </a:p>
        </p:txBody>
      </p:sp>
      <p:sp>
        <p:nvSpPr>
          <p:cNvPr id="21" name="Text Placeholder 23"/>
          <p:cNvSpPr>
            <a:spLocks noGrp="1"/>
          </p:cNvSpPr>
          <p:nvPr>
            <p:ph type="body" sz="quarter" idx="23"/>
          </p:nvPr>
        </p:nvSpPr>
        <p:spPr bwMode="gray">
          <a:xfrm>
            <a:off x="6355080" y="4161281"/>
            <a:ext cx="2286000" cy="563671"/>
          </a:xfrm>
        </p:spPr>
        <p:txBody>
          <a:bodyPr tIns="0" bIns="0" anchor="b">
            <a:noAutofit/>
          </a:bodyPr>
          <a:lstStyle>
            <a:lvl1pPr marL="0" indent="0">
              <a:lnSpc>
                <a:spcPts val="2900"/>
              </a:lnSpc>
              <a:spcBef>
                <a:spcPts val="0"/>
              </a:spcBef>
              <a:buNone/>
              <a:defRPr sz="2400" b="1">
                <a:solidFill>
                  <a:schemeClr val="bg1"/>
                </a:solidFill>
              </a:defRPr>
            </a:lvl1pPr>
          </a:lstStyle>
          <a:p>
            <a:pPr lvl="0"/>
            <a:r>
              <a:rPr lang="en-US"/>
              <a:t>Click to edit Master text styles</a:t>
            </a:r>
          </a:p>
        </p:txBody>
      </p:sp>
      <p:sp>
        <p:nvSpPr>
          <p:cNvPr id="23" name="Text Placeholder 25"/>
          <p:cNvSpPr>
            <a:spLocks noGrp="1"/>
          </p:cNvSpPr>
          <p:nvPr>
            <p:ph type="body" sz="quarter" idx="24"/>
          </p:nvPr>
        </p:nvSpPr>
        <p:spPr bwMode="gray">
          <a:xfrm>
            <a:off x="6355080" y="4846967"/>
            <a:ext cx="2286000" cy="801415"/>
          </a:xfrm>
        </p:spPr>
        <p:txBody>
          <a:bodyPr tIns="0" bIns="0">
            <a:normAutofit/>
          </a:bodyPr>
          <a:lstStyle>
            <a:lvl1pPr marL="0" indent="0">
              <a:lnSpc>
                <a:spcPts val="1600"/>
              </a:lnSpc>
              <a:spcBef>
                <a:spcPts val="0"/>
              </a:spcBef>
              <a:buNone/>
              <a:defRPr sz="1400">
                <a:solidFill>
                  <a:schemeClr val="bg1"/>
                </a:solidFill>
              </a:defRPr>
            </a:lvl1pPr>
          </a:lstStyle>
          <a:p>
            <a:pPr lvl="0"/>
            <a:r>
              <a:rPr lang="en-US"/>
              <a:t>Click to edit Master text styles</a:t>
            </a:r>
          </a:p>
        </p:txBody>
      </p:sp>
      <p:sp>
        <p:nvSpPr>
          <p:cNvPr id="25" name="Text Placeholder 23"/>
          <p:cNvSpPr>
            <a:spLocks noGrp="1"/>
          </p:cNvSpPr>
          <p:nvPr>
            <p:ph type="body" sz="quarter" idx="25"/>
          </p:nvPr>
        </p:nvSpPr>
        <p:spPr bwMode="gray">
          <a:xfrm>
            <a:off x="457200" y="1010984"/>
            <a:ext cx="2286000" cy="1283919"/>
          </a:xfrm>
        </p:spPr>
        <p:txBody>
          <a:bodyPr tIns="0" bIns="0" anchor="b">
            <a:noAutofit/>
          </a:bodyPr>
          <a:lstStyle>
            <a:lvl1pPr marL="0" indent="0">
              <a:lnSpc>
                <a:spcPts val="3900"/>
              </a:lnSpc>
              <a:spcBef>
                <a:spcPts val="0"/>
              </a:spcBef>
              <a:buNone/>
              <a:defRPr sz="3600" b="1">
                <a:solidFill>
                  <a:schemeClr val="bg1"/>
                </a:solidFill>
              </a:defRPr>
            </a:lvl1pPr>
          </a:lstStyle>
          <a:p>
            <a:pPr lvl="0"/>
            <a:r>
              <a:rPr lang="en-US"/>
              <a:t>Click to edit Master text styles</a:t>
            </a:r>
          </a:p>
        </p:txBody>
      </p:sp>
      <p:sp>
        <p:nvSpPr>
          <p:cNvPr id="33" name="Text Placeholder 25"/>
          <p:cNvSpPr>
            <a:spLocks noGrp="1"/>
          </p:cNvSpPr>
          <p:nvPr>
            <p:ph type="body" sz="quarter" idx="26"/>
          </p:nvPr>
        </p:nvSpPr>
        <p:spPr bwMode="gray">
          <a:xfrm>
            <a:off x="457200" y="2430246"/>
            <a:ext cx="2286000" cy="1069723"/>
          </a:xfrm>
        </p:spPr>
        <p:txBody>
          <a:bodyPr tIns="0" bIns="0">
            <a:normAutofit/>
          </a:bodyPr>
          <a:lstStyle>
            <a:lvl1pPr marL="0" indent="0">
              <a:lnSpc>
                <a:spcPts val="1600"/>
              </a:lnSpc>
              <a:spcBef>
                <a:spcPts val="0"/>
              </a:spcBef>
              <a:buNone/>
              <a:defRPr sz="1400">
                <a:solidFill>
                  <a:schemeClr val="bg1"/>
                </a:solidFill>
              </a:defRPr>
            </a:lvl1pPr>
          </a:lstStyle>
          <a:p>
            <a:pPr lvl="0"/>
            <a:r>
              <a:rPr lang="en-US"/>
              <a:t>Click to edit Master text styles</a:t>
            </a:r>
          </a:p>
        </p:txBody>
      </p:sp>
      <p:sp>
        <p:nvSpPr>
          <p:cNvPr id="34" name="Text Placeholder 23"/>
          <p:cNvSpPr>
            <a:spLocks noGrp="1"/>
          </p:cNvSpPr>
          <p:nvPr>
            <p:ph type="body" sz="quarter" idx="27"/>
          </p:nvPr>
        </p:nvSpPr>
        <p:spPr bwMode="gray">
          <a:xfrm>
            <a:off x="3410712" y="3221829"/>
            <a:ext cx="2286000" cy="870560"/>
          </a:xfrm>
        </p:spPr>
        <p:txBody>
          <a:bodyPr tIns="0" bIns="0" anchor="b">
            <a:noAutofit/>
          </a:bodyPr>
          <a:lstStyle>
            <a:lvl1pPr marL="0" indent="0">
              <a:lnSpc>
                <a:spcPts val="3900"/>
              </a:lnSpc>
              <a:spcBef>
                <a:spcPts val="0"/>
              </a:spcBef>
              <a:buNone/>
              <a:defRPr sz="4800" b="1">
                <a:solidFill>
                  <a:schemeClr val="bg1"/>
                </a:solidFill>
              </a:defRPr>
            </a:lvl1pPr>
          </a:lstStyle>
          <a:p>
            <a:pPr lvl="0"/>
            <a:r>
              <a:rPr lang="en-US"/>
              <a:t>Click to edit Master text styles</a:t>
            </a:r>
          </a:p>
        </p:txBody>
      </p:sp>
      <p:sp>
        <p:nvSpPr>
          <p:cNvPr id="35" name="Text Placeholder 25"/>
          <p:cNvSpPr>
            <a:spLocks noGrp="1"/>
          </p:cNvSpPr>
          <p:nvPr>
            <p:ph type="body" sz="quarter" idx="28"/>
          </p:nvPr>
        </p:nvSpPr>
        <p:spPr bwMode="gray">
          <a:xfrm>
            <a:off x="3410712" y="4206887"/>
            <a:ext cx="2286000" cy="1234440"/>
          </a:xfrm>
        </p:spPr>
        <p:txBody>
          <a:bodyPr tIns="0" bIns="0">
            <a:normAutofit/>
          </a:bodyPr>
          <a:lstStyle>
            <a:lvl1pPr marL="0" indent="0">
              <a:lnSpc>
                <a:spcPts val="2000"/>
              </a:lnSpc>
              <a:spcBef>
                <a:spcPts val="0"/>
              </a:spcBef>
              <a:buNone/>
              <a:defRPr sz="1800">
                <a:solidFill>
                  <a:schemeClr val="bg1"/>
                </a:solidFill>
              </a:defRPr>
            </a:lvl1pPr>
          </a:lstStyle>
          <a:p>
            <a:pPr lvl="0"/>
            <a:r>
              <a:rPr lang="en-US"/>
              <a:t>Click to edit Master text styles</a:t>
            </a:r>
          </a:p>
        </p:txBody>
      </p:sp>
      <p:sp>
        <p:nvSpPr>
          <p:cNvPr id="18"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076711917"/>
      </p:ext>
    </p:extLst>
  </p:cSld>
  <p:clrMapOvr>
    <a:masterClrMapping/>
  </p:clrMapOvr>
</p:sldLayout>
</file>

<file path=ppt/slideLayouts/slideLayout367.xml><?xml version="1.0" encoding="utf-8"?>
<p:sldLayout xmlns:a="http://schemas.openxmlformats.org/drawingml/2006/main" xmlns:r="http://schemas.openxmlformats.org/officeDocument/2006/relationships" xmlns:p="http://schemas.openxmlformats.org/presentationml/2006/main" preserve="1" userDrawn="1">
  <p:cSld name="MosaicTwoColumn_Blue">
    <p:spTree>
      <p:nvGrpSpPr>
        <p:cNvPr id="1" name=""/>
        <p:cNvGrpSpPr/>
        <p:nvPr/>
      </p:nvGrpSpPr>
      <p:grpSpPr>
        <a:xfrm>
          <a:off x="0" y="0"/>
          <a:ext cx="0" cy="0"/>
          <a:chOff x="0" y="0"/>
          <a:chExt cx="0" cy="0"/>
        </a:xfrm>
      </p:grpSpPr>
      <p:sp>
        <p:nvSpPr>
          <p:cNvPr id="37" name="Round Diagonal Corner Rectangle 36"/>
          <p:cNvSpPr/>
          <p:nvPr userDrawn="1"/>
        </p:nvSpPr>
        <p:spPr>
          <a:xfrm>
            <a:off x="4645152" y="4069080"/>
            <a:ext cx="4270248" cy="2057400"/>
          </a:xfrm>
          <a:prstGeom prst="round2DiagRect">
            <a:avLst>
              <a:gd name="adj1" fmla="val 10959"/>
              <a:gd name="adj2" fmla="val 0"/>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en-US" sz="1800" dirty="0">
              <a:solidFill>
                <a:prstClr val="white"/>
              </a:solidFill>
            </a:endParaRPr>
          </a:p>
        </p:txBody>
      </p:sp>
      <p:sp>
        <p:nvSpPr>
          <p:cNvPr id="38" name="Round Diagonal Corner Rectangle 37"/>
          <p:cNvSpPr/>
          <p:nvPr userDrawn="1"/>
        </p:nvSpPr>
        <p:spPr>
          <a:xfrm>
            <a:off x="230188" y="914400"/>
            <a:ext cx="4270248" cy="1764792"/>
          </a:xfrm>
          <a:prstGeom prst="round2DiagRect">
            <a:avLst>
              <a:gd name="adj1" fmla="val 0"/>
              <a:gd name="adj2" fmla="val 11943"/>
            </a:avLst>
          </a:prstGeom>
          <a:solidFill>
            <a:srgbClr val="1E9D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en-US" sz="1800" dirty="0">
              <a:solidFill>
                <a:prstClr val="white"/>
              </a:solidFill>
            </a:endParaRPr>
          </a:p>
        </p:txBody>
      </p:sp>
      <p:sp>
        <p:nvSpPr>
          <p:cNvPr id="22" name="Picture Placeholder 21"/>
          <p:cNvSpPr>
            <a:spLocks noGrp="1"/>
          </p:cNvSpPr>
          <p:nvPr>
            <p:ph type="pic" sz="quarter" idx="14"/>
          </p:nvPr>
        </p:nvSpPr>
        <p:spPr>
          <a:xfrm>
            <a:off x="4645152" y="914400"/>
            <a:ext cx="4270248" cy="3017520"/>
          </a:xfrm>
          <a:prstGeom prst="round2DiagRect">
            <a:avLst>
              <a:gd name="adj1" fmla="val 0"/>
              <a:gd name="adj2" fmla="val 7057"/>
            </a:avLst>
          </a:prstGeom>
        </p:spPr>
        <p:txBody>
          <a:bodyPr/>
          <a:lstStyle/>
          <a:p>
            <a:r>
              <a:rPr lang="en-US"/>
              <a:t>Click icon to add picture</a:t>
            </a:r>
            <a:endParaRPr lang="en-US" dirty="0"/>
          </a:p>
        </p:txBody>
      </p:sp>
      <p:sp>
        <p:nvSpPr>
          <p:cNvPr id="14" name="Picture Placeholder 13"/>
          <p:cNvSpPr>
            <a:spLocks noGrp="1"/>
          </p:cNvSpPr>
          <p:nvPr>
            <p:ph type="pic" sz="quarter" idx="11"/>
          </p:nvPr>
        </p:nvSpPr>
        <p:spPr>
          <a:xfrm>
            <a:off x="228600" y="2862072"/>
            <a:ext cx="4270248" cy="3264408"/>
          </a:xfrm>
          <a:prstGeom prst="round2DiagRect">
            <a:avLst>
              <a:gd name="adj1" fmla="val 7497"/>
              <a:gd name="adj2" fmla="val 0"/>
            </a:avLst>
          </a:prstGeom>
        </p:spPr>
        <p:txBody>
          <a:bodyPr/>
          <a:lstStyle/>
          <a:p>
            <a:r>
              <a:rPr lang="en-US"/>
              <a:t>Click icon to add picture</a:t>
            </a:r>
          </a:p>
        </p:txBody>
      </p:sp>
      <p:sp>
        <p:nvSpPr>
          <p:cNvPr id="21" name="Text Placeholder 23"/>
          <p:cNvSpPr>
            <a:spLocks noGrp="1"/>
          </p:cNvSpPr>
          <p:nvPr>
            <p:ph type="body" sz="quarter" idx="23"/>
          </p:nvPr>
        </p:nvSpPr>
        <p:spPr bwMode="gray">
          <a:xfrm>
            <a:off x="4882896" y="4161281"/>
            <a:ext cx="3840480" cy="1127342"/>
          </a:xfrm>
        </p:spPr>
        <p:txBody>
          <a:bodyPr tIns="0" bIns="0" anchor="b">
            <a:noAutofit/>
          </a:bodyPr>
          <a:lstStyle>
            <a:lvl1pPr marL="0" indent="0">
              <a:lnSpc>
                <a:spcPts val="3900"/>
              </a:lnSpc>
              <a:spcBef>
                <a:spcPts val="0"/>
              </a:spcBef>
              <a:buNone/>
              <a:defRPr sz="4800" b="1">
                <a:solidFill>
                  <a:schemeClr val="bg1"/>
                </a:solidFill>
              </a:defRPr>
            </a:lvl1pPr>
          </a:lstStyle>
          <a:p>
            <a:pPr lvl="0"/>
            <a:r>
              <a:rPr lang="en-US"/>
              <a:t>Click to edit Master text styles</a:t>
            </a:r>
          </a:p>
        </p:txBody>
      </p:sp>
      <p:sp>
        <p:nvSpPr>
          <p:cNvPr id="23" name="Text Placeholder 25"/>
          <p:cNvSpPr>
            <a:spLocks noGrp="1"/>
          </p:cNvSpPr>
          <p:nvPr>
            <p:ph type="body" sz="quarter" idx="24"/>
          </p:nvPr>
        </p:nvSpPr>
        <p:spPr bwMode="gray">
          <a:xfrm>
            <a:off x="4882895" y="5445061"/>
            <a:ext cx="3840480" cy="463169"/>
          </a:xfrm>
        </p:spPr>
        <p:txBody>
          <a:bodyPr tIns="0" bIns="0">
            <a:normAutofit/>
          </a:bodyPr>
          <a:lstStyle>
            <a:lvl1pPr marL="0" indent="0">
              <a:lnSpc>
                <a:spcPts val="1600"/>
              </a:lnSpc>
              <a:spcBef>
                <a:spcPts val="0"/>
              </a:spcBef>
              <a:buNone/>
              <a:defRPr sz="1400">
                <a:solidFill>
                  <a:schemeClr val="bg1"/>
                </a:solidFill>
              </a:defRPr>
            </a:lvl1pPr>
          </a:lstStyle>
          <a:p>
            <a:pPr lvl="0"/>
            <a:r>
              <a:rPr lang="en-US"/>
              <a:t>Click to edit Master text styles</a:t>
            </a:r>
          </a:p>
        </p:txBody>
      </p:sp>
      <p:sp>
        <p:nvSpPr>
          <p:cNvPr id="25" name="Text Placeholder 23"/>
          <p:cNvSpPr>
            <a:spLocks noGrp="1"/>
          </p:cNvSpPr>
          <p:nvPr>
            <p:ph type="body" sz="quarter" idx="25"/>
          </p:nvPr>
        </p:nvSpPr>
        <p:spPr>
          <a:xfrm>
            <a:off x="457200" y="1010984"/>
            <a:ext cx="3840480" cy="688933"/>
          </a:xfrm>
        </p:spPr>
        <p:txBody>
          <a:bodyPr tIns="0" bIns="0" anchor="b">
            <a:noAutofit/>
          </a:bodyPr>
          <a:lstStyle>
            <a:lvl1pPr marL="0" indent="0">
              <a:lnSpc>
                <a:spcPts val="3900"/>
              </a:lnSpc>
              <a:spcBef>
                <a:spcPts val="0"/>
              </a:spcBef>
              <a:buNone/>
              <a:defRPr sz="3600" b="1">
                <a:solidFill>
                  <a:schemeClr val="bg1"/>
                </a:solidFill>
              </a:defRPr>
            </a:lvl1pPr>
          </a:lstStyle>
          <a:p>
            <a:pPr lvl="0"/>
            <a:r>
              <a:rPr lang="en-US"/>
              <a:t>Click to edit Master text styles</a:t>
            </a:r>
          </a:p>
        </p:txBody>
      </p:sp>
      <p:sp>
        <p:nvSpPr>
          <p:cNvPr id="33" name="Text Placeholder 25"/>
          <p:cNvSpPr>
            <a:spLocks noGrp="1"/>
          </p:cNvSpPr>
          <p:nvPr>
            <p:ph type="body" sz="quarter" idx="26"/>
          </p:nvPr>
        </p:nvSpPr>
        <p:spPr>
          <a:xfrm>
            <a:off x="457200" y="1824038"/>
            <a:ext cx="3840480" cy="674025"/>
          </a:xfrm>
        </p:spPr>
        <p:txBody>
          <a:bodyPr tIns="0" bIns="0">
            <a:normAutofit/>
          </a:bodyPr>
          <a:lstStyle>
            <a:lvl1pPr marL="0" indent="0">
              <a:lnSpc>
                <a:spcPts val="1600"/>
              </a:lnSpc>
              <a:spcBef>
                <a:spcPts val="0"/>
              </a:spcBef>
              <a:buNone/>
              <a:defRPr sz="1400">
                <a:solidFill>
                  <a:schemeClr val="bg1"/>
                </a:solidFill>
              </a:defRPr>
            </a:lvl1pPr>
          </a:lstStyle>
          <a:p>
            <a:pPr lvl="0"/>
            <a:r>
              <a:rPr lang="en-US"/>
              <a:t>Click to edit Master text styles</a:t>
            </a:r>
          </a:p>
        </p:txBody>
      </p:sp>
      <p:sp>
        <p:nvSpPr>
          <p:cNvPr id="12"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955996228"/>
      </p:ext>
    </p:extLst>
  </p:cSld>
  <p:clrMapOvr>
    <a:masterClrMapping/>
  </p:clrMapOvr>
</p:sldLayout>
</file>

<file path=ppt/slideLayouts/slideLayout368.xml><?xml version="1.0" encoding="utf-8"?>
<p:sldLayout xmlns:a="http://schemas.openxmlformats.org/drawingml/2006/main" xmlns:r="http://schemas.openxmlformats.org/officeDocument/2006/relationships" xmlns:p="http://schemas.openxmlformats.org/presentationml/2006/main" type="blank" preserve="1">
  <p:cSld name="Closer">
    <p:spTree>
      <p:nvGrpSpPr>
        <p:cNvPr id="1" name=""/>
        <p:cNvGrpSpPr/>
        <p:nvPr/>
      </p:nvGrpSpPr>
      <p:grpSpPr>
        <a:xfrm>
          <a:off x="0" y="0"/>
          <a:ext cx="0" cy="0"/>
          <a:chOff x="0" y="0"/>
          <a:chExt cx="0" cy="0"/>
        </a:xfrm>
      </p:grpSpPr>
      <p:sp>
        <p:nvSpPr>
          <p:cNvPr id="5" name="Rectangle 4"/>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en-US" sz="1800">
              <a:solidFill>
                <a:prstClr val="white"/>
              </a:solidFill>
            </a:endParaRPr>
          </a:p>
        </p:txBody>
      </p:sp>
      <p:pic>
        <p:nvPicPr>
          <p:cNvPr id="3" name="Picture 2" descr="Cargill_Webinar_graphics-87.png"/>
          <p:cNvPicPr>
            <a:picLocks noChangeAspect="1"/>
          </p:cNvPicPr>
          <p:nvPr userDrawn="1"/>
        </p:nvPicPr>
        <p:blipFill>
          <a:blip r:embed="rId2" cstate="print"/>
          <a:stretch>
            <a:fillRect/>
          </a:stretch>
        </p:blipFill>
        <p:spPr>
          <a:xfrm>
            <a:off x="3200513" y="2816402"/>
            <a:ext cx="2742973" cy="1225195"/>
          </a:xfrm>
          <a:prstGeom prst="rect">
            <a:avLst/>
          </a:prstGeom>
        </p:spPr>
      </p:pic>
    </p:spTree>
    <p:extLst>
      <p:ext uri="{BB962C8B-B14F-4D97-AF65-F5344CB8AC3E}">
        <p14:creationId xmlns:p14="http://schemas.microsoft.com/office/powerpoint/2010/main" val="486051276"/>
      </p:ext>
    </p:extLst>
  </p:cSld>
  <p:clrMapOvr>
    <a:masterClrMapping/>
  </p:clrMapOvr>
</p:sldLayout>
</file>

<file path=ppt/slideLayouts/slideLayout369.xml><?xml version="1.0" encoding="utf-8"?>
<p:sldLayout xmlns:a="http://schemas.openxmlformats.org/drawingml/2006/main" xmlns:r="http://schemas.openxmlformats.org/officeDocument/2006/relationships" xmlns:p="http://schemas.openxmlformats.org/presentationml/2006/main" preserve="1" userDrawn="1">
  <p:cSld name="TitleThrive_Blue">
    <p:spTree>
      <p:nvGrpSpPr>
        <p:cNvPr id="1" name=""/>
        <p:cNvGrpSpPr/>
        <p:nvPr/>
      </p:nvGrpSpPr>
      <p:grpSpPr>
        <a:xfrm>
          <a:off x="0" y="0"/>
          <a:ext cx="0" cy="0"/>
          <a:chOff x="0" y="0"/>
          <a:chExt cx="0" cy="0"/>
        </a:xfrm>
      </p:grpSpPr>
      <p:sp>
        <p:nvSpPr>
          <p:cNvPr id="15" name="Rectangle 14"/>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0" name="Round Diagonal Corner Rectangle 19"/>
          <p:cNvSpPr/>
          <p:nvPr userDrawn="1"/>
        </p:nvSpPr>
        <p:spPr>
          <a:xfrm>
            <a:off x="6092679" y="457200"/>
            <a:ext cx="2359152" cy="1600200"/>
          </a:xfrm>
          <a:prstGeom prst="round2DiagRect">
            <a:avLst>
              <a:gd name="adj1" fmla="val 12797"/>
              <a:gd name="adj2" fmla="val 0"/>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7" name="Picture Placeholder 16"/>
          <p:cNvSpPr>
            <a:spLocks noGrp="1"/>
          </p:cNvSpPr>
          <p:nvPr>
            <p:ph type="pic" sz="quarter" idx="14"/>
          </p:nvPr>
        </p:nvSpPr>
        <p:spPr>
          <a:xfrm>
            <a:off x="0" y="228600"/>
            <a:ext cx="5980176" cy="5715000"/>
          </a:xfrm>
          <a:prstGeom prst="rect">
            <a:avLst/>
          </a:prstGeom>
          <a:solidFill>
            <a:schemeClr val="bg1"/>
          </a:solidFill>
        </p:spPr>
        <p:txBody>
          <a:bodyPr/>
          <a:lstStyle/>
          <a:p>
            <a:r>
              <a:rPr lang="en-US" dirty="0"/>
              <a:t>Click icon to add picture</a:t>
            </a:r>
          </a:p>
        </p:txBody>
      </p:sp>
      <p:sp>
        <p:nvSpPr>
          <p:cNvPr id="16" name="Round Diagonal Corner Rectangle 15"/>
          <p:cNvSpPr/>
          <p:nvPr userDrawn="1"/>
        </p:nvSpPr>
        <p:spPr>
          <a:xfrm>
            <a:off x="6092679" y="2167128"/>
            <a:ext cx="2817960" cy="3775052"/>
          </a:xfrm>
          <a:prstGeom prst="round2DiagRect">
            <a:avLst>
              <a:gd name="adj1" fmla="val 0"/>
              <a:gd name="adj2" fmla="val 8742"/>
            </a:avLst>
          </a:prstGeom>
          <a:solidFill>
            <a:srgbClr val="005F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 name="Subtitle 2"/>
          <p:cNvSpPr>
            <a:spLocks noGrp="1"/>
          </p:cNvSpPr>
          <p:nvPr>
            <p:ph type="subTitle" idx="1"/>
          </p:nvPr>
        </p:nvSpPr>
        <p:spPr bwMode="gray">
          <a:xfrm>
            <a:off x="6382511" y="2697480"/>
            <a:ext cx="2249424" cy="1619459"/>
          </a:xfrm>
        </p:spPr>
        <p:txBody>
          <a:bodyPr lIns="0" tIns="0" rIns="0" bIns="0" anchor="t" anchorCtr="0">
            <a:noAutofit/>
          </a:bodyPr>
          <a:lstStyle>
            <a:lvl1pPr marL="0" indent="0" algn="l">
              <a:lnSpc>
                <a:spcPts val="3200"/>
              </a:lnSpc>
              <a:spcBef>
                <a:spcPts val="0"/>
              </a:spcBef>
              <a:buNone/>
              <a:defRPr sz="2400" b="1">
                <a:solidFill>
                  <a:schemeClr val="bg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4" name="Text Placeholder 13"/>
          <p:cNvSpPr>
            <a:spLocks noGrp="1"/>
          </p:cNvSpPr>
          <p:nvPr>
            <p:ph type="body" sz="quarter" idx="13"/>
          </p:nvPr>
        </p:nvSpPr>
        <p:spPr>
          <a:xfrm>
            <a:off x="230188" y="6354053"/>
            <a:ext cx="2151062" cy="293688"/>
          </a:xfrm>
        </p:spPr>
        <p:txBody>
          <a:bodyPr lIns="0" tIns="0" rIns="0" bIns="0" anchor="b">
            <a:noAutofit/>
          </a:bodyPr>
          <a:lstStyle>
            <a:lvl1pPr marL="0" indent="0">
              <a:spcBef>
                <a:spcPts val="0"/>
              </a:spcBef>
              <a:buNone/>
              <a:defRPr sz="1000" b="1"/>
            </a:lvl1pPr>
            <a:lvl2pPr>
              <a:defRPr sz="1100" b="1"/>
            </a:lvl2pPr>
            <a:lvl3pPr>
              <a:defRPr sz="1100" b="1"/>
            </a:lvl3pPr>
            <a:lvl4pPr>
              <a:defRPr sz="1100" b="1"/>
            </a:lvl4pPr>
            <a:lvl5pPr>
              <a:defRPr sz="1100" b="1"/>
            </a:lvl5pPr>
          </a:lstStyle>
          <a:p>
            <a:pPr lvl="0"/>
            <a:r>
              <a:rPr lang="en-US"/>
              <a:t>Click to edit Master text styles</a:t>
            </a:r>
          </a:p>
        </p:txBody>
      </p:sp>
      <p:pic>
        <p:nvPicPr>
          <p:cNvPr id="18" name="Picture 17" descr="Cargill_graphics-02.png"/>
          <p:cNvPicPr>
            <a:picLocks noChangeAspect="1"/>
          </p:cNvPicPr>
          <p:nvPr userDrawn="1"/>
        </p:nvPicPr>
        <p:blipFill>
          <a:blip r:embed="rId2" cstate="print"/>
          <a:stretch>
            <a:fillRect/>
          </a:stretch>
        </p:blipFill>
        <p:spPr>
          <a:xfrm>
            <a:off x="7829661" y="6187350"/>
            <a:ext cx="1145953" cy="512022"/>
          </a:xfrm>
          <a:prstGeom prst="rect">
            <a:avLst/>
          </a:prstGeom>
        </p:spPr>
      </p:pic>
      <p:sp>
        <p:nvSpPr>
          <p:cNvPr id="22" name="TextBox 21"/>
          <p:cNvSpPr txBox="1"/>
          <p:nvPr userDrawn="1"/>
        </p:nvSpPr>
        <p:spPr>
          <a:xfrm>
            <a:off x="2541319" y="6438827"/>
            <a:ext cx="3331030" cy="215444"/>
          </a:xfrm>
          <a:prstGeom prst="rect">
            <a:avLst/>
          </a:prstGeom>
          <a:noFill/>
        </p:spPr>
        <p:txBody>
          <a:bodyPr wrap="square" lIns="0" tIns="0" rIns="0" bIns="0" rtlCol="0" anchor="b">
            <a:spAutoFit/>
          </a:bodyPr>
          <a:lstStyle/>
          <a:p>
            <a:pPr>
              <a:defRPr/>
            </a:pPr>
            <a:r>
              <a:rPr lang="en-US" sz="700" baseline="30000" dirty="0">
                <a:solidFill>
                  <a:srgbClr val="959595"/>
                </a:solidFill>
              </a:rPr>
              <a:t>CONFIDENTIAL. This document contains trade secret information. Disclosure, use or reproduction outside Cargill or inside Cargill, to or by those employees who do not have a need to know is prohibited except as authorized by Cargill in writing.</a:t>
            </a:r>
          </a:p>
          <a:p>
            <a:pPr>
              <a:defRPr/>
            </a:pPr>
            <a:r>
              <a:rPr lang="en-US" sz="700" baseline="30000" dirty="0">
                <a:solidFill>
                  <a:srgbClr val="959595"/>
                </a:solidFill>
              </a:rPr>
              <a:t>© 2013 Cargill, Incorporated. All rights reserved.</a:t>
            </a:r>
          </a:p>
        </p:txBody>
      </p:sp>
      <p:sp>
        <p:nvSpPr>
          <p:cNvPr id="21" name="Text Placeholder 20"/>
          <p:cNvSpPr>
            <a:spLocks noGrp="1"/>
          </p:cNvSpPr>
          <p:nvPr>
            <p:ph type="body" sz="quarter" idx="16"/>
          </p:nvPr>
        </p:nvSpPr>
        <p:spPr bwMode="gray">
          <a:xfrm>
            <a:off x="6382511" y="4206240"/>
            <a:ext cx="2249424" cy="1317625"/>
          </a:xfrm>
        </p:spPr>
        <p:txBody>
          <a:bodyPr tIns="0" bIns="0">
            <a:noAutofit/>
          </a:bodyPr>
          <a:lstStyle>
            <a:lvl1pPr>
              <a:buFontTx/>
              <a:buNone/>
              <a:defRPr sz="1400" b="1" baseline="0">
                <a:solidFill>
                  <a:schemeClr val="bg1"/>
                </a:solidFill>
                <a:latin typeface="+mn-lt"/>
              </a:defRPr>
            </a:lvl1pPr>
            <a:lvl5pPr>
              <a:defRPr/>
            </a:lvl5pPr>
          </a:lstStyle>
          <a:p>
            <a:pPr lvl="0"/>
            <a:r>
              <a:rPr lang="en-US"/>
              <a:t>Click to edit Master text styles</a:t>
            </a:r>
          </a:p>
        </p:txBody>
      </p:sp>
    </p:spTree>
    <p:extLst>
      <p:ext uri="{BB962C8B-B14F-4D97-AF65-F5344CB8AC3E}">
        <p14:creationId xmlns:p14="http://schemas.microsoft.com/office/powerpoint/2010/main" val="2954832716"/>
      </p:ext>
    </p:extLst>
  </p:cSld>
  <p:clrMapOvr>
    <a:masterClrMapping/>
  </p:clrMapOvr>
</p:sldLayout>
</file>

<file path=ppt/slideLayouts/slideLayout370.xml><?xml version="1.0" encoding="utf-8"?>
<p:sldLayout xmlns:a="http://schemas.openxmlformats.org/drawingml/2006/main" xmlns:r="http://schemas.openxmlformats.org/officeDocument/2006/relationships" xmlns:p="http://schemas.openxmlformats.org/presentationml/2006/main" preserve="1" userDrawn="1">
  <p:cSld name="TitleNoThrive_Blue">
    <p:spTree>
      <p:nvGrpSpPr>
        <p:cNvPr id="1" name=""/>
        <p:cNvGrpSpPr/>
        <p:nvPr/>
      </p:nvGrpSpPr>
      <p:grpSpPr>
        <a:xfrm>
          <a:off x="0" y="0"/>
          <a:ext cx="0" cy="0"/>
          <a:chOff x="0" y="0"/>
          <a:chExt cx="0" cy="0"/>
        </a:xfrm>
      </p:grpSpPr>
      <p:sp>
        <p:nvSpPr>
          <p:cNvPr id="15" name="Rectangle 14"/>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7" name="Picture Placeholder 16"/>
          <p:cNvSpPr>
            <a:spLocks noGrp="1"/>
          </p:cNvSpPr>
          <p:nvPr>
            <p:ph type="pic" sz="quarter" idx="14"/>
          </p:nvPr>
        </p:nvSpPr>
        <p:spPr>
          <a:xfrm>
            <a:off x="230188" y="228600"/>
            <a:ext cx="5751576" cy="5715000"/>
          </a:xfrm>
          <a:prstGeom prst="round2DiagRect">
            <a:avLst>
              <a:gd name="adj1" fmla="val 3724"/>
              <a:gd name="adj2" fmla="val 0"/>
            </a:avLst>
          </a:prstGeom>
          <a:solidFill>
            <a:schemeClr val="bg1"/>
          </a:solidFill>
        </p:spPr>
        <p:txBody>
          <a:bodyPr/>
          <a:lstStyle/>
          <a:p>
            <a:r>
              <a:rPr lang="en-US" dirty="0"/>
              <a:t>Click icon to add picture</a:t>
            </a:r>
          </a:p>
        </p:txBody>
      </p:sp>
      <p:sp>
        <p:nvSpPr>
          <p:cNvPr id="16" name="Round Diagonal Corner Rectangle 15"/>
          <p:cNvSpPr/>
          <p:nvPr userDrawn="1"/>
        </p:nvSpPr>
        <p:spPr>
          <a:xfrm>
            <a:off x="6092679" y="2368296"/>
            <a:ext cx="2817960" cy="3575304"/>
          </a:xfrm>
          <a:prstGeom prst="round2DiagRect">
            <a:avLst>
              <a:gd name="adj1" fmla="val 0"/>
              <a:gd name="adj2" fmla="val 8742"/>
            </a:avLst>
          </a:prstGeom>
          <a:solidFill>
            <a:srgbClr val="005F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 name="Subtitle 2"/>
          <p:cNvSpPr>
            <a:spLocks noGrp="1"/>
          </p:cNvSpPr>
          <p:nvPr>
            <p:ph type="subTitle" idx="1"/>
          </p:nvPr>
        </p:nvSpPr>
        <p:spPr bwMode="gray">
          <a:xfrm>
            <a:off x="6382511" y="2697480"/>
            <a:ext cx="2249424" cy="1619459"/>
          </a:xfrm>
        </p:spPr>
        <p:txBody>
          <a:bodyPr lIns="0" tIns="0" rIns="0" bIns="0" anchor="t" anchorCtr="0">
            <a:noAutofit/>
          </a:bodyPr>
          <a:lstStyle>
            <a:lvl1pPr marL="0" indent="0" algn="l">
              <a:lnSpc>
                <a:spcPts val="3200"/>
              </a:lnSpc>
              <a:spcBef>
                <a:spcPts val="0"/>
              </a:spcBef>
              <a:buNone/>
              <a:defRPr sz="2400" b="1">
                <a:solidFill>
                  <a:schemeClr val="bg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4" name="Text Placeholder 13"/>
          <p:cNvSpPr>
            <a:spLocks noGrp="1"/>
          </p:cNvSpPr>
          <p:nvPr>
            <p:ph type="body" sz="quarter" idx="13"/>
          </p:nvPr>
        </p:nvSpPr>
        <p:spPr>
          <a:xfrm>
            <a:off x="230188" y="6354053"/>
            <a:ext cx="2151062" cy="293688"/>
          </a:xfrm>
        </p:spPr>
        <p:txBody>
          <a:bodyPr lIns="0" tIns="0" rIns="0" bIns="0" anchor="b">
            <a:noAutofit/>
          </a:bodyPr>
          <a:lstStyle>
            <a:lvl1pPr marL="0" indent="0">
              <a:spcBef>
                <a:spcPts val="0"/>
              </a:spcBef>
              <a:buNone/>
              <a:defRPr sz="1000" b="1"/>
            </a:lvl1pPr>
            <a:lvl2pPr>
              <a:defRPr sz="1100" b="1"/>
            </a:lvl2pPr>
            <a:lvl3pPr>
              <a:defRPr sz="1100" b="1"/>
            </a:lvl3pPr>
            <a:lvl4pPr>
              <a:defRPr sz="1100" b="1"/>
            </a:lvl4pPr>
            <a:lvl5pPr>
              <a:defRPr sz="1100" b="1"/>
            </a:lvl5pPr>
          </a:lstStyle>
          <a:p>
            <a:pPr lvl="0"/>
            <a:r>
              <a:rPr lang="en-US"/>
              <a:t>Click to edit Master text styles</a:t>
            </a:r>
          </a:p>
        </p:txBody>
      </p:sp>
      <p:pic>
        <p:nvPicPr>
          <p:cNvPr id="18" name="Picture 17" descr="Cargill_graphics-02.png"/>
          <p:cNvPicPr>
            <a:picLocks noChangeAspect="1"/>
          </p:cNvPicPr>
          <p:nvPr userDrawn="1"/>
        </p:nvPicPr>
        <p:blipFill>
          <a:blip r:embed="rId2" cstate="print"/>
          <a:stretch>
            <a:fillRect/>
          </a:stretch>
        </p:blipFill>
        <p:spPr>
          <a:xfrm>
            <a:off x="7829661" y="6187350"/>
            <a:ext cx="1145953" cy="512022"/>
          </a:xfrm>
          <a:prstGeom prst="rect">
            <a:avLst/>
          </a:prstGeom>
        </p:spPr>
      </p:pic>
      <p:sp>
        <p:nvSpPr>
          <p:cNvPr id="22" name="TextBox 21"/>
          <p:cNvSpPr txBox="1"/>
          <p:nvPr userDrawn="1"/>
        </p:nvSpPr>
        <p:spPr>
          <a:xfrm>
            <a:off x="2541319" y="6438827"/>
            <a:ext cx="3331030" cy="215444"/>
          </a:xfrm>
          <a:prstGeom prst="rect">
            <a:avLst/>
          </a:prstGeom>
          <a:noFill/>
        </p:spPr>
        <p:txBody>
          <a:bodyPr wrap="square" lIns="0" tIns="0" rIns="0" bIns="0" rtlCol="0" anchor="b">
            <a:spAutoFit/>
          </a:bodyPr>
          <a:lstStyle/>
          <a:p>
            <a:pPr>
              <a:defRPr/>
            </a:pPr>
            <a:r>
              <a:rPr lang="en-US" sz="700" baseline="30000" dirty="0">
                <a:solidFill>
                  <a:srgbClr val="959595"/>
                </a:solidFill>
              </a:rPr>
              <a:t>CONFIDENTIAL. This document contains trade secret information. Disclosure, use or reproduction outside Cargill or inside Cargill, to or by those employees who do not have a need to know is prohibited except as authorized by Cargill in writing.</a:t>
            </a:r>
          </a:p>
          <a:p>
            <a:pPr>
              <a:defRPr/>
            </a:pPr>
            <a:r>
              <a:rPr lang="en-US" sz="700" baseline="30000" dirty="0">
                <a:solidFill>
                  <a:srgbClr val="959595"/>
                </a:solidFill>
              </a:rPr>
              <a:t>© 2013 Cargill, Incorporated. All rights reserved.</a:t>
            </a:r>
          </a:p>
        </p:txBody>
      </p:sp>
      <p:sp>
        <p:nvSpPr>
          <p:cNvPr id="21" name="Text Placeholder 20"/>
          <p:cNvSpPr>
            <a:spLocks noGrp="1"/>
          </p:cNvSpPr>
          <p:nvPr>
            <p:ph type="body" sz="quarter" idx="16"/>
          </p:nvPr>
        </p:nvSpPr>
        <p:spPr bwMode="gray">
          <a:xfrm>
            <a:off x="6382512" y="4206240"/>
            <a:ext cx="2249424" cy="1317625"/>
          </a:xfrm>
        </p:spPr>
        <p:txBody>
          <a:bodyPr tIns="0" bIns="0">
            <a:noAutofit/>
          </a:bodyPr>
          <a:lstStyle>
            <a:lvl1pPr>
              <a:buFontTx/>
              <a:buNone/>
              <a:defRPr sz="1400" b="1" baseline="0">
                <a:solidFill>
                  <a:schemeClr val="bg1"/>
                </a:solidFill>
                <a:latin typeface="+mn-lt"/>
              </a:defRPr>
            </a:lvl1pPr>
            <a:lvl5pPr>
              <a:defRPr/>
            </a:lvl5pPr>
          </a:lstStyle>
          <a:p>
            <a:pPr lvl="0"/>
            <a:r>
              <a:rPr lang="en-US"/>
              <a:t>Click to edit Master text styles</a:t>
            </a:r>
          </a:p>
        </p:txBody>
      </p:sp>
      <p:sp>
        <p:nvSpPr>
          <p:cNvPr id="24" name="Round Diagonal Corner Rectangle 23"/>
          <p:cNvSpPr/>
          <p:nvPr userDrawn="1"/>
        </p:nvSpPr>
        <p:spPr>
          <a:xfrm>
            <a:off x="6085856" y="685800"/>
            <a:ext cx="2355284" cy="1572768"/>
          </a:xfrm>
          <a:prstGeom prst="round2DiagRect">
            <a:avLst>
              <a:gd name="adj1" fmla="val 12797"/>
              <a:gd name="adj2" fmla="val 0"/>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3449655636"/>
      </p:ext>
    </p:extLst>
  </p:cSld>
  <p:clrMapOvr>
    <a:masterClrMapping/>
  </p:clrMapOvr>
</p:sldLayout>
</file>

<file path=ppt/slideLayouts/slideLayout371.xml><?xml version="1.0" encoding="utf-8"?>
<p:sldLayout xmlns:a="http://schemas.openxmlformats.org/drawingml/2006/main" xmlns:r="http://schemas.openxmlformats.org/officeDocument/2006/relationships" xmlns:p="http://schemas.openxmlformats.org/presentationml/2006/main" preserve="1" userDrawn="1">
  <p:cSld name="TitleNoPhoto_Blue">
    <p:spTree>
      <p:nvGrpSpPr>
        <p:cNvPr id="1" name=""/>
        <p:cNvGrpSpPr/>
        <p:nvPr/>
      </p:nvGrpSpPr>
      <p:grpSpPr>
        <a:xfrm>
          <a:off x="0" y="0"/>
          <a:ext cx="0" cy="0"/>
          <a:chOff x="0" y="0"/>
          <a:chExt cx="0" cy="0"/>
        </a:xfrm>
      </p:grpSpPr>
      <p:sp>
        <p:nvSpPr>
          <p:cNvPr id="15" name="Rectangle 14"/>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1" name="Round Diagonal Corner Rectangle 10"/>
          <p:cNvSpPr/>
          <p:nvPr userDrawn="1"/>
        </p:nvSpPr>
        <p:spPr>
          <a:xfrm>
            <a:off x="230188" y="228599"/>
            <a:ext cx="7223760" cy="5711825"/>
          </a:xfrm>
          <a:prstGeom prst="round2DiagRect">
            <a:avLst>
              <a:gd name="adj1" fmla="val 0"/>
              <a:gd name="adj2" fmla="val 4027"/>
            </a:avLst>
          </a:prstGeom>
          <a:solidFill>
            <a:srgbClr val="005F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6" name="Round Diagonal Corner Rectangle 15"/>
          <p:cNvSpPr/>
          <p:nvPr userDrawn="1"/>
        </p:nvSpPr>
        <p:spPr>
          <a:xfrm>
            <a:off x="7562088" y="3078353"/>
            <a:ext cx="1353312" cy="2862072"/>
          </a:xfrm>
          <a:prstGeom prst="round2DiagRect">
            <a:avLst>
              <a:gd name="adj1" fmla="val 612"/>
              <a:gd name="adj2" fmla="val 16610"/>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 name="Subtitle 2"/>
          <p:cNvSpPr>
            <a:spLocks noGrp="1"/>
          </p:cNvSpPr>
          <p:nvPr>
            <p:ph type="subTitle" idx="1"/>
          </p:nvPr>
        </p:nvSpPr>
        <p:spPr bwMode="gray">
          <a:xfrm>
            <a:off x="740664" y="1170432"/>
            <a:ext cx="5029200" cy="1828800"/>
          </a:xfrm>
        </p:spPr>
        <p:txBody>
          <a:bodyPr lIns="0" tIns="0" rIns="0" bIns="0" anchor="t" anchorCtr="0">
            <a:noAutofit/>
          </a:bodyPr>
          <a:lstStyle>
            <a:lvl1pPr marL="0" indent="0" algn="l">
              <a:lnSpc>
                <a:spcPts val="5000"/>
              </a:lnSpc>
              <a:spcBef>
                <a:spcPts val="0"/>
              </a:spcBef>
              <a:buNone/>
              <a:defRPr sz="4800" b="1">
                <a:solidFill>
                  <a:schemeClr val="bg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4" name="Text Placeholder 13"/>
          <p:cNvSpPr>
            <a:spLocks noGrp="1"/>
          </p:cNvSpPr>
          <p:nvPr>
            <p:ph type="body" sz="quarter" idx="13"/>
          </p:nvPr>
        </p:nvSpPr>
        <p:spPr>
          <a:xfrm>
            <a:off x="230188" y="6354053"/>
            <a:ext cx="2151062" cy="293688"/>
          </a:xfrm>
        </p:spPr>
        <p:txBody>
          <a:bodyPr lIns="0" tIns="0" rIns="0" bIns="0" anchor="b">
            <a:noAutofit/>
          </a:bodyPr>
          <a:lstStyle>
            <a:lvl1pPr marL="0" indent="0">
              <a:spcBef>
                <a:spcPts val="0"/>
              </a:spcBef>
              <a:buNone/>
              <a:defRPr sz="1000" b="1"/>
            </a:lvl1pPr>
            <a:lvl2pPr>
              <a:defRPr sz="1100" b="1"/>
            </a:lvl2pPr>
            <a:lvl3pPr>
              <a:defRPr sz="1100" b="1"/>
            </a:lvl3pPr>
            <a:lvl4pPr>
              <a:defRPr sz="1100" b="1"/>
            </a:lvl4pPr>
            <a:lvl5pPr>
              <a:defRPr sz="1100" b="1"/>
            </a:lvl5pPr>
          </a:lstStyle>
          <a:p>
            <a:pPr lvl="0"/>
            <a:r>
              <a:rPr lang="en-US"/>
              <a:t>Click to edit Master text styles</a:t>
            </a:r>
          </a:p>
        </p:txBody>
      </p:sp>
      <p:pic>
        <p:nvPicPr>
          <p:cNvPr id="18" name="Picture 17" descr="Cargill_graphics-02.png"/>
          <p:cNvPicPr>
            <a:picLocks noChangeAspect="1"/>
          </p:cNvPicPr>
          <p:nvPr userDrawn="1"/>
        </p:nvPicPr>
        <p:blipFill>
          <a:blip r:embed="rId2" cstate="print"/>
          <a:stretch>
            <a:fillRect/>
          </a:stretch>
        </p:blipFill>
        <p:spPr>
          <a:xfrm>
            <a:off x="7829661" y="6187350"/>
            <a:ext cx="1145953" cy="512022"/>
          </a:xfrm>
          <a:prstGeom prst="rect">
            <a:avLst/>
          </a:prstGeom>
        </p:spPr>
      </p:pic>
      <p:sp>
        <p:nvSpPr>
          <p:cNvPr id="22" name="TextBox 21"/>
          <p:cNvSpPr txBox="1"/>
          <p:nvPr userDrawn="1"/>
        </p:nvSpPr>
        <p:spPr>
          <a:xfrm>
            <a:off x="2541319" y="6438827"/>
            <a:ext cx="3331030" cy="215444"/>
          </a:xfrm>
          <a:prstGeom prst="rect">
            <a:avLst/>
          </a:prstGeom>
          <a:noFill/>
        </p:spPr>
        <p:txBody>
          <a:bodyPr wrap="square" lIns="0" tIns="0" rIns="0" bIns="0" rtlCol="0" anchor="b">
            <a:spAutoFit/>
          </a:bodyPr>
          <a:lstStyle/>
          <a:p>
            <a:pPr>
              <a:defRPr/>
            </a:pPr>
            <a:r>
              <a:rPr lang="en-US" sz="700" baseline="30000" dirty="0">
                <a:solidFill>
                  <a:srgbClr val="959595"/>
                </a:solidFill>
              </a:rPr>
              <a:t>CONFIDENTIAL. This document contains trade secret information. Disclosure, use or reproduction outside Cargill or inside Cargill, to or by those employees who do not have a need to know is prohibited except as authorized by Cargill in writing.</a:t>
            </a:r>
          </a:p>
          <a:p>
            <a:pPr>
              <a:defRPr/>
            </a:pPr>
            <a:r>
              <a:rPr lang="en-US" sz="700" baseline="30000" dirty="0">
                <a:solidFill>
                  <a:srgbClr val="959595"/>
                </a:solidFill>
              </a:rPr>
              <a:t>© 2013 Cargill, Incorporated. All rights reserved.</a:t>
            </a:r>
          </a:p>
        </p:txBody>
      </p:sp>
      <p:sp>
        <p:nvSpPr>
          <p:cNvPr id="21" name="Text Placeholder 20"/>
          <p:cNvSpPr>
            <a:spLocks noGrp="1"/>
          </p:cNvSpPr>
          <p:nvPr>
            <p:ph type="body" sz="quarter" idx="16"/>
          </p:nvPr>
        </p:nvSpPr>
        <p:spPr bwMode="gray">
          <a:xfrm>
            <a:off x="740664" y="3430587"/>
            <a:ext cx="5029200" cy="914400"/>
          </a:xfrm>
        </p:spPr>
        <p:txBody>
          <a:bodyPr tIns="0" bIns="0">
            <a:noAutofit/>
          </a:bodyPr>
          <a:lstStyle>
            <a:lvl1pPr>
              <a:lnSpc>
                <a:spcPts val="3000"/>
              </a:lnSpc>
              <a:buFontTx/>
              <a:buNone/>
              <a:defRPr sz="2400" b="1" baseline="0">
                <a:solidFill>
                  <a:schemeClr val="bg1"/>
                </a:solidFill>
                <a:latin typeface="+mn-lt"/>
              </a:defRPr>
            </a:lvl1pPr>
            <a:lvl5pPr>
              <a:defRPr/>
            </a:lvl5pPr>
          </a:lstStyle>
          <a:p>
            <a:pPr lvl="0"/>
            <a:r>
              <a:rPr lang="en-US"/>
              <a:t>Click to edit Master text styles</a:t>
            </a:r>
          </a:p>
        </p:txBody>
      </p:sp>
      <p:sp>
        <p:nvSpPr>
          <p:cNvPr id="24" name="Round Diagonal Corner Rectangle 23"/>
          <p:cNvSpPr/>
          <p:nvPr userDrawn="1"/>
        </p:nvSpPr>
        <p:spPr>
          <a:xfrm>
            <a:off x="7562088" y="1828800"/>
            <a:ext cx="1353312" cy="1143000"/>
          </a:xfrm>
          <a:prstGeom prst="round2DiagRect">
            <a:avLst>
              <a:gd name="adj1" fmla="val 20468"/>
              <a:gd name="adj2" fmla="val 0"/>
            </a:avLst>
          </a:prstGeom>
          <a:solidFill>
            <a:srgbClr val="1E9D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2033585489"/>
      </p:ext>
    </p:extLst>
  </p:cSld>
  <p:clrMapOvr>
    <a:masterClrMapping/>
  </p:clrMapOvr>
</p:sldLayout>
</file>

<file path=ppt/slideLayouts/slideLayout372.xml><?xml version="1.0" encoding="utf-8"?>
<p:sldLayout xmlns:a="http://schemas.openxmlformats.org/drawingml/2006/main" xmlns:r="http://schemas.openxmlformats.org/officeDocument/2006/relationships" xmlns:p="http://schemas.openxmlformats.org/presentationml/2006/main" preserve="1" userDrawn="1">
  <p:cSld name="TitleLowInk_Blue">
    <p:spTree>
      <p:nvGrpSpPr>
        <p:cNvPr id="1" name=""/>
        <p:cNvGrpSpPr/>
        <p:nvPr/>
      </p:nvGrpSpPr>
      <p:grpSpPr>
        <a:xfrm>
          <a:off x="0" y="0"/>
          <a:ext cx="0" cy="0"/>
          <a:chOff x="0" y="0"/>
          <a:chExt cx="0" cy="0"/>
        </a:xfrm>
      </p:grpSpPr>
      <p:sp>
        <p:nvSpPr>
          <p:cNvPr id="15" name="Rectangle 14"/>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6" name="Round Diagonal Corner Rectangle 15"/>
          <p:cNvSpPr/>
          <p:nvPr userDrawn="1"/>
        </p:nvSpPr>
        <p:spPr>
          <a:xfrm>
            <a:off x="758952" y="228600"/>
            <a:ext cx="978408" cy="603504"/>
          </a:xfrm>
          <a:prstGeom prst="round2DiagRect">
            <a:avLst>
              <a:gd name="adj1" fmla="val 0"/>
              <a:gd name="adj2" fmla="val 20819"/>
            </a:avLst>
          </a:prstGeom>
          <a:solidFill>
            <a:srgbClr val="005C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 name="Subtitle 2"/>
          <p:cNvSpPr>
            <a:spLocks noGrp="1"/>
          </p:cNvSpPr>
          <p:nvPr>
            <p:ph type="subTitle" idx="1" hasCustomPrompt="1"/>
          </p:nvPr>
        </p:nvSpPr>
        <p:spPr>
          <a:xfrm>
            <a:off x="740664" y="2258568"/>
            <a:ext cx="7040880" cy="2057400"/>
          </a:xfrm>
          <a:noFill/>
        </p:spPr>
        <p:txBody>
          <a:bodyPr lIns="0" tIns="0" rIns="0" bIns="0" anchor="t" anchorCtr="0">
            <a:noAutofit/>
          </a:bodyPr>
          <a:lstStyle>
            <a:lvl1pPr marL="0" indent="0" algn="l">
              <a:lnSpc>
                <a:spcPts val="7900"/>
              </a:lnSpc>
              <a:spcBef>
                <a:spcPts val="0"/>
              </a:spcBef>
              <a:buNone/>
              <a:defRPr sz="6900" b="1">
                <a:solidFill>
                  <a:srgbClr val="005C84"/>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Cover Slide Primary</a:t>
            </a:r>
          </a:p>
        </p:txBody>
      </p:sp>
      <p:sp>
        <p:nvSpPr>
          <p:cNvPr id="14" name="Text Placeholder 13"/>
          <p:cNvSpPr>
            <a:spLocks noGrp="1"/>
          </p:cNvSpPr>
          <p:nvPr>
            <p:ph type="body" sz="quarter" idx="13"/>
          </p:nvPr>
        </p:nvSpPr>
        <p:spPr>
          <a:xfrm>
            <a:off x="230188" y="6354053"/>
            <a:ext cx="2151062" cy="293688"/>
          </a:xfrm>
        </p:spPr>
        <p:txBody>
          <a:bodyPr lIns="0" tIns="0" rIns="0" bIns="0" anchor="b">
            <a:noAutofit/>
          </a:bodyPr>
          <a:lstStyle>
            <a:lvl1pPr marL="0" indent="0">
              <a:spcBef>
                <a:spcPts val="0"/>
              </a:spcBef>
              <a:buNone/>
              <a:defRPr sz="1000" b="1"/>
            </a:lvl1pPr>
            <a:lvl2pPr>
              <a:defRPr sz="1100" b="1"/>
            </a:lvl2pPr>
            <a:lvl3pPr>
              <a:defRPr sz="1100" b="1"/>
            </a:lvl3pPr>
            <a:lvl4pPr>
              <a:defRPr sz="1100" b="1"/>
            </a:lvl4pPr>
            <a:lvl5pPr>
              <a:defRPr sz="1100" b="1"/>
            </a:lvl5pPr>
          </a:lstStyle>
          <a:p>
            <a:pPr lvl="0"/>
            <a:r>
              <a:rPr lang="en-US"/>
              <a:t>Click to edit Master text styles</a:t>
            </a:r>
          </a:p>
        </p:txBody>
      </p:sp>
      <p:pic>
        <p:nvPicPr>
          <p:cNvPr id="18" name="Picture 17" descr="Cargill_graphics-02.png"/>
          <p:cNvPicPr>
            <a:picLocks noChangeAspect="1"/>
          </p:cNvPicPr>
          <p:nvPr userDrawn="1"/>
        </p:nvPicPr>
        <p:blipFill>
          <a:blip r:embed="rId2" cstate="print"/>
          <a:stretch>
            <a:fillRect/>
          </a:stretch>
        </p:blipFill>
        <p:spPr>
          <a:xfrm>
            <a:off x="7829661" y="6187350"/>
            <a:ext cx="1145953" cy="512022"/>
          </a:xfrm>
          <a:prstGeom prst="rect">
            <a:avLst/>
          </a:prstGeom>
        </p:spPr>
      </p:pic>
      <p:sp>
        <p:nvSpPr>
          <p:cNvPr id="22" name="TextBox 21"/>
          <p:cNvSpPr txBox="1"/>
          <p:nvPr userDrawn="1"/>
        </p:nvSpPr>
        <p:spPr>
          <a:xfrm>
            <a:off x="2541319" y="6510642"/>
            <a:ext cx="3331030" cy="143629"/>
          </a:xfrm>
          <a:prstGeom prst="rect">
            <a:avLst/>
          </a:prstGeom>
          <a:noFill/>
        </p:spPr>
        <p:txBody>
          <a:bodyPr wrap="square" lIns="0" tIns="0" rIns="0" bIns="0" rtlCol="0" anchor="b">
            <a:noAutofit/>
          </a:bodyPr>
          <a:lstStyle/>
          <a:p>
            <a:pPr>
              <a:defRPr/>
            </a:pPr>
            <a:r>
              <a:rPr lang="en-US" sz="700" baseline="30000" dirty="0">
                <a:solidFill>
                  <a:srgbClr val="959595"/>
                </a:solidFill>
              </a:rPr>
              <a:t>CONFIDENTIAL. This document contains trade secret information. Disclosure, use or reproduction outside Cargill or inside Cargill, to or by those employees who do not have a need to know is prohibited except as authorized by Cargill in writing.</a:t>
            </a:r>
          </a:p>
          <a:p>
            <a:pPr>
              <a:defRPr/>
            </a:pPr>
            <a:r>
              <a:rPr lang="en-US" sz="700" baseline="30000" dirty="0">
                <a:solidFill>
                  <a:srgbClr val="959595"/>
                </a:solidFill>
              </a:rPr>
              <a:t>© 2013 Cargill, Incorporated. All rights reserved.</a:t>
            </a:r>
          </a:p>
        </p:txBody>
      </p:sp>
      <p:sp>
        <p:nvSpPr>
          <p:cNvPr id="21" name="Text Placeholder 20"/>
          <p:cNvSpPr>
            <a:spLocks noGrp="1"/>
          </p:cNvSpPr>
          <p:nvPr>
            <p:ph type="body" sz="quarter" idx="16" hasCustomPrompt="1"/>
          </p:nvPr>
        </p:nvSpPr>
        <p:spPr>
          <a:xfrm>
            <a:off x="740664" y="4791456"/>
            <a:ext cx="5486400" cy="1271016"/>
          </a:xfrm>
          <a:noFill/>
        </p:spPr>
        <p:txBody>
          <a:bodyPr tIns="0" bIns="0">
            <a:noAutofit/>
          </a:bodyPr>
          <a:lstStyle>
            <a:lvl1pPr>
              <a:lnSpc>
                <a:spcPts val="3000"/>
              </a:lnSpc>
              <a:buFontTx/>
              <a:buNone/>
              <a:defRPr sz="2400" b="1" baseline="0">
                <a:solidFill>
                  <a:srgbClr val="007A87"/>
                </a:solidFill>
                <a:latin typeface="+mn-lt"/>
              </a:defRPr>
            </a:lvl1pPr>
            <a:lvl5pPr>
              <a:defRPr/>
            </a:lvl5pPr>
          </a:lstStyle>
          <a:p>
            <a:pPr lvl="0"/>
            <a:r>
              <a:rPr lang="en-US" dirty="0"/>
              <a:t>Secondary Information</a:t>
            </a:r>
          </a:p>
        </p:txBody>
      </p:sp>
      <p:sp>
        <p:nvSpPr>
          <p:cNvPr id="24" name="Round Diagonal Corner Rectangle 23"/>
          <p:cNvSpPr/>
          <p:nvPr userDrawn="1"/>
        </p:nvSpPr>
        <p:spPr>
          <a:xfrm>
            <a:off x="758952" y="914400"/>
            <a:ext cx="530352" cy="292608"/>
          </a:xfrm>
          <a:prstGeom prst="round2DiagRect">
            <a:avLst>
              <a:gd name="adj1" fmla="val 36979"/>
              <a:gd name="adj2" fmla="val 0"/>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2" name="Rectangle 11"/>
          <p:cNvSpPr/>
          <p:nvPr userDrawn="1"/>
        </p:nvSpPr>
        <p:spPr>
          <a:xfrm>
            <a:off x="758952" y="4562856"/>
            <a:ext cx="630936" cy="153987"/>
          </a:xfrm>
          <a:prstGeom prst="rect">
            <a:avLst/>
          </a:prstGeom>
          <a:solidFill>
            <a:srgbClr val="1E9D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3152625184"/>
      </p:ext>
    </p:extLst>
  </p:cSld>
  <p:clrMapOvr>
    <a:masterClrMapping/>
  </p:clrMapOvr>
</p:sldLayout>
</file>

<file path=ppt/slideLayouts/slideLayout373.xml><?xml version="1.0" encoding="utf-8"?>
<p:sldLayout xmlns:a="http://schemas.openxmlformats.org/drawingml/2006/main" xmlns:r="http://schemas.openxmlformats.org/officeDocument/2006/relationships" xmlns:p="http://schemas.openxmlformats.org/presentationml/2006/main" preserve="1" userDrawn="1">
  <p:cSld name="BreakerLarge_Blue">
    <p:spTree>
      <p:nvGrpSpPr>
        <p:cNvPr id="1" name=""/>
        <p:cNvGrpSpPr/>
        <p:nvPr/>
      </p:nvGrpSpPr>
      <p:grpSpPr>
        <a:xfrm>
          <a:off x="0" y="0"/>
          <a:ext cx="0" cy="0"/>
          <a:chOff x="0" y="0"/>
          <a:chExt cx="0" cy="0"/>
        </a:xfrm>
      </p:grpSpPr>
      <p:sp>
        <p:nvSpPr>
          <p:cNvPr id="6" name="Round Diagonal Corner Rectangle 5"/>
          <p:cNvSpPr/>
          <p:nvPr userDrawn="1"/>
        </p:nvSpPr>
        <p:spPr>
          <a:xfrm>
            <a:off x="230188" y="228599"/>
            <a:ext cx="8686800" cy="5711825"/>
          </a:xfrm>
          <a:prstGeom prst="round2DiagRect">
            <a:avLst>
              <a:gd name="adj1" fmla="val 0"/>
              <a:gd name="adj2" fmla="val 3917"/>
            </a:avLst>
          </a:prstGeom>
          <a:solidFill>
            <a:srgbClr val="005C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prstClr val="white"/>
              </a:solidFill>
            </a:endParaRPr>
          </a:p>
        </p:txBody>
      </p:sp>
      <p:sp>
        <p:nvSpPr>
          <p:cNvPr id="2" name="Title 1"/>
          <p:cNvSpPr>
            <a:spLocks noGrp="1"/>
          </p:cNvSpPr>
          <p:nvPr>
            <p:ph type="title"/>
          </p:nvPr>
        </p:nvSpPr>
        <p:spPr bwMode="gray">
          <a:xfrm>
            <a:off x="740664" y="1847088"/>
            <a:ext cx="7424928" cy="2340864"/>
          </a:xfrm>
        </p:spPr>
        <p:txBody>
          <a:bodyPr/>
          <a:lstStyle>
            <a:lvl1pPr>
              <a:lnSpc>
                <a:spcPts val="6300"/>
              </a:lnSpc>
              <a:defRPr sz="6000">
                <a:solidFill>
                  <a:schemeClr val="bg1"/>
                </a:solidFill>
              </a:defRPr>
            </a:lvl1pPr>
          </a:lstStyle>
          <a:p>
            <a:r>
              <a:rPr lang="en-US"/>
              <a:t>Click to edit Master title style</a:t>
            </a:r>
            <a:endParaRPr lang="en-US" dirty="0"/>
          </a:p>
        </p:txBody>
      </p:sp>
      <p:sp>
        <p:nvSpPr>
          <p:cNvPr id="9"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860381606"/>
      </p:ext>
    </p:extLst>
  </p:cSld>
  <p:clrMapOvr>
    <a:masterClrMapping/>
  </p:clrMapOvr>
</p:sldLayout>
</file>

<file path=ppt/slideLayouts/slideLayout374.xml><?xml version="1.0" encoding="utf-8"?>
<p:sldLayout xmlns:a="http://schemas.openxmlformats.org/drawingml/2006/main" xmlns:r="http://schemas.openxmlformats.org/officeDocument/2006/relationships" xmlns:p="http://schemas.openxmlformats.org/presentationml/2006/main" preserve="1" userDrawn="1">
  <p:cSld name="BreakerLarge_LightBlue">
    <p:spTree>
      <p:nvGrpSpPr>
        <p:cNvPr id="1" name=""/>
        <p:cNvGrpSpPr/>
        <p:nvPr/>
      </p:nvGrpSpPr>
      <p:grpSpPr>
        <a:xfrm>
          <a:off x="0" y="0"/>
          <a:ext cx="0" cy="0"/>
          <a:chOff x="0" y="0"/>
          <a:chExt cx="0" cy="0"/>
        </a:xfrm>
      </p:grpSpPr>
      <p:sp>
        <p:nvSpPr>
          <p:cNvPr id="6" name="Round Diagonal Corner Rectangle 5"/>
          <p:cNvSpPr/>
          <p:nvPr userDrawn="1"/>
        </p:nvSpPr>
        <p:spPr>
          <a:xfrm>
            <a:off x="230188" y="228599"/>
            <a:ext cx="8686800" cy="5711825"/>
          </a:xfrm>
          <a:prstGeom prst="round2DiagRect">
            <a:avLst>
              <a:gd name="adj1" fmla="val 0"/>
              <a:gd name="adj2" fmla="val 3917"/>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prstClr val="white"/>
              </a:solidFill>
            </a:endParaRPr>
          </a:p>
        </p:txBody>
      </p:sp>
      <p:sp>
        <p:nvSpPr>
          <p:cNvPr id="2" name="Title 1"/>
          <p:cNvSpPr>
            <a:spLocks noGrp="1"/>
          </p:cNvSpPr>
          <p:nvPr>
            <p:ph type="title"/>
          </p:nvPr>
        </p:nvSpPr>
        <p:spPr bwMode="gray">
          <a:xfrm>
            <a:off x="740664" y="1847088"/>
            <a:ext cx="7424928" cy="2340864"/>
          </a:xfrm>
        </p:spPr>
        <p:txBody>
          <a:bodyPr/>
          <a:lstStyle>
            <a:lvl1pPr>
              <a:lnSpc>
                <a:spcPts val="6300"/>
              </a:lnSpc>
              <a:defRPr sz="6000">
                <a:solidFill>
                  <a:schemeClr val="bg1"/>
                </a:solidFill>
              </a:defRPr>
            </a:lvl1pPr>
          </a:lstStyle>
          <a:p>
            <a:r>
              <a:rPr lang="en-US"/>
              <a:t>Click to edit Master title style</a:t>
            </a:r>
            <a:endParaRPr lang="en-US" dirty="0"/>
          </a:p>
        </p:txBody>
      </p:sp>
      <p:sp>
        <p:nvSpPr>
          <p:cNvPr id="9"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878873992"/>
      </p:ext>
    </p:extLst>
  </p:cSld>
  <p:clrMapOvr>
    <a:masterClrMapping/>
  </p:clrMapOvr>
</p:sldLayout>
</file>

<file path=ppt/slideLayouts/slideLayout375.xml><?xml version="1.0" encoding="utf-8"?>
<p:sldLayout xmlns:a="http://schemas.openxmlformats.org/drawingml/2006/main" xmlns:r="http://schemas.openxmlformats.org/officeDocument/2006/relationships" xmlns:p="http://schemas.openxmlformats.org/presentationml/2006/main" preserve="1" userDrawn="1">
  <p:cSld name="BreakerLarge_Aqua">
    <p:bg bwMode="gray">
      <p:bgRef idx="1001">
        <a:schemeClr val="bg1"/>
      </p:bgRef>
    </p:bg>
    <p:spTree>
      <p:nvGrpSpPr>
        <p:cNvPr id="1" name=""/>
        <p:cNvGrpSpPr/>
        <p:nvPr/>
      </p:nvGrpSpPr>
      <p:grpSpPr>
        <a:xfrm>
          <a:off x="0" y="0"/>
          <a:ext cx="0" cy="0"/>
          <a:chOff x="0" y="0"/>
          <a:chExt cx="0" cy="0"/>
        </a:xfrm>
      </p:grpSpPr>
      <p:sp>
        <p:nvSpPr>
          <p:cNvPr id="6" name="Round Diagonal Corner Rectangle 5"/>
          <p:cNvSpPr/>
          <p:nvPr userDrawn="1"/>
        </p:nvSpPr>
        <p:spPr>
          <a:xfrm>
            <a:off x="230188" y="228599"/>
            <a:ext cx="8686800" cy="5711825"/>
          </a:xfrm>
          <a:prstGeom prst="round2DiagRect">
            <a:avLst>
              <a:gd name="adj1" fmla="val 0"/>
              <a:gd name="adj2" fmla="val 3917"/>
            </a:avLst>
          </a:prstGeom>
          <a:solidFill>
            <a:srgbClr val="1E9D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prstClr val="white"/>
              </a:solidFill>
            </a:endParaRPr>
          </a:p>
        </p:txBody>
      </p:sp>
      <p:sp>
        <p:nvSpPr>
          <p:cNvPr id="2" name="Title 1"/>
          <p:cNvSpPr>
            <a:spLocks noGrp="1"/>
          </p:cNvSpPr>
          <p:nvPr>
            <p:ph type="title"/>
          </p:nvPr>
        </p:nvSpPr>
        <p:spPr bwMode="gray">
          <a:xfrm>
            <a:off x="740664" y="1847088"/>
            <a:ext cx="7424928" cy="2340864"/>
          </a:xfrm>
        </p:spPr>
        <p:txBody>
          <a:bodyPr/>
          <a:lstStyle>
            <a:lvl1pPr>
              <a:lnSpc>
                <a:spcPts val="6300"/>
              </a:lnSpc>
              <a:defRPr sz="6000">
                <a:solidFill>
                  <a:schemeClr val="bg1"/>
                </a:solidFill>
              </a:defRPr>
            </a:lvl1pPr>
          </a:lstStyle>
          <a:p>
            <a:r>
              <a:rPr lang="en-US"/>
              <a:t>Click to edit Master title style</a:t>
            </a:r>
            <a:endParaRPr lang="en-US" dirty="0"/>
          </a:p>
        </p:txBody>
      </p:sp>
      <p:sp>
        <p:nvSpPr>
          <p:cNvPr id="9"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999174109"/>
      </p:ext>
    </p:extLst>
  </p:cSld>
  <p:clrMapOvr>
    <a:masterClrMapping/>
  </p:clrMapOvr>
</p:sldLayout>
</file>

<file path=ppt/slideLayouts/slideLayout376.xml><?xml version="1.0" encoding="utf-8"?>
<p:sldLayout xmlns:a="http://schemas.openxmlformats.org/drawingml/2006/main" xmlns:r="http://schemas.openxmlformats.org/officeDocument/2006/relationships" xmlns:p="http://schemas.openxmlformats.org/presentationml/2006/main" preserve="1" userDrawn="1">
  <p:cSld name="BreakerBullet_Blue">
    <p:spTree>
      <p:nvGrpSpPr>
        <p:cNvPr id="1" name=""/>
        <p:cNvGrpSpPr/>
        <p:nvPr/>
      </p:nvGrpSpPr>
      <p:grpSpPr>
        <a:xfrm>
          <a:off x="0" y="0"/>
          <a:ext cx="0" cy="0"/>
          <a:chOff x="0" y="0"/>
          <a:chExt cx="0" cy="0"/>
        </a:xfrm>
      </p:grpSpPr>
      <p:sp>
        <p:nvSpPr>
          <p:cNvPr id="6" name="Round Diagonal Corner Rectangle 5"/>
          <p:cNvSpPr/>
          <p:nvPr userDrawn="1"/>
        </p:nvSpPr>
        <p:spPr>
          <a:xfrm>
            <a:off x="230188" y="228599"/>
            <a:ext cx="8686800" cy="5711825"/>
          </a:xfrm>
          <a:prstGeom prst="round2DiagRect">
            <a:avLst>
              <a:gd name="adj1" fmla="val 0"/>
              <a:gd name="adj2" fmla="val 3917"/>
            </a:avLst>
          </a:prstGeom>
          <a:solidFill>
            <a:srgbClr val="005C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prstClr val="white"/>
              </a:solidFill>
            </a:endParaRPr>
          </a:p>
        </p:txBody>
      </p:sp>
      <p:sp>
        <p:nvSpPr>
          <p:cNvPr id="2" name="Title 1"/>
          <p:cNvSpPr>
            <a:spLocks noGrp="1"/>
          </p:cNvSpPr>
          <p:nvPr>
            <p:ph type="title"/>
          </p:nvPr>
        </p:nvSpPr>
        <p:spPr bwMode="gray">
          <a:xfrm>
            <a:off x="744538" y="1691640"/>
            <a:ext cx="7589520" cy="594360"/>
          </a:xfrm>
        </p:spPr>
        <p:txBody>
          <a:bodyPr/>
          <a:lstStyle>
            <a:lvl1pPr>
              <a:lnSpc>
                <a:spcPts val="5500"/>
              </a:lnSpc>
              <a:defRPr sz="4800">
                <a:solidFill>
                  <a:schemeClr val="bg1"/>
                </a:solidFill>
              </a:defRPr>
            </a:lvl1pPr>
          </a:lstStyle>
          <a:p>
            <a:r>
              <a:rPr lang="en-US"/>
              <a:t>Click to edit Master title style</a:t>
            </a:r>
            <a:endParaRPr lang="en-US" dirty="0"/>
          </a:p>
        </p:txBody>
      </p:sp>
      <p:sp>
        <p:nvSpPr>
          <p:cNvPr id="9" name="Text Placeholder 8"/>
          <p:cNvSpPr>
            <a:spLocks noGrp="1"/>
          </p:cNvSpPr>
          <p:nvPr>
            <p:ph type="body" sz="quarter" idx="12"/>
          </p:nvPr>
        </p:nvSpPr>
        <p:spPr bwMode="gray">
          <a:xfrm>
            <a:off x="744538" y="2606040"/>
            <a:ext cx="8166100" cy="1691640"/>
          </a:xfrm>
        </p:spPr>
        <p:txBody>
          <a:bodyPr numCol="2">
            <a:noAutofit/>
          </a:bodyPr>
          <a:lstStyle>
            <a:lvl1pPr marL="173736" indent="-173736">
              <a:lnSpc>
                <a:spcPts val="3200"/>
              </a:lnSpc>
              <a:spcBef>
                <a:spcPts val="0"/>
              </a:spcBef>
              <a:buFont typeface="Arial" pitchFamily="34" charset="0"/>
              <a:buChar char="•"/>
              <a:defRPr sz="2400" b="1">
                <a:solidFill>
                  <a:schemeClr val="bg1"/>
                </a:solidFill>
              </a:defRPr>
            </a:lvl1pPr>
            <a:lvl2pPr marL="173736" indent="-173736">
              <a:lnSpc>
                <a:spcPts val="3200"/>
              </a:lnSpc>
              <a:spcBef>
                <a:spcPts val="0"/>
              </a:spcBef>
              <a:buFont typeface="Arial" pitchFamily="34" charset="0"/>
              <a:buChar char="•"/>
              <a:defRPr sz="2400" b="1">
                <a:solidFill>
                  <a:schemeClr val="bg1"/>
                </a:solidFill>
              </a:defRPr>
            </a:lvl2pPr>
            <a:lvl3pPr marL="173736" indent="-173736">
              <a:lnSpc>
                <a:spcPts val="3200"/>
              </a:lnSpc>
              <a:spcBef>
                <a:spcPts val="0"/>
              </a:spcBef>
              <a:buFont typeface="Arial" pitchFamily="34" charset="0"/>
              <a:buChar char="•"/>
              <a:defRPr sz="2400" b="1">
                <a:solidFill>
                  <a:schemeClr val="bg1"/>
                </a:solidFill>
              </a:defRPr>
            </a:lvl3pPr>
            <a:lvl4pPr marL="173736" indent="-173736">
              <a:lnSpc>
                <a:spcPts val="3200"/>
              </a:lnSpc>
              <a:spcBef>
                <a:spcPts val="0"/>
              </a:spcBef>
              <a:buFont typeface="Arial" pitchFamily="34" charset="0"/>
              <a:buChar char="•"/>
              <a:defRPr sz="2400" b="1">
                <a:solidFill>
                  <a:schemeClr val="bg1"/>
                </a:solidFill>
              </a:defRPr>
            </a:lvl4pPr>
            <a:lvl5pPr marL="173736" indent="-173736">
              <a:lnSpc>
                <a:spcPts val="3200"/>
              </a:lnSpc>
              <a:spcBef>
                <a:spcPts val="0"/>
              </a:spcBef>
              <a:buFont typeface="Arial" pitchFamily="34" charset="0"/>
              <a:buChar char="•"/>
              <a:defRPr sz="2400" b="1">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809105788"/>
      </p:ext>
    </p:extLst>
  </p:cSld>
  <p:clrMapOvr>
    <a:masterClrMapping/>
  </p:clrMapOvr>
</p:sldLayout>
</file>

<file path=ppt/slideLayouts/slideLayout377.xml><?xml version="1.0" encoding="utf-8"?>
<p:sldLayout xmlns:a="http://schemas.openxmlformats.org/drawingml/2006/main" xmlns:r="http://schemas.openxmlformats.org/officeDocument/2006/relationships" xmlns:p="http://schemas.openxmlformats.org/presentationml/2006/main" preserve="1" userDrawn="1">
  <p:cSld name="BreakerBullet_LightBlue">
    <p:spTree>
      <p:nvGrpSpPr>
        <p:cNvPr id="1" name=""/>
        <p:cNvGrpSpPr/>
        <p:nvPr/>
      </p:nvGrpSpPr>
      <p:grpSpPr>
        <a:xfrm>
          <a:off x="0" y="0"/>
          <a:ext cx="0" cy="0"/>
          <a:chOff x="0" y="0"/>
          <a:chExt cx="0" cy="0"/>
        </a:xfrm>
      </p:grpSpPr>
      <p:sp>
        <p:nvSpPr>
          <p:cNvPr id="6" name="Round Diagonal Corner Rectangle 5"/>
          <p:cNvSpPr/>
          <p:nvPr userDrawn="1"/>
        </p:nvSpPr>
        <p:spPr>
          <a:xfrm>
            <a:off x="230188" y="228599"/>
            <a:ext cx="8686800" cy="5711825"/>
          </a:xfrm>
          <a:prstGeom prst="round2DiagRect">
            <a:avLst>
              <a:gd name="adj1" fmla="val 0"/>
              <a:gd name="adj2" fmla="val 3917"/>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prstClr val="white"/>
              </a:solidFill>
            </a:endParaRPr>
          </a:p>
        </p:txBody>
      </p:sp>
      <p:sp>
        <p:nvSpPr>
          <p:cNvPr id="2" name="Title 1"/>
          <p:cNvSpPr>
            <a:spLocks noGrp="1"/>
          </p:cNvSpPr>
          <p:nvPr>
            <p:ph type="title"/>
          </p:nvPr>
        </p:nvSpPr>
        <p:spPr bwMode="gray">
          <a:xfrm>
            <a:off x="744538" y="1691640"/>
            <a:ext cx="7589520" cy="594360"/>
          </a:xfrm>
        </p:spPr>
        <p:txBody>
          <a:bodyPr/>
          <a:lstStyle>
            <a:lvl1pPr>
              <a:lnSpc>
                <a:spcPts val="5500"/>
              </a:lnSpc>
              <a:defRPr sz="4800">
                <a:solidFill>
                  <a:schemeClr val="bg1"/>
                </a:solidFill>
              </a:defRPr>
            </a:lvl1pPr>
          </a:lstStyle>
          <a:p>
            <a:r>
              <a:rPr lang="en-US"/>
              <a:t>Click to edit Master title style</a:t>
            </a:r>
            <a:endParaRPr lang="en-US" dirty="0"/>
          </a:p>
        </p:txBody>
      </p:sp>
      <p:sp>
        <p:nvSpPr>
          <p:cNvPr id="9" name="Text Placeholder 8"/>
          <p:cNvSpPr>
            <a:spLocks noGrp="1"/>
          </p:cNvSpPr>
          <p:nvPr>
            <p:ph type="body" sz="quarter" idx="12"/>
          </p:nvPr>
        </p:nvSpPr>
        <p:spPr bwMode="gray">
          <a:xfrm>
            <a:off x="744538" y="2606040"/>
            <a:ext cx="8166100" cy="1691640"/>
          </a:xfrm>
        </p:spPr>
        <p:txBody>
          <a:bodyPr numCol="2">
            <a:noAutofit/>
          </a:bodyPr>
          <a:lstStyle>
            <a:lvl1pPr marL="173736" indent="-173736">
              <a:lnSpc>
                <a:spcPts val="3200"/>
              </a:lnSpc>
              <a:spcBef>
                <a:spcPts val="0"/>
              </a:spcBef>
              <a:buFont typeface="Arial" pitchFamily="34" charset="0"/>
              <a:buChar char="•"/>
              <a:defRPr sz="2400" b="1">
                <a:solidFill>
                  <a:schemeClr val="bg1"/>
                </a:solidFill>
              </a:defRPr>
            </a:lvl1pPr>
            <a:lvl2pPr marL="173736" indent="-173736">
              <a:lnSpc>
                <a:spcPts val="3200"/>
              </a:lnSpc>
              <a:spcBef>
                <a:spcPts val="0"/>
              </a:spcBef>
              <a:buFont typeface="Arial" pitchFamily="34" charset="0"/>
              <a:buChar char="•"/>
              <a:defRPr sz="2400" b="1">
                <a:solidFill>
                  <a:schemeClr val="bg1"/>
                </a:solidFill>
              </a:defRPr>
            </a:lvl2pPr>
            <a:lvl3pPr marL="173736" indent="-173736">
              <a:lnSpc>
                <a:spcPts val="3200"/>
              </a:lnSpc>
              <a:spcBef>
                <a:spcPts val="0"/>
              </a:spcBef>
              <a:buFont typeface="Arial" pitchFamily="34" charset="0"/>
              <a:buChar char="•"/>
              <a:defRPr sz="2400" b="1">
                <a:solidFill>
                  <a:schemeClr val="bg1"/>
                </a:solidFill>
              </a:defRPr>
            </a:lvl3pPr>
            <a:lvl4pPr marL="173736" indent="-173736">
              <a:lnSpc>
                <a:spcPts val="3200"/>
              </a:lnSpc>
              <a:spcBef>
                <a:spcPts val="0"/>
              </a:spcBef>
              <a:buFont typeface="Arial" pitchFamily="34" charset="0"/>
              <a:buChar char="•"/>
              <a:defRPr sz="2400" b="1">
                <a:solidFill>
                  <a:schemeClr val="bg1"/>
                </a:solidFill>
              </a:defRPr>
            </a:lvl4pPr>
            <a:lvl5pPr marL="173736" indent="-173736">
              <a:lnSpc>
                <a:spcPts val="3200"/>
              </a:lnSpc>
              <a:spcBef>
                <a:spcPts val="0"/>
              </a:spcBef>
              <a:buFont typeface="Arial" pitchFamily="34" charset="0"/>
              <a:buChar char="•"/>
              <a:defRPr sz="2400" b="1">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917519235"/>
      </p:ext>
    </p:extLst>
  </p:cSld>
  <p:clrMapOvr>
    <a:masterClrMapping/>
  </p:clrMapOvr>
</p:sldLayout>
</file>

<file path=ppt/slideLayouts/slideLayout378.xml><?xml version="1.0" encoding="utf-8"?>
<p:sldLayout xmlns:a="http://schemas.openxmlformats.org/drawingml/2006/main" xmlns:r="http://schemas.openxmlformats.org/officeDocument/2006/relationships" xmlns:p="http://schemas.openxmlformats.org/presentationml/2006/main" preserve="1" userDrawn="1">
  <p:cSld name="BreakerBullet_Aqua">
    <p:spTree>
      <p:nvGrpSpPr>
        <p:cNvPr id="1" name=""/>
        <p:cNvGrpSpPr/>
        <p:nvPr/>
      </p:nvGrpSpPr>
      <p:grpSpPr>
        <a:xfrm>
          <a:off x="0" y="0"/>
          <a:ext cx="0" cy="0"/>
          <a:chOff x="0" y="0"/>
          <a:chExt cx="0" cy="0"/>
        </a:xfrm>
      </p:grpSpPr>
      <p:sp>
        <p:nvSpPr>
          <p:cNvPr id="6" name="Round Diagonal Corner Rectangle 5"/>
          <p:cNvSpPr/>
          <p:nvPr userDrawn="1"/>
        </p:nvSpPr>
        <p:spPr>
          <a:xfrm>
            <a:off x="230188" y="228599"/>
            <a:ext cx="8686800" cy="5711825"/>
          </a:xfrm>
          <a:prstGeom prst="round2DiagRect">
            <a:avLst>
              <a:gd name="adj1" fmla="val 0"/>
              <a:gd name="adj2" fmla="val 3917"/>
            </a:avLst>
          </a:prstGeom>
          <a:solidFill>
            <a:srgbClr val="1E9D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prstClr val="white"/>
              </a:solidFill>
            </a:endParaRPr>
          </a:p>
        </p:txBody>
      </p:sp>
      <p:sp>
        <p:nvSpPr>
          <p:cNvPr id="2" name="Title 1"/>
          <p:cNvSpPr>
            <a:spLocks noGrp="1"/>
          </p:cNvSpPr>
          <p:nvPr>
            <p:ph type="title"/>
          </p:nvPr>
        </p:nvSpPr>
        <p:spPr bwMode="gray">
          <a:xfrm>
            <a:off x="744538" y="1691640"/>
            <a:ext cx="7589520" cy="594360"/>
          </a:xfrm>
        </p:spPr>
        <p:txBody>
          <a:bodyPr/>
          <a:lstStyle>
            <a:lvl1pPr>
              <a:lnSpc>
                <a:spcPts val="5500"/>
              </a:lnSpc>
              <a:defRPr sz="4800">
                <a:solidFill>
                  <a:schemeClr val="bg1"/>
                </a:solidFill>
              </a:defRPr>
            </a:lvl1pPr>
          </a:lstStyle>
          <a:p>
            <a:r>
              <a:rPr lang="en-US"/>
              <a:t>Click to edit Master title style</a:t>
            </a:r>
            <a:endParaRPr lang="en-US" dirty="0"/>
          </a:p>
        </p:txBody>
      </p:sp>
      <p:sp>
        <p:nvSpPr>
          <p:cNvPr id="9" name="Text Placeholder 8"/>
          <p:cNvSpPr>
            <a:spLocks noGrp="1"/>
          </p:cNvSpPr>
          <p:nvPr>
            <p:ph type="body" sz="quarter" idx="12"/>
          </p:nvPr>
        </p:nvSpPr>
        <p:spPr bwMode="gray">
          <a:xfrm>
            <a:off x="744538" y="2606040"/>
            <a:ext cx="8166100" cy="1691640"/>
          </a:xfrm>
        </p:spPr>
        <p:txBody>
          <a:bodyPr numCol="2">
            <a:noAutofit/>
          </a:bodyPr>
          <a:lstStyle>
            <a:lvl1pPr marL="173736" indent="-173736">
              <a:lnSpc>
                <a:spcPts val="3200"/>
              </a:lnSpc>
              <a:spcBef>
                <a:spcPts val="0"/>
              </a:spcBef>
              <a:buFont typeface="Arial" pitchFamily="34" charset="0"/>
              <a:buChar char="•"/>
              <a:defRPr sz="2400" b="1">
                <a:solidFill>
                  <a:schemeClr val="bg1"/>
                </a:solidFill>
              </a:defRPr>
            </a:lvl1pPr>
            <a:lvl2pPr marL="173736" indent="-173736">
              <a:lnSpc>
                <a:spcPts val="3200"/>
              </a:lnSpc>
              <a:spcBef>
                <a:spcPts val="0"/>
              </a:spcBef>
              <a:buFont typeface="Arial" pitchFamily="34" charset="0"/>
              <a:buChar char="•"/>
              <a:defRPr sz="2400" b="1">
                <a:solidFill>
                  <a:schemeClr val="bg1"/>
                </a:solidFill>
              </a:defRPr>
            </a:lvl2pPr>
            <a:lvl3pPr marL="173736" indent="-173736">
              <a:lnSpc>
                <a:spcPts val="3200"/>
              </a:lnSpc>
              <a:spcBef>
                <a:spcPts val="0"/>
              </a:spcBef>
              <a:buFont typeface="Arial" pitchFamily="34" charset="0"/>
              <a:buChar char="•"/>
              <a:defRPr sz="2400" b="1">
                <a:solidFill>
                  <a:schemeClr val="bg1"/>
                </a:solidFill>
              </a:defRPr>
            </a:lvl3pPr>
            <a:lvl4pPr marL="173736" indent="-173736">
              <a:lnSpc>
                <a:spcPts val="3200"/>
              </a:lnSpc>
              <a:spcBef>
                <a:spcPts val="0"/>
              </a:spcBef>
              <a:buFont typeface="Arial" pitchFamily="34" charset="0"/>
              <a:buChar char="•"/>
              <a:defRPr sz="2400" b="1">
                <a:solidFill>
                  <a:schemeClr val="bg1"/>
                </a:solidFill>
              </a:defRPr>
            </a:lvl4pPr>
            <a:lvl5pPr marL="173736" indent="-173736">
              <a:lnSpc>
                <a:spcPts val="3200"/>
              </a:lnSpc>
              <a:spcBef>
                <a:spcPts val="0"/>
              </a:spcBef>
              <a:buFont typeface="Arial" pitchFamily="34" charset="0"/>
              <a:buChar char="•"/>
              <a:defRPr sz="2400" b="1">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130696218"/>
      </p:ext>
    </p:extLst>
  </p:cSld>
  <p:clrMapOvr>
    <a:masterClrMapping/>
  </p:clrMapOvr>
</p:sldLayout>
</file>

<file path=ppt/slideLayouts/slideLayout379.xml><?xml version="1.0" encoding="utf-8"?>
<p:sldLayout xmlns:a="http://schemas.openxmlformats.org/drawingml/2006/main" xmlns:r="http://schemas.openxmlformats.org/officeDocument/2006/relationships" xmlns:p="http://schemas.openxmlformats.org/presentationml/2006/main" preserve="1" userDrawn="1">
  <p:cSld name="Breaker_Photo">
    <p:spTree>
      <p:nvGrpSpPr>
        <p:cNvPr id="1" name=""/>
        <p:cNvGrpSpPr/>
        <p:nvPr/>
      </p:nvGrpSpPr>
      <p:grpSpPr>
        <a:xfrm>
          <a:off x="0" y="0"/>
          <a:ext cx="0" cy="0"/>
          <a:chOff x="0" y="0"/>
          <a:chExt cx="0" cy="0"/>
        </a:xfrm>
      </p:grpSpPr>
      <p:sp>
        <p:nvSpPr>
          <p:cNvPr id="9" name="Picture Placeholder 7"/>
          <p:cNvSpPr>
            <a:spLocks noGrp="1"/>
          </p:cNvSpPr>
          <p:nvPr>
            <p:ph type="pic" sz="quarter" idx="13"/>
          </p:nvPr>
        </p:nvSpPr>
        <p:spPr>
          <a:xfrm>
            <a:off x="0" y="0"/>
            <a:ext cx="9144000" cy="6858000"/>
          </a:xfrm>
          <a:solidFill>
            <a:srgbClr val="959595"/>
          </a:solidFill>
        </p:spPr>
        <p:txBody>
          <a:bodyPr/>
          <a:lstStyle/>
          <a:p>
            <a:r>
              <a:rPr lang="en-US" dirty="0"/>
              <a:t>Click icon to add picture</a:t>
            </a:r>
          </a:p>
        </p:txBody>
      </p:sp>
      <p:sp>
        <p:nvSpPr>
          <p:cNvPr id="10" name="Title 1"/>
          <p:cNvSpPr>
            <a:spLocks noGrp="1"/>
          </p:cNvSpPr>
          <p:nvPr>
            <p:ph type="title"/>
          </p:nvPr>
        </p:nvSpPr>
        <p:spPr bwMode="gray">
          <a:xfrm>
            <a:off x="740664" y="1005840"/>
            <a:ext cx="7772400" cy="1993392"/>
          </a:xfrm>
        </p:spPr>
        <p:txBody>
          <a:bodyPr/>
          <a:lstStyle>
            <a:lvl1pPr>
              <a:lnSpc>
                <a:spcPts val="5000"/>
              </a:lnSpc>
              <a:defRPr sz="4600">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978385269"/>
      </p:ext>
    </p:extLst>
  </p:cSld>
  <p:clrMapOvr>
    <a:masterClrMapping/>
  </p:clrMapOvr>
</p:sldLayout>
</file>

<file path=ppt/slideLayouts/slideLayout380.xml><?xml version="1.0" encoding="utf-8"?>
<p:sldLayout xmlns:a="http://schemas.openxmlformats.org/drawingml/2006/main" xmlns:r="http://schemas.openxmlformats.org/officeDocument/2006/relationships" xmlns:p="http://schemas.openxmlformats.org/presentationml/2006/main" preserve="1" userDrawn="1">
  <p:cSld name="BreakerMosaicBullet_Blue">
    <p:spTree>
      <p:nvGrpSpPr>
        <p:cNvPr id="1" name=""/>
        <p:cNvGrpSpPr/>
        <p:nvPr/>
      </p:nvGrpSpPr>
      <p:grpSpPr>
        <a:xfrm>
          <a:off x="0" y="0"/>
          <a:ext cx="0" cy="0"/>
          <a:chOff x="0" y="0"/>
          <a:chExt cx="0" cy="0"/>
        </a:xfrm>
      </p:grpSpPr>
      <p:sp>
        <p:nvSpPr>
          <p:cNvPr id="8" name="Round Diagonal Corner Rectangle 7"/>
          <p:cNvSpPr/>
          <p:nvPr userDrawn="1"/>
        </p:nvSpPr>
        <p:spPr>
          <a:xfrm>
            <a:off x="228600" y="228600"/>
            <a:ext cx="6949440" cy="2487168"/>
          </a:xfrm>
          <a:prstGeom prst="round2DiagRect">
            <a:avLst>
              <a:gd name="adj1" fmla="val 8670"/>
              <a:gd name="adj2" fmla="val 0"/>
            </a:avLst>
          </a:prstGeom>
          <a:solidFill>
            <a:srgbClr val="005C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title"/>
          </p:nvPr>
        </p:nvSpPr>
        <p:spPr bwMode="gray">
          <a:xfrm>
            <a:off x="740664" y="694944"/>
            <a:ext cx="5029200" cy="1371600"/>
          </a:xfrm>
        </p:spPr>
        <p:txBody>
          <a:bodyPr/>
          <a:lstStyle>
            <a:lvl1pPr>
              <a:lnSpc>
                <a:spcPts val="5500"/>
              </a:lnSpc>
              <a:defRPr sz="4800">
                <a:solidFill>
                  <a:schemeClr val="bg1"/>
                </a:solidFill>
              </a:defRPr>
            </a:lvl1pPr>
          </a:lstStyle>
          <a:p>
            <a:r>
              <a:rPr lang="en-US"/>
              <a:t>Click to edit Master title style</a:t>
            </a:r>
            <a:endParaRPr lang="en-US" dirty="0"/>
          </a:p>
        </p:txBody>
      </p:sp>
      <p:sp>
        <p:nvSpPr>
          <p:cNvPr id="9" name="Text Placeholder 8"/>
          <p:cNvSpPr>
            <a:spLocks noGrp="1"/>
          </p:cNvSpPr>
          <p:nvPr>
            <p:ph type="body" sz="quarter" idx="12"/>
          </p:nvPr>
        </p:nvSpPr>
        <p:spPr>
          <a:xfrm>
            <a:off x="744538" y="3026664"/>
            <a:ext cx="7567612" cy="3142404"/>
          </a:xfrm>
        </p:spPr>
        <p:txBody>
          <a:bodyPr numCol="1">
            <a:noAutofit/>
          </a:bodyPr>
          <a:lstStyle>
            <a:lvl1pPr marL="173736" indent="-173736">
              <a:lnSpc>
                <a:spcPts val="3200"/>
              </a:lnSpc>
              <a:spcBef>
                <a:spcPts val="0"/>
              </a:spcBef>
              <a:buFont typeface="Arial" pitchFamily="34" charset="0"/>
              <a:buChar char="•"/>
              <a:defRPr sz="2400" b="1">
                <a:solidFill>
                  <a:schemeClr val="tx1"/>
                </a:solidFill>
              </a:defRPr>
            </a:lvl1pPr>
            <a:lvl2pPr marL="173736" indent="-173736">
              <a:lnSpc>
                <a:spcPts val="3200"/>
              </a:lnSpc>
              <a:spcBef>
                <a:spcPts val="0"/>
              </a:spcBef>
              <a:buFont typeface="Arial" pitchFamily="34" charset="0"/>
              <a:buChar char="•"/>
              <a:defRPr sz="2400" b="1">
                <a:solidFill>
                  <a:schemeClr val="tx1"/>
                </a:solidFill>
              </a:defRPr>
            </a:lvl2pPr>
            <a:lvl3pPr marL="173736" indent="-173736">
              <a:lnSpc>
                <a:spcPts val="3200"/>
              </a:lnSpc>
              <a:spcBef>
                <a:spcPts val="0"/>
              </a:spcBef>
              <a:buFont typeface="Arial" pitchFamily="34" charset="0"/>
              <a:buChar char="•"/>
              <a:defRPr sz="2400" b="1">
                <a:solidFill>
                  <a:schemeClr val="tx1"/>
                </a:solidFill>
              </a:defRPr>
            </a:lvl3pPr>
            <a:lvl4pPr marL="173736" indent="-173736">
              <a:lnSpc>
                <a:spcPts val="3200"/>
              </a:lnSpc>
              <a:spcBef>
                <a:spcPts val="0"/>
              </a:spcBef>
              <a:buFont typeface="Arial" pitchFamily="34" charset="0"/>
              <a:buChar char="•"/>
              <a:defRPr sz="2400" b="1">
                <a:solidFill>
                  <a:schemeClr val="tx1"/>
                </a:solidFill>
              </a:defRPr>
            </a:lvl4pPr>
            <a:lvl5pPr marL="173736" indent="-173736">
              <a:lnSpc>
                <a:spcPts val="3200"/>
              </a:lnSpc>
              <a:spcBef>
                <a:spcPts val="0"/>
              </a:spcBef>
              <a:buFont typeface="Arial" pitchFamily="34" charset="0"/>
              <a:buChar char="•"/>
              <a:defRPr sz="2400" b="1">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Round Diagonal Corner Rectangle 9"/>
          <p:cNvSpPr/>
          <p:nvPr userDrawn="1"/>
        </p:nvSpPr>
        <p:spPr>
          <a:xfrm>
            <a:off x="7296912" y="1115568"/>
            <a:ext cx="877824" cy="493776"/>
          </a:xfrm>
          <a:prstGeom prst="round2DiagRect">
            <a:avLst>
              <a:gd name="adj1" fmla="val 38584"/>
              <a:gd name="adj2" fmla="val 0"/>
            </a:avLst>
          </a:prstGeom>
          <a:solidFill>
            <a:srgbClr val="1E9D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1" name="Round Diagonal Corner Rectangle 10"/>
          <p:cNvSpPr/>
          <p:nvPr userDrawn="1"/>
        </p:nvSpPr>
        <p:spPr>
          <a:xfrm>
            <a:off x="7296912" y="1719072"/>
            <a:ext cx="1627632" cy="996696"/>
          </a:xfrm>
          <a:prstGeom prst="round2DiagRect">
            <a:avLst>
              <a:gd name="adj1" fmla="val 612"/>
              <a:gd name="adj2" fmla="val 21637"/>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2"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680756916"/>
      </p:ext>
    </p:extLst>
  </p:cSld>
  <p:clrMapOvr>
    <a:masterClrMapping/>
  </p:clrMapOvr>
</p:sldLayout>
</file>

<file path=ppt/slideLayouts/slideLayout381.xml><?xml version="1.0" encoding="utf-8"?>
<p:sldLayout xmlns:a="http://schemas.openxmlformats.org/drawingml/2006/main" xmlns:r="http://schemas.openxmlformats.org/officeDocument/2006/relationships" xmlns:p="http://schemas.openxmlformats.org/presentationml/2006/main" preserve="1" userDrawn="1">
  <p:cSld name="ContentBullet_Blue">
    <p:spTree>
      <p:nvGrpSpPr>
        <p:cNvPr id="1" name=""/>
        <p:cNvGrpSpPr/>
        <p:nvPr/>
      </p:nvGrpSpPr>
      <p:grpSpPr>
        <a:xfrm>
          <a:off x="0" y="0"/>
          <a:ext cx="0" cy="0"/>
          <a:chOff x="0" y="0"/>
          <a:chExt cx="0" cy="0"/>
        </a:xfrm>
      </p:grpSpPr>
      <p:sp>
        <p:nvSpPr>
          <p:cNvPr id="7" name="Title 1"/>
          <p:cNvSpPr>
            <a:spLocks noGrp="1"/>
          </p:cNvSpPr>
          <p:nvPr>
            <p:ph type="title"/>
          </p:nvPr>
        </p:nvSpPr>
        <p:spPr>
          <a:xfrm>
            <a:off x="533329" y="422567"/>
            <a:ext cx="7567612" cy="456304"/>
          </a:xfrm>
        </p:spPr>
        <p:txBody>
          <a:bodyPr/>
          <a:lstStyle>
            <a:lvl1pPr>
              <a:lnSpc>
                <a:spcPts val="4000"/>
              </a:lnSpc>
              <a:defRPr sz="3600">
                <a:solidFill>
                  <a:srgbClr val="005C84"/>
                </a:solidFill>
              </a:defRPr>
            </a:lvl1pPr>
          </a:lstStyle>
          <a:p>
            <a:r>
              <a:rPr lang="en-US" dirty="0"/>
              <a:t>Click to edit Master title style</a:t>
            </a:r>
          </a:p>
        </p:txBody>
      </p:sp>
      <p:sp>
        <p:nvSpPr>
          <p:cNvPr id="11" name="Text Placeholder 5"/>
          <p:cNvSpPr>
            <a:spLocks noGrp="1"/>
          </p:cNvSpPr>
          <p:nvPr>
            <p:ph type="body" sz="quarter" idx="12" hasCustomPrompt="1"/>
          </p:nvPr>
        </p:nvSpPr>
        <p:spPr>
          <a:xfrm>
            <a:off x="533329" y="1003001"/>
            <a:ext cx="7571488" cy="397952"/>
          </a:xfrm>
        </p:spPr>
        <p:txBody>
          <a:bodyPr/>
          <a:lstStyle>
            <a:lvl1pPr marL="0" indent="0">
              <a:lnSpc>
                <a:spcPts val="2100"/>
              </a:lnSpc>
              <a:spcBef>
                <a:spcPts val="0"/>
              </a:spcBef>
              <a:buFontTx/>
              <a:buNone/>
              <a:defRPr sz="2000" b="1" cap="all" baseline="0">
                <a:solidFill>
                  <a:srgbClr val="1E9D8B"/>
                </a:solidFill>
              </a:defRPr>
            </a:lvl1pPr>
          </a:lstStyle>
          <a:p>
            <a:pPr lvl="0"/>
            <a:r>
              <a:rPr lang="en-US" dirty="0"/>
              <a:t>CLICK TO EDIT MASTER TEXT STYLES</a:t>
            </a:r>
          </a:p>
        </p:txBody>
      </p:sp>
      <p:sp>
        <p:nvSpPr>
          <p:cNvPr id="12" name="Text Placeholder 8"/>
          <p:cNvSpPr>
            <a:spLocks noGrp="1"/>
          </p:cNvSpPr>
          <p:nvPr>
            <p:ph type="body" sz="quarter" idx="13"/>
          </p:nvPr>
        </p:nvSpPr>
        <p:spPr>
          <a:xfrm>
            <a:off x="744538" y="2456329"/>
            <a:ext cx="7567612" cy="3484096"/>
          </a:xfrm>
        </p:spPr>
        <p:txBody>
          <a:bodyPr numCol="1">
            <a:noAutofit/>
          </a:bodyPr>
          <a:lstStyle>
            <a:lvl1pPr marL="182880" indent="-182880">
              <a:lnSpc>
                <a:spcPts val="2200"/>
              </a:lnSpc>
              <a:spcBef>
                <a:spcPts val="0"/>
              </a:spcBef>
              <a:spcAft>
                <a:spcPts val="1000"/>
              </a:spcAft>
              <a:buFont typeface="Arial" pitchFamily="34" charset="0"/>
              <a:buChar char="•"/>
              <a:defRPr sz="2000" b="0">
                <a:solidFill>
                  <a:schemeClr val="tx1"/>
                </a:solidFill>
              </a:defRPr>
            </a:lvl1pPr>
            <a:lvl2pPr marL="454025" indent="-182880">
              <a:lnSpc>
                <a:spcPts val="2200"/>
              </a:lnSpc>
              <a:spcBef>
                <a:spcPts val="0"/>
              </a:spcBef>
              <a:spcAft>
                <a:spcPts val="1000"/>
              </a:spcAft>
              <a:buFont typeface="Arial" pitchFamily="34" charset="0"/>
              <a:buChar char="•"/>
              <a:defRPr sz="2000" b="0">
                <a:solidFill>
                  <a:schemeClr val="tx1"/>
                </a:solidFill>
              </a:defRPr>
            </a:lvl2pPr>
            <a:lvl3pPr marL="731520" indent="-182880">
              <a:lnSpc>
                <a:spcPts val="2200"/>
              </a:lnSpc>
              <a:spcBef>
                <a:spcPts val="0"/>
              </a:spcBef>
              <a:spcAft>
                <a:spcPts val="1000"/>
              </a:spcAft>
              <a:buFont typeface="Arial" pitchFamily="34" charset="0"/>
              <a:buChar char="•"/>
              <a:defRPr sz="2000" b="0">
                <a:solidFill>
                  <a:schemeClr val="tx1"/>
                </a:solidFill>
              </a:defRPr>
            </a:lvl3pPr>
            <a:lvl4pPr marL="1005840" indent="-182880">
              <a:lnSpc>
                <a:spcPts val="2200"/>
              </a:lnSpc>
              <a:spcBef>
                <a:spcPts val="0"/>
              </a:spcBef>
              <a:spcAft>
                <a:spcPts val="1000"/>
              </a:spcAft>
              <a:buFont typeface="Arial" pitchFamily="34" charset="0"/>
              <a:buChar char="•"/>
              <a:defRPr sz="2000" b="0">
                <a:solidFill>
                  <a:schemeClr val="tx1"/>
                </a:solidFill>
              </a:defRPr>
            </a:lvl4pPr>
            <a:lvl5pPr marL="1280160" indent="-182880">
              <a:lnSpc>
                <a:spcPts val="2200"/>
              </a:lnSpc>
              <a:spcBef>
                <a:spcPts val="0"/>
              </a:spcBef>
              <a:spcAft>
                <a:spcPts val="1000"/>
              </a:spcAft>
              <a:buFont typeface="Arial" pitchFamily="34" charset="0"/>
              <a:buChar char="•"/>
              <a:defRPr sz="2000" b="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4206729737"/>
      </p:ext>
    </p:extLst>
  </p:cSld>
  <p:clrMapOvr>
    <a:masterClrMapping/>
  </p:clrMapOvr>
</p:sldLayout>
</file>

<file path=ppt/slideLayouts/slideLayout38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4" name="Title 1"/>
          <p:cNvSpPr>
            <a:spLocks noGrp="1"/>
          </p:cNvSpPr>
          <p:nvPr>
            <p:ph type="title"/>
          </p:nvPr>
        </p:nvSpPr>
        <p:spPr>
          <a:xfrm>
            <a:off x="533329" y="128952"/>
            <a:ext cx="7567612" cy="456304"/>
          </a:xfrm>
        </p:spPr>
        <p:txBody>
          <a:bodyPr/>
          <a:lstStyle>
            <a:lvl1pPr>
              <a:lnSpc>
                <a:spcPts val="4000"/>
              </a:lnSpc>
              <a:defRPr sz="2400">
                <a:solidFill>
                  <a:srgbClr val="005C84"/>
                </a:solidFill>
              </a:defRPr>
            </a:lvl1pPr>
          </a:lstStyle>
          <a:p>
            <a:r>
              <a:rPr lang="en-US" dirty="0"/>
              <a:t>Click to edit Master title style</a:t>
            </a:r>
          </a:p>
        </p:txBody>
      </p:sp>
      <p:sp>
        <p:nvSpPr>
          <p:cNvPr id="5" name="Text Placeholder 5"/>
          <p:cNvSpPr>
            <a:spLocks noGrp="1"/>
          </p:cNvSpPr>
          <p:nvPr>
            <p:ph type="body" sz="quarter" idx="12" hasCustomPrompt="1"/>
          </p:nvPr>
        </p:nvSpPr>
        <p:spPr>
          <a:xfrm>
            <a:off x="533329" y="585256"/>
            <a:ext cx="7571488" cy="397952"/>
          </a:xfrm>
        </p:spPr>
        <p:txBody>
          <a:bodyPr/>
          <a:lstStyle>
            <a:lvl1pPr marL="0" indent="0">
              <a:lnSpc>
                <a:spcPts val="2100"/>
              </a:lnSpc>
              <a:spcBef>
                <a:spcPts val="0"/>
              </a:spcBef>
              <a:buFontTx/>
              <a:buNone/>
              <a:defRPr sz="1400" b="1" cap="all" baseline="0">
                <a:solidFill>
                  <a:srgbClr val="1E9D8B"/>
                </a:solidFill>
              </a:defRPr>
            </a:lvl1pPr>
          </a:lstStyle>
          <a:p>
            <a:pPr lvl="0"/>
            <a:r>
              <a:rPr lang="en-US" dirty="0"/>
              <a:t>CLICK TO EDIT MASTER TEXT STYLES</a:t>
            </a:r>
          </a:p>
        </p:txBody>
      </p:sp>
      <p:sp>
        <p:nvSpPr>
          <p:cNvPr id="6" name="Text Placeholder 8"/>
          <p:cNvSpPr>
            <a:spLocks noGrp="1"/>
          </p:cNvSpPr>
          <p:nvPr>
            <p:ph type="body" sz="quarter" idx="13"/>
          </p:nvPr>
        </p:nvSpPr>
        <p:spPr>
          <a:xfrm>
            <a:off x="744538" y="2456329"/>
            <a:ext cx="7567612" cy="3484096"/>
          </a:xfrm>
        </p:spPr>
        <p:txBody>
          <a:bodyPr numCol="1">
            <a:noAutofit/>
          </a:bodyPr>
          <a:lstStyle>
            <a:lvl1pPr marL="182880" indent="-182880">
              <a:lnSpc>
                <a:spcPts val="2200"/>
              </a:lnSpc>
              <a:spcBef>
                <a:spcPts val="0"/>
              </a:spcBef>
              <a:spcAft>
                <a:spcPts val="1000"/>
              </a:spcAft>
              <a:buFont typeface="Arial" pitchFamily="34" charset="0"/>
              <a:buChar char="•"/>
              <a:defRPr sz="2000" b="0">
                <a:solidFill>
                  <a:schemeClr val="tx1"/>
                </a:solidFill>
              </a:defRPr>
            </a:lvl1pPr>
            <a:lvl2pPr marL="454025" indent="-182880">
              <a:lnSpc>
                <a:spcPts val="2200"/>
              </a:lnSpc>
              <a:spcBef>
                <a:spcPts val="0"/>
              </a:spcBef>
              <a:spcAft>
                <a:spcPts val="1000"/>
              </a:spcAft>
              <a:buFont typeface="Arial" pitchFamily="34" charset="0"/>
              <a:buChar char="•"/>
              <a:defRPr sz="2000" b="0">
                <a:solidFill>
                  <a:schemeClr val="tx1"/>
                </a:solidFill>
              </a:defRPr>
            </a:lvl2pPr>
            <a:lvl3pPr marL="731520" indent="-182880">
              <a:lnSpc>
                <a:spcPts val="2200"/>
              </a:lnSpc>
              <a:spcBef>
                <a:spcPts val="0"/>
              </a:spcBef>
              <a:spcAft>
                <a:spcPts val="1000"/>
              </a:spcAft>
              <a:buFont typeface="Arial" pitchFamily="34" charset="0"/>
              <a:buChar char="•"/>
              <a:defRPr sz="2000" b="0">
                <a:solidFill>
                  <a:schemeClr val="tx1"/>
                </a:solidFill>
              </a:defRPr>
            </a:lvl3pPr>
            <a:lvl4pPr marL="1005840" indent="-182880">
              <a:lnSpc>
                <a:spcPts val="2200"/>
              </a:lnSpc>
              <a:spcBef>
                <a:spcPts val="0"/>
              </a:spcBef>
              <a:spcAft>
                <a:spcPts val="1000"/>
              </a:spcAft>
              <a:buFont typeface="Arial" pitchFamily="34" charset="0"/>
              <a:buChar char="•"/>
              <a:defRPr sz="2000" b="0">
                <a:solidFill>
                  <a:schemeClr val="tx1"/>
                </a:solidFill>
              </a:defRPr>
            </a:lvl4pPr>
            <a:lvl5pPr marL="1280160" indent="-182880">
              <a:lnSpc>
                <a:spcPts val="2200"/>
              </a:lnSpc>
              <a:spcBef>
                <a:spcPts val="0"/>
              </a:spcBef>
              <a:spcAft>
                <a:spcPts val="1000"/>
              </a:spcAft>
              <a:buFont typeface="Arial" pitchFamily="34" charset="0"/>
              <a:buChar char="•"/>
              <a:defRPr sz="2000" b="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pic>
        <p:nvPicPr>
          <p:cNvPr id="11" name="Picture 10"/>
          <p:cNvPicPr>
            <a:picLocks noChangeAspect="1"/>
          </p:cNvPicPr>
          <p:nvPr userDrawn="1"/>
        </p:nvPicPr>
        <p:blipFill>
          <a:blip r:embed="rId2"/>
          <a:stretch>
            <a:fillRect/>
          </a:stretch>
        </p:blipFill>
        <p:spPr>
          <a:xfrm>
            <a:off x="7715613" y="95049"/>
            <a:ext cx="1352886" cy="655036"/>
          </a:xfrm>
          <a:prstGeom prst="rect">
            <a:avLst/>
          </a:prstGeom>
        </p:spPr>
      </p:pic>
    </p:spTree>
    <p:extLst>
      <p:ext uri="{BB962C8B-B14F-4D97-AF65-F5344CB8AC3E}">
        <p14:creationId xmlns:p14="http://schemas.microsoft.com/office/powerpoint/2010/main" val="4205158073"/>
      </p:ext>
    </p:extLst>
  </p:cSld>
  <p:clrMapOvr>
    <a:masterClrMapping/>
  </p:clrMapOvr>
</p:sldLayout>
</file>

<file path=ppt/slideLayouts/slideLayout383.xml><?xml version="1.0" encoding="utf-8"?>
<p:sldLayout xmlns:a="http://schemas.openxmlformats.org/drawingml/2006/main" xmlns:r="http://schemas.openxmlformats.org/officeDocument/2006/relationships" xmlns:p="http://schemas.openxmlformats.org/presentationml/2006/main" preserve="1" userDrawn="1">
  <p:cSld name="ContentOneColumn_Blue">
    <p:spTree>
      <p:nvGrpSpPr>
        <p:cNvPr id="1" name=""/>
        <p:cNvGrpSpPr/>
        <p:nvPr/>
      </p:nvGrpSpPr>
      <p:grpSpPr>
        <a:xfrm>
          <a:off x="0" y="0"/>
          <a:ext cx="0" cy="0"/>
          <a:chOff x="0" y="0"/>
          <a:chExt cx="0" cy="0"/>
        </a:xfrm>
      </p:grpSpPr>
      <p:sp>
        <p:nvSpPr>
          <p:cNvPr id="7" name="Title 1"/>
          <p:cNvSpPr>
            <a:spLocks noGrp="1"/>
          </p:cNvSpPr>
          <p:nvPr>
            <p:ph type="title"/>
          </p:nvPr>
        </p:nvSpPr>
        <p:spPr>
          <a:xfrm>
            <a:off x="744539" y="502920"/>
            <a:ext cx="7567612" cy="859028"/>
          </a:xfrm>
        </p:spPr>
        <p:txBody>
          <a:bodyPr/>
          <a:lstStyle>
            <a:lvl1pPr>
              <a:lnSpc>
                <a:spcPts val="4000"/>
              </a:lnSpc>
              <a:defRPr sz="3600">
                <a:solidFill>
                  <a:srgbClr val="005C84"/>
                </a:solidFill>
              </a:defRPr>
            </a:lvl1pPr>
          </a:lstStyle>
          <a:p>
            <a:r>
              <a:rPr lang="en-US"/>
              <a:t>Click to edit Master title style</a:t>
            </a:r>
            <a:endParaRPr lang="en-US" dirty="0"/>
          </a:p>
        </p:txBody>
      </p:sp>
      <p:sp>
        <p:nvSpPr>
          <p:cNvPr id="11" name="Text Placeholder 5"/>
          <p:cNvSpPr>
            <a:spLocks noGrp="1"/>
          </p:cNvSpPr>
          <p:nvPr>
            <p:ph type="body" sz="quarter" idx="12" hasCustomPrompt="1"/>
          </p:nvPr>
        </p:nvSpPr>
        <p:spPr>
          <a:xfrm>
            <a:off x="740661" y="1368513"/>
            <a:ext cx="7571489" cy="685800"/>
          </a:xfrm>
        </p:spPr>
        <p:txBody>
          <a:bodyPr>
            <a:noAutofit/>
          </a:bodyPr>
          <a:lstStyle>
            <a:lvl1pPr marL="0" indent="0">
              <a:lnSpc>
                <a:spcPts val="2900"/>
              </a:lnSpc>
              <a:spcBef>
                <a:spcPts val="0"/>
              </a:spcBef>
              <a:buFontTx/>
              <a:buNone/>
              <a:defRPr sz="2400" b="1">
                <a:solidFill>
                  <a:srgbClr val="1E9D8B"/>
                </a:solidFill>
              </a:defRPr>
            </a:lvl1pPr>
          </a:lstStyle>
          <a:p>
            <a:pPr lvl="0"/>
            <a:r>
              <a:rPr lang="en-US" dirty="0"/>
              <a:t>Click to edit master text styles</a:t>
            </a:r>
          </a:p>
        </p:txBody>
      </p:sp>
      <p:sp>
        <p:nvSpPr>
          <p:cNvPr id="12" name="Text Placeholder 8"/>
          <p:cNvSpPr>
            <a:spLocks noGrp="1"/>
          </p:cNvSpPr>
          <p:nvPr>
            <p:ph type="body" sz="quarter" idx="13" hasCustomPrompt="1"/>
          </p:nvPr>
        </p:nvSpPr>
        <p:spPr>
          <a:xfrm>
            <a:off x="744538" y="2410930"/>
            <a:ext cx="7567612" cy="1425258"/>
          </a:xfrm>
        </p:spPr>
        <p:txBody>
          <a:bodyPr numCol="1">
            <a:noAutofit/>
          </a:bodyPr>
          <a:lstStyle>
            <a:lvl1pPr marL="0" indent="0">
              <a:lnSpc>
                <a:spcPts val="2200"/>
              </a:lnSpc>
              <a:spcBef>
                <a:spcPts val="0"/>
              </a:spcBef>
              <a:spcAft>
                <a:spcPts val="900"/>
              </a:spcAft>
              <a:buFontTx/>
              <a:buNone/>
              <a:defRPr sz="2000" b="1" cap="all" baseline="0">
                <a:solidFill>
                  <a:srgbClr val="007A87"/>
                </a:solidFill>
              </a:defRPr>
            </a:lvl1pPr>
            <a:lvl2pPr marL="0" indent="0">
              <a:lnSpc>
                <a:spcPts val="2200"/>
              </a:lnSpc>
              <a:spcBef>
                <a:spcPts val="0"/>
              </a:spcBef>
              <a:buFontTx/>
              <a:buNone/>
              <a:defRPr sz="2000" b="0">
                <a:solidFill>
                  <a:schemeClr val="tx1"/>
                </a:solidFill>
              </a:defRPr>
            </a:lvl2pPr>
            <a:lvl3pPr marL="0" indent="0">
              <a:lnSpc>
                <a:spcPts val="2200"/>
              </a:lnSpc>
              <a:spcBef>
                <a:spcPts val="0"/>
              </a:spcBef>
              <a:buFontTx/>
              <a:buNone/>
              <a:defRPr sz="2000" b="0">
                <a:solidFill>
                  <a:schemeClr val="tx1"/>
                </a:solidFill>
              </a:defRPr>
            </a:lvl3pPr>
            <a:lvl4pPr marL="0" indent="0">
              <a:lnSpc>
                <a:spcPts val="2200"/>
              </a:lnSpc>
              <a:spcBef>
                <a:spcPts val="0"/>
              </a:spcBef>
              <a:buFontTx/>
              <a:buNone/>
              <a:defRPr sz="2000" b="0">
                <a:solidFill>
                  <a:schemeClr val="tx1"/>
                </a:solidFill>
              </a:defRPr>
            </a:lvl4pPr>
            <a:lvl5pPr marL="0" indent="0">
              <a:lnSpc>
                <a:spcPts val="2200"/>
              </a:lnSpc>
              <a:spcBef>
                <a:spcPts val="0"/>
              </a:spcBef>
              <a:buFontTx/>
              <a:buNone/>
              <a:defRPr sz="2000" b="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12"/>
          <p:cNvSpPr>
            <a:spLocks noGrp="1"/>
          </p:cNvSpPr>
          <p:nvPr>
            <p:ph type="body" sz="quarter" idx="14" hasCustomPrompt="1"/>
          </p:nvPr>
        </p:nvSpPr>
        <p:spPr>
          <a:xfrm>
            <a:off x="744539" y="4194009"/>
            <a:ext cx="7567611" cy="1426464"/>
          </a:xfrm>
        </p:spPr>
        <p:txBody>
          <a:bodyPr>
            <a:noAutofit/>
          </a:bodyPr>
          <a:lstStyle>
            <a:lvl1pPr marL="0" indent="0">
              <a:lnSpc>
                <a:spcPts val="2200"/>
              </a:lnSpc>
              <a:spcBef>
                <a:spcPts val="0"/>
              </a:spcBef>
              <a:spcAft>
                <a:spcPts val="900"/>
              </a:spcAft>
              <a:buFontTx/>
              <a:buNone/>
              <a:tabLst/>
              <a:defRPr sz="2000" b="1" cap="all" baseline="0">
                <a:solidFill>
                  <a:srgbClr val="007A87"/>
                </a:solidFill>
              </a:defRPr>
            </a:lvl1pPr>
            <a:lvl2pPr marL="0" indent="0">
              <a:lnSpc>
                <a:spcPts val="2200"/>
              </a:lnSpc>
              <a:spcBef>
                <a:spcPts val="0"/>
              </a:spcBef>
              <a:buFontTx/>
              <a:buNone/>
              <a:tabLst/>
              <a:defRPr sz="2000"/>
            </a:lvl2pPr>
            <a:lvl3pPr marL="0" indent="0">
              <a:lnSpc>
                <a:spcPts val="2200"/>
              </a:lnSpc>
              <a:spcBef>
                <a:spcPts val="0"/>
              </a:spcBef>
              <a:buFontTx/>
              <a:buNone/>
              <a:tabLst/>
              <a:defRPr sz="2000"/>
            </a:lvl3pPr>
            <a:lvl4pPr marL="0" indent="0">
              <a:lnSpc>
                <a:spcPts val="2200"/>
              </a:lnSpc>
              <a:spcBef>
                <a:spcPts val="0"/>
              </a:spcBef>
              <a:buFontTx/>
              <a:buNone/>
              <a:tabLst/>
              <a:defRPr sz="2000"/>
            </a:lvl4pPr>
            <a:lvl5pPr marL="0" indent="0">
              <a:lnSpc>
                <a:spcPts val="2200"/>
              </a:lnSpc>
              <a:spcBef>
                <a:spcPts val="0"/>
              </a:spcBef>
              <a:buFontTx/>
              <a:buNone/>
              <a:tabLst/>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864345412"/>
      </p:ext>
    </p:extLst>
  </p:cSld>
  <p:clrMapOvr>
    <a:masterClrMapping/>
  </p:clrMapOvr>
</p:sldLayout>
</file>

<file path=ppt/slideLayouts/slideLayout384.xml><?xml version="1.0" encoding="utf-8"?>
<p:sldLayout xmlns:a="http://schemas.openxmlformats.org/drawingml/2006/main" xmlns:r="http://schemas.openxmlformats.org/officeDocument/2006/relationships" xmlns:p="http://schemas.openxmlformats.org/presentationml/2006/main" preserve="1" userDrawn="1">
  <p:cSld name="ContentTwoColumn_Blue">
    <p:spTree>
      <p:nvGrpSpPr>
        <p:cNvPr id="1" name=""/>
        <p:cNvGrpSpPr/>
        <p:nvPr/>
      </p:nvGrpSpPr>
      <p:grpSpPr>
        <a:xfrm>
          <a:off x="0" y="0"/>
          <a:ext cx="0" cy="0"/>
          <a:chOff x="0" y="0"/>
          <a:chExt cx="0" cy="0"/>
        </a:xfrm>
      </p:grpSpPr>
      <p:sp>
        <p:nvSpPr>
          <p:cNvPr id="7" name="Title 1"/>
          <p:cNvSpPr>
            <a:spLocks noGrp="1"/>
          </p:cNvSpPr>
          <p:nvPr>
            <p:ph type="title"/>
          </p:nvPr>
        </p:nvSpPr>
        <p:spPr>
          <a:xfrm>
            <a:off x="744538" y="502920"/>
            <a:ext cx="7567612" cy="859028"/>
          </a:xfrm>
        </p:spPr>
        <p:txBody>
          <a:bodyPr/>
          <a:lstStyle>
            <a:lvl1pPr>
              <a:lnSpc>
                <a:spcPts val="4000"/>
              </a:lnSpc>
              <a:defRPr sz="3600">
                <a:solidFill>
                  <a:srgbClr val="005C84"/>
                </a:solidFill>
              </a:defRPr>
            </a:lvl1pPr>
          </a:lstStyle>
          <a:p>
            <a:r>
              <a:rPr lang="en-US" dirty="0"/>
              <a:t>Click to edit Master title style</a:t>
            </a:r>
          </a:p>
        </p:txBody>
      </p:sp>
      <p:sp>
        <p:nvSpPr>
          <p:cNvPr id="11" name="Text Placeholder 5"/>
          <p:cNvSpPr>
            <a:spLocks noGrp="1"/>
          </p:cNvSpPr>
          <p:nvPr>
            <p:ph type="body" sz="quarter" idx="12" hasCustomPrompt="1"/>
          </p:nvPr>
        </p:nvSpPr>
        <p:spPr>
          <a:xfrm>
            <a:off x="740660" y="1368513"/>
            <a:ext cx="7571489" cy="685800"/>
          </a:xfrm>
        </p:spPr>
        <p:txBody>
          <a:bodyPr>
            <a:noAutofit/>
          </a:bodyPr>
          <a:lstStyle>
            <a:lvl1pPr marL="0" indent="0">
              <a:lnSpc>
                <a:spcPts val="2900"/>
              </a:lnSpc>
              <a:spcBef>
                <a:spcPts val="0"/>
              </a:spcBef>
              <a:buFontTx/>
              <a:buNone/>
              <a:defRPr sz="2400" b="1">
                <a:solidFill>
                  <a:srgbClr val="1E9D8B"/>
                </a:solidFill>
              </a:defRPr>
            </a:lvl1pPr>
          </a:lstStyle>
          <a:p>
            <a:pPr lvl="0"/>
            <a:r>
              <a:rPr lang="en-US" dirty="0"/>
              <a:t>Click to edit master text styles</a:t>
            </a:r>
          </a:p>
        </p:txBody>
      </p:sp>
      <p:sp>
        <p:nvSpPr>
          <p:cNvPr id="12" name="Text Placeholder 8"/>
          <p:cNvSpPr>
            <a:spLocks noGrp="1"/>
          </p:cNvSpPr>
          <p:nvPr>
            <p:ph type="body" sz="quarter" idx="13" hasCustomPrompt="1"/>
          </p:nvPr>
        </p:nvSpPr>
        <p:spPr>
          <a:xfrm>
            <a:off x="744538" y="2410929"/>
            <a:ext cx="3639312" cy="3529495"/>
          </a:xfrm>
        </p:spPr>
        <p:txBody>
          <a:bodyPr numCol="1">
            <a:noAutofit/>
          </a:bodyPr>
          <a:lstStyle>
            <a:lvl1pPr marL="0" indent="0">
              <a:lnSpc>
                <a:spcPts val="2200"/>
              </a:lnSpc>
              <a:spcBef>
                <a:spcPts val="0"/>
              </a:spcBef>
              <a:spcAft>
                <a:spcPts val="900"/>
              </a:spcAft>
              <a:buFontTx/>
              <a:buNone/>
              <a:tabLst/>
              <a:defRPr sz="2000" b="1" cap="all" baseline="0">
                <a:solidFill>
                  <a:srgbClr val="007A87"/>
                </a:solidFill>
              </a:defRPr>
            </a:lvl1pPr>
            <a:lvl2pPr marL="0" indent="0">
              <a:lnSpc>
                <a:spcPts val="2200"/>
              </a:lnSpc>
              <a:spcBef>
                <a:spcPts val="0"/>
              </a:spcBef>
              <a:buFontTx/>
              <a:buNone/>
              <a:tabLst/>
              <a:defRPr sz="2000" b="0">
                <a:solidFill>
                  <a:schemeClr val="tx1"/>
                </a:solidFill>
              </a:defRPr>
            </a:lvl2pPr>
            <a:lvl3pPr marL="0" indent="0">
              <a:lnSpc>
                <a:spcPts val="2200"/>
              </a:lnSpc>
              <a:spcBef>
                <a:spcPts val="0"/>
              </a:spcBef>
              <a:buFontTx/>
              <a:buNone/>
              <a:tabLst/>
              <a:defRPr sz="2000" b="0">
                <a:solidFill>
                  <a:schemeClr val="tx1"/>
                </a:solidFill>
              </a:defRPr>
            </a:lvl3pPr>
            <a:lvl4pPr marL="0" indent="0">
              <a:lnSpc>
                <a:spcPts val="2200"/>
              </a:lnSpc>
              <a:spcBef>
                <a:spcPts val="0"/>
              </a:spcBef>
              <a:buFontTx/>
              <a:buNone/>
              <a:tabLst/>
              <a:defRPr sz="2000" b="0">
                <a:solidFill>
                  <a:schemeClr val="tx1"/>
                </a:solidFill>
              </a:defRPr>
            </a:lvl4pPr>
            <a:lvl5pPr marL="0" indent="0">
              <a:lnSpc>
                <a:spcPts val="2200"/>
              </a:lnSpc>
              <a:spcBef>
                <a:spcPts val="0"/>
              </a:spcBef>
              <a:buFontTx/>
              <a:buNone/>
              <a:tabLst/>
              <a:defRPr sz="2000" b="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12"/>
          <p:cNvSpPr>
            <a:spLocks noGrp="1"/>
          </p:cNvSpPr>
          <p:nvPr>
            <p:ph type="body" sz="quarter" idx="14" hasCustomPrompt="1"/>
          </p:nvPr>
        </p:nvSpPr>
        <p:spPr>
          <a:xfrm>
            <a:off x="4671884" y="2409722"/>
            <a:ext cx="3640265" cy="3530703"/>
          </a:xfrm>
        </p:spPr>
        <p:txBody>
          <a:bodyPr>
            <a:noAutofit/>
          </a:bodyPr>
          <a:lstStyle>
            <a:lvl1pPr marL="0" indent="0">
              <a:lnSpc>
                <a:spcPts val="2200"/>
              </a:lnSpc>
              <a:spcBef>
                <a:spcPts val="0"/>
              </a:spcBef>
              <a:spcAft>
                <a:spcPts val="900"/>
              </a:spcAft>
              <a:buFontTx/>
              <a:buNone/>
              <a:defRPr sz="2000" b="1" cap="all" baseline="0">
                <a:solidFill>
                  <a:srgbClr val="007A87"/>
                </a:solidFill>
              </a:defRPr>
            </a:lvl1pPr>
            <a:lvl2pPr marL="0" indent="0">
              <a:lnSpc>
                <a:spcPts val="2200"/>
              </a:lnSpc>
              <a:spcBef>
                <a:spcPts val="0"/>
              </a:spcBef>
              <a:buFontTx/>
              <a:buNone/>
              <a:defRPr sz="2000"/>
            </a:lvl2pPr>
            <a:lvl3pPr marL="0" indent="0">
              <a:lnSpc>
                <a:spcPts val="2200"/>
              </a:lnSpc>
              <a:spcBef>
                <a:spcPts val="0"/>
              </a:spcBef>
              <a:buFontTx/>
              <a:buNone/>
              <a:defRPr sz="2000"/>
            </a:lvl3pPr>
            <a:lvl4pPr marL="0" indent="0">
              <a:lnSpc>
                <a:spcPts val="2200"/>
              </a:lnSpc>
              <a:spcBef>
                <a:spcPts val="0"/>
              </a:spcBef>
              <a:buFontTx/>
              <a:buNone/>
              <a:defRPr sz="2000"/>
            </a:lvl4pPr>
            <a:lvl5pPr marL="0" indent="0">
              <a:lnSpc>
                <a:spcPts val="2200"/>
              </a:lnSpc>
              <a:spcBef>
                <a:spcPts val="0"/>
              </a:spcBef>
              <a:buFontTx/>
              <a:buNone/>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845101514"/>
      </p:ext>
    </p:extLst>
  </p:cSld>
  <p:clrMapOvr>
    <a:masterClrMapping/>
  </p:clrMapOvr>
</p:sldLayout>
</file>

<file path=ppt/slideLayouts/slideLayout385.xml><?xml version="1.0" encoding="utf-8"?>
<p:sldLayout xmlns:a="http://schemas.openxmlformats.org/drawingml/2006/main" xmlns:r="http://schemas.openxmlformats.org/officeDocument/2006/relationships" xmlns:p="http://schemas.openxmlformats.org/presentationml/2006/main" preserve="1" userDrawn="1">
  <p:cSld name="ContentTwoColumnPhoto_Blue">
    <p:spTree>
      <p:nvGrpSpPr>
        <p:cNvPr id="1" name=""/>
        <p:cNvGrpSpPr/>
        <p:nvPr/>
      </p:nvGrpSpPr>
      <p:grpSpPr>
        <a:xfrm>
          <a:off x="0" y="0"/>
          <a:ext cx="0" cy="0"/>
          <a:chOff x="0" y="0"/>
          <a:chExt cx="0" cy="0"/>
        </a:xfrm>
      </p:grpSpPr>
      <p:sp>
        <p:nvSpPr>
          <p:cNvPr id="7" name="Title 1"/>
          <p:cNvSpPr>
            <a:spLocks noGrp="1"/>
          </p:cNvSpPr>
          <p:nvPr>
            <p:ph type="title"/>
          </p:nvPr>
        </p:nvSpPr>
        <p:spPr>
          <a:xfrm>
            <a:off x="744539" y="502920"/>
            <a:ext cx="7567612" cy="859028"/>
          </a:xfrm>
        </p:spPr>
        <p:txBody>
          <a:bodyPr/>
          <a:lstStyle>
            <a:lvl1pPr>
              <a:lnSpc>
                <a:spcPts val="4000"/>
              </a:lnSpc>
              <a:defRPr sz="3600">
                <a:solidFill>
                  <a:srgbClr val="005C84"/>
                </a:solidFill>
              </a:defRPr>
            </a:lvl1pPr>
          </a:lstStyle>
          <a:p>
            <a:r>
              <a:rPr lang="en-US"/>
              <a:t>Click to edit Master title style</a:t>
            </a:r>
            <a:endParaRPr lang="en-US" dirty="0"/>
          </a:p>
        </p:txBody>
      </p:sp>
      <p:sp>
        <p:nvSpPr>
          <p:cNvPr id="11" name="Text Placeholder 5"/>
          <p:cNvSpPr>
            <a:spLocks noGrp="1"/>
          </p:cNvSpPr>
          <p:nvPr>
            <p:ph type="body" sz="quarter" idx="12" hasCustomPrompt="1"/>
          </p:nvPr>
        </p:nvSpPr>
        <p:spPr>
          <a:xfrm>
            <a:off x="740661" y="1368513"/>
            <a:ext cx="7571489" cy="685800"/>
          </a:xfrm>
        </p:spPr>
        <p:txBody>
          <a:bodyPr>
            <a:noAutofit/>
          </a:bodyPr>
          <a:lstStyle>
            <a:lvl1pPr marL="0" indent="0">
              <a:lnSpc>
                <a:spcPts val="2900"/>
              </a:lnSpc>
              <a:spcBef>
                <a:spcPts val="0"/>
              </a:spcBef>
              <a:buFontTx/>
              <a:buNone/>
              <a:defRPr sz="2400" b="1">
                <a:solidFill>
                  <a:srgbClr val="1E9D8B"/>
                </a:solidFill>
              </a:defRPr>
            </a:lvl1pPr>
          </a:lstStyle>
          <a:p>
            <a:pPr lvl="0"/>
            <a:r>
              <a:rPr lang="en-US" dirty="0"/>
              <a:t>Click to edit master text styles</a:t>
            </a:r>
          </a:p>
        </p:txBody>
      </p:sp>
      <p:sp>
        <p:nvSpPr>
          <p:cNvPr id="12" name="Text Placeholder 8"/>
          <p:cNvSpPr>
            <a:spLocks noGrp="1"/>
          </p:cNvSpPr>
          <p:nvPr>
            <p:ph type="body" sz="quarter" idx="13" hasCustomPrompt="1"/>
          </p:nvPr>
        </p:nvSpPr>
        <p:spPr>
          <a:xfrm>
            <a:off x="744538" y="2419611"/>
            <a:ext cx="3639312" cy="3520814"/>
          </a:xfrm>
        </p:spPr>
        <p:txBody>
          <a:bodyPr numCol="1">
            <a:noAutofit/>
          </a:bodyPr>
          <a:lstStyle>
            <a:lvl1pPr marL="0" indent="0">
              <a:lnSpc>
                <a:spcPts val="2200"/>
              </a:lnSpc>
              <a:spcBef>
                <a:spcPts val="0"/>
              </a:spcBef>
              <a:spcAft>
                <a:spcPts val="0"/>
              </a:spcAft>
              <a:buFontTx/>
              <a:buNone/>
              <a:defRPr sz="2000" b="1">
                <a:solidFill>
                  <a:schemeClr val="tx1"/>
                </a:solidFill>
              </a:defRPr>
            </a:lvl1pPr>
            <a:lvl2pPr marL="0" indent="0">
              <a:lnSpc>
                <a:spcPts val="2200"/>
              </a:lnSpc>
              <a:spcBef>
                <a:spcPts val="0"/>
              </a:spcBef>
              <a:buFontTx/>
              <a:buNone/>
              <a:defRPr sz="2000" b="0">
                <a:solidFill>
                  <a:schemeClr val="tx1"/>
                </a:solidFill>
              </a:defRPr>
            </a:lvl2pPr>
            <a:lvl3pPr marL="0" indent="0">
              <a:lnSpc>
                <a:spcPts val="2200"/>
              </a:lnSpc>
              <a:spcBef>
                <a:spcPts val="0"/>
              </a:spcBef>
              <a:buFontTx/>
              <a:buNone/>
              <a:defRPr sz="2000" b="0">
                <a:solidFill>
                  <a:schemeClr val="tx1"/>
                </a:solidFill>
              </a:defRPr>
            </a:lvl3pPr>
            <a:lvl4pPr marL="0" indent="0">
              <a:lnSpc>
                <a:spcPts val="2200"/>
              </a:lnSpc>
              <a:spcBef>
                <a:spcPts val="0"/>
              </a:spcBef>
              <a:buFontTx/>
              <a:buNone/>
              <a:defRPr sz="2000" b="0">
                <a:solidFill>
                  <a:schemeClr val="tx1"/>
                </a:solidFill>
              </a:defRPr>
            </a:lvl4pPr>
            <a:lvl5pPr marL="0" indent="0">
              <a:lnSpc>
                <a:spcPts val="2200"/>
              </a:lnSpc>
              <a:spcBef>
                <a:spcPts val="0"/>
              </a:spcBef>
              <a:buFontTx/>
              <a:buNone/>
              <a:defRPr sz="2000" b="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Picture Placeholder 13"/>
          <p:cNvSpPr>
            <a:spLocks noGrp="1"/>
          </p:cNvSpPr>
          <p:nvPr>
            <p:ph type="pic" sz="quarter" idx="14"/>
          </p:nvPr>
        </p:nvSpPr>
        <p:spPr>
          <a:xfrm>
            <a:off x="4671886" y="2494883"/>
            <a:ext cx="3640264" cy="3445541"/>
          </a:xfrm>
        </p:spPr>
        <p:txBody>
          <a:bodyPr/>
          <a:lstStyle/>
          <a:p>
            <a:r>
              <a:rPr lang="en-US" dirty="0"/>
              <a:t>Click icon to add picture</a:t>
            </a:r>
          </a:p>
        </p:txBody>
      </p:sp>
      <p:sp>
        <p:nvSpPr>
          <p:cNvPr id="8"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80428195"/>
      </p:ext>
    </p:extLst>
  </p:cSld>
  <p:clrMapOvr>
    <a:masterClrMapping/>
  </p:clrMapOvr>
</p:sldLayout>
</file>

<file path=ppt/slideLayouts/slideLayout386.xml><?xml version="1.0" encoding="utf-8"?>
<p:sldLayout xmlns:a="http://schemas.openxmlformats.org/drawingml/2006/main" xmlns:r="http://schemas.openxmlformats.org/officeDocument/2006/relationships" xmlns:p="http://schemas.openxmlformats.org/presentationml/2006/main" preserve="1" userDrawn="1">
  <p:cSld name="ContentThreeColumn_Photos">
    <p:spTree>
      <p:nvGrpSpPr>
        <p:cNvPr id="1" name=""/>
        <p:cNvGrpSpPr/>
        <p:nvPr/>
      </p:nvGrpSpPr>
      <p:grpSpPr>
        <a:xfrm>
          <a:off x="0" y="0"/>
          <a:ext cx="0" cy="0"/>
          <a:chOff x="0" y="0"/>
          <a:chExt cx="0" cy="0"/>
        </a:xfrm>
      </p:grpSpPr>
      <p:sp>
        <p:nvSpPr>
          <p:cNvPr id="12" name="Text Placeholder 8"/>
          <p:cNvSpPr>
            <a:spLocks noGrp="1"/>
          </p:cNvSpPr>
          <p:nvPr>
            <p:ph type="body" sz="quarter" idx="13" hasCustomPrompt="1"/>
          </p:nvPr>
        </p:nvSpPr>
        <p:spPr>
          <a:xfrm>
            <a:off x="230188" y="3946728"/>
            <a:ext cx="2743200" cy="1993697"/>
          </a:xfrm>
        </p:spPr>
        <p:txBody>
          <a:bodyPr numCol="1">
            <a:noAutofit/>
          </a:bodyPr>
          <a:lstStyle>
            <a:lvl1pPr marL="0" indent="0">
              <a:lnSpc>
                <a:spcPts val="1800"/>
              </a:lnSpc>
              <a:spcBef>
                <a:spcPts val="0"/>
              </a:spcBef>
              <a:spcAft>
                <a:spcPts val="0"/>
              </a:spcAft>
              <a:buFontTx/>
              <a:buNone/>
              <a:defRPr sz="1400" b="1" baseline="0">
                <a:solidFill>
                  <a:schemeClr val="tx1"/>
                </a:solidFill>
              </a:defRPr>
            </a:lvl1pPr>
            <a:lvl2pPr marL="0" indent="0">
              <a:lnSpc>
                <a:spcPts val="1800"/>
              </a:lnSpc>
              <a:spcBef>
                <a:spcPts val="0"/>
              </a:spcBef>
              <a:buFontTx/>
              <a:buNone/>
              <a:defRPr sz="1400" b="0" baseline="0">
                <a:solidFill>
                  <a:schemeClr val="tx1"/>
                </a:solidFill>
              </a:defRPr>
            </a:lvl2pPr>
            <a:lvl3pPr marL="0" indent="0">
              <a:lnSpc>
                <a:spcPts val="1800"/>
              </a:lnSpc>
              <a:spcBef>
                <a:spcPts val="0"/>
              </a:spcBef>
              <a:buFontTx/>
              <a:buNone/>
              <a:defRPr sz="1400" b="0" baseline="0">
                <a:solidFill>
                  <a:schemeClr val="tx1"/>
                </a:solidFill>
              </a:defRPr>
            </a:lvl3pPr>
            <a:lvl4pPr marL="0" indent="0">
              <a:lnSpc>
                <a:spcPts val="1800"/>
              </a:lnSpc>
              <a:spcBef>
                <a:spcPts val="0"/>
              </a:spcBef>
              <a:buFontTx/>
              <a:buNone/>
              <a:defRPr sz="1400" b="0" baseline="0">
                <a:solidFill>
                  <a:schemeClr val="tx1"/>
                </a:solidFill>
              </a:defRPr>
            </a:lvl4pPr>
            <a:lvl5pPr marL="0" indent="0">
              <a:lnSpc>
                <a:spcPts val="1800"/>
              </a:lnSpc>
              <a:spcBef>
                <a:spcPts val="0"/>
              </a:spcBef>
              <a:buFontTx/>
              <a:buNone/>
              <a:defRPr sz="1400" b="0" baseline="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Picture Placeholder 13"/>
          <p:cNvSpPr>
            <a:spLocks noGrp="1"/>
          </p:cNvSpPr>
          <p:nvPr>
            <p:ph type="pic" sz="quarter" idx="14"/>
          </p:nvPr>
        </p:nvSpPr>
        <p:spPr>
          <a:xfrm>
            <a:off x="228600" y="1200354"/>
            <a:ext cx="2898648" cy="2587752"/>
          </a:xfrm>
        </p:spPr>
        <p:txBody>
          <a:bodyPr/>
          <a:lstStyle/>
          <a:p>
            <a:r>
              <a:rPr lang="en-US" dirty="0"/>
              <a:t>Click icon to add picture</a:t>
            </a:r>
          </a:p>
        </p:txBody>
      </p:sp>
      <p:sp>
        <p:nvSpPr>
          <p:cNvPr id="8" name="Picture Placeholder 13"/>
          <p:cNvSpPr>
            <a:spLocks noGrp="1"/>
          </p:cNvSpPr>
          <p:nvPr>
            <p:ph type="pic" sz="quarter" idx="15"/>
          </p:nvPr>
        </p:nvSpPr>
        <p:spPr>
          <a:xfrm>
            <a:off x="6002754" y="1200354"/>
            <a:ext cx="2898648" cy="2587752"/>
          </a:xfrm>
        </p:spPr>
        <p:txBody>
          <a:bodyPr/>
          <a:lstStyle/>
          <a:p>
            <a:r>
              <a:rPr lang="en-US" dirty="0"/>
              <a:t>Click icon to add picture</a:t>
            </a:r>
          </a:p>
        </p:txBody>
      </p:sp>
      <p:sp>
        <p:nvSpPr>
          <p:cNvPr id="15" name="Picture Placeholder 13"/>
          <p:cNvSpPr>
            <a:spLocks noGrp="1"/>
          </p:cNvSpPr>
          <p:nvPr>
            <p:ph type="pic" sz="quarter" idx="16"/>
          </p:nvPr>
        </p:nvSpPr>
        <p:spPr>
          <a:xfrm>
            <a:off x="3118196" y="1200354"/>
            <a:ext cx="2898648" cy="2587752"/>
          </a:xfrm>
        </p:spPr>
        <p:txBody>
          <a:bodyPr/>
          <a:lstStyle/>
          <a:p>
            <a:r>
              <a:rPr lang="en-US" dirty="0"/>
              <a:t>Click icon to add picture</a:t>
            </a:r>
          </a:p>
        </p:txBody>
      </p:sp>
      <p:sp>
        <p:nvSpPr>
          <p:cNvPr id="16" name="Text Placeholder 8"/>
          <p:cNvSpPr>
            <a:spLocks noGrp="1"/>
          </p:cNvSpPr>
          <p:nvPr>
            <p:ph type="body" sz="quarter" idx="17" hasCustomPrompt="1"/>
          </p:nvPr>
        </p:nvSpPr>
        <p:spPr>
          <a:xfrm>
            <a:off x="3108960" y="3946728"/>
            <a:ext cx="2743200" cy="1993697"/>
          </a:xfrm>
        </p:spPr>
        <p:txBody>
          <a:bodyPr numCol="1">
            <a:noAutofit/>
          </a:bodyPr>
          <a:lstStyle>
            <a:lvl1pPr marL="0" indent="0">
              <a:lnSpc>
                <a:spcPts val="1800"/>
              </a:lnSpc>
              <a:spcBef>
                <a:spcPts val="0"/>
              </a:spcBef>
              <a:spcAft>
                <a:spcPts val="0"/>
              </a:spcAft>
              <a:buFontTx/>
              <a:buNone/>
              <a:defRPr sz="1400" b="1" baseline="0">
                <a:solidFill>
                  <a:schemeClr val="tx1"/>
                </a:solidFill>
              </a:defRPr>
            </a:lvl1pPr>
            <a:lvl2pPr marL="0" indent="0">
              <a:lnSpc>
                <a:spcPts val="1800"/>
              </a:lnSpc>
              <a:spcBef>
                <a:spcPts val="0"/>
              </a:spcBef>
              <a:buFontTx/>
              <a:buNone/>
              <a:defRPr sz="1400" b="0" baseline="0">
                <a:solidFill>
                  <a:schemeClr val="tx1"/>
                </a:solidFill>
              </a:defRPr>
            </a:lvl2pPr>
            <a:lvl3pPr marL="0" indent="0">
              <a:lnSpc>
                <a:spcPts val="1800"/>
              </a:lnSpc>
              <a:spcBef>
                <a:spcPts val="0"/>
              </a:spcBef>
              <a:buFontTx/>
              <a:buNone/>
              <a:defRPr sz="1400" b="0" baseline="0">
                <a:solidFill>
                  <a:schemeClr val="tx1"/>
                </a:solidFill>
              </a:defRPr>
            </a:lvl3pPr>
            <a:lvl4pPr marL="0" indent="0">
              <a:lnSpc>
                <a:spcPts val="1800"/>
              </a:lnSpc>
              <a:spcBef>
                <a:spcPts val="0"/>
              </a:spcBef>
              <a:buFontTx/>
              <a:buNone/>
              <a:defRPr sz="1400" b="0" baseline="0">
                <a:solidFill>
                  <a:schemeClr val="tx1"/>
                </a:solidFill>
              </a:defRPr>
            </a:lvl4pPr>
            <a:lvl5pPr marL="0" indent="0">
              <a:lnSpc>
                <a:spcPts val="1800"/>
              </a:lnSpc>
              <a:spcBef>
                <a:spcPts val="0"/>
              </a:spcBef>
              <a:buFontTx/>
              <a:buNone/>
              <a:defRPr sz="1400" b="0" baseline="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ext Placeholder 8"/>
          <p:cNvSpPr>
            <a:spLocks noGrp="1"/>
          </p:cNvSpPr>
          <p:nvPr>
            <p:ph type="body" sz="quarter" idx="18" hasCustomPrompt="1"/>
          </p:nvPr>
        </p:nvSpPr>
        <p:spPr>
          <a:xfrm>
            <a:off x="6003725" y="3946728"/>
            <a:ext cx="2743200" cy="1993697"/>
          </a:xfrm>
        </p:spPr>
        <p:txBody>
          <a:bodyPr numCol="1">
            <a:noAutofit/>
          </a:bodyPr>
          <a:lstStyle>
            <a:lvl1pPr marL="0" indent="0">
              <a:lnSpc>
                <a:spcPts val="1800"/>
              </a:lnSpc>
              <a:spcBef>
                <a:spcPts val="0"/>
              </a:spcBef>
              <a:spcAft>
                <a:spcPts val="0"/>
              </a:spcAft>
              <a:buFontTx/>
              <a:buNone/>
              <a:defRPr sz="1400" b="1" baseline="0">
                <a:solidFill>
                  <a:schemeClr val="tx1"/>
                </a:solidFill>
              </a:defRPr>
            </a:lvl1pPr>
            <a:lvl2pPr marL="0" indent="0">
              <a:lnSpc>
                <a:spcPts val="1800"/>
              </a:lnSpc>
              <a:spcBef>
                <a:spcPts val="0"/>
              </a:spcBef>
              <a:buFontTx/>
              <a:buNone/>
              <a:defRPr sz="1400" b="0" baseline="0">
                <a:solidFill>
                  <a:schemeClr val="tx1"/>
                </a:solidFill>
              </a:defRPr>
            </a:lvl2pPr>
            <a:lvl3pPr marL="0" indent="0">
              <a:lnSpc>
                <a:spcPts val="1800"/>
              </a:lnSpc>
              <a:spcBef>
                <a:spcPts val="0"/>
              </a:spcBef>
              <a:buFontTx/>
              <a:buNone/>
              <a:defRPr sz="1400" b="0" baseline="0">
                <a:solidFill>
                  <a:schemeClr val="tx1"/>
                </a:solidFill>
              </a:defRPr>
            </a:lvl3pPr>
            <a:lvl4pPr marL="0" indent="0">
              <a:lnSpc>
                <a:spcPts val="1800"/>
              </a:lnSpc>
              <a:spcBef>
                <a:spcPts val="0"/>
              </a:spcBef>
              <a:buFontTx/>
              <a:buNone/>
              <a:defRPr sz="1400" b="0" baseline="0">
                <a:solidFill>
                  <a:schemeClr val="tx1"/>
                </a:solidFill>
              </a:defRPr>
            </a:lvl4pPr>
            <a:lvl5pPr marL="0" indent="0">
              <a:lnSpc>
                <a:spcPts val="1800"/>
              </a:lnSpc>
              <a:spcBef>
                <a:spcPts val="0"/>
              </a:spcBef>
              <a:buFontTx/>
              <a:buNone/>
              <a:defRPr sz="1400" b="0" baseline="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270978158"/>
      </p:ext>
    </p:extLst>
  </p:cSld>
  <p:clrMapOvr>
    <a:masterClrMapping/>
  </p:clrMapOvr>
</p:sldLayout>
</file>

<file path=ppt/slideLayouts/slideLayout387.xml><?xml version="1.0" encoding="utf-8"?>
<p:sldLayout xmlns:a="http://schemas.openxmlformats.org/drawingml/2006/main" xmlns:r="http://schemas.openxmlformats.org/officeDocument/2006/relationships" xmlns:p="http://schemas.openxmlformats.org/presentationml/2006/main" preserve="1" userDrawn="1">
  <p:cSld name="Table_Blue">
    <p:spTree>
      <p:nvGrpSpPr>
        <p:cNvPr id="1" name=""/>
        <p:cNvGrpSpPr/>
        <p:nvPr/>
      </p:nvGrpSpPr>
      <p:grpSpPr>
        <a:xfrm>
          <a:off x="0" y="0"/>
          <a:ext cx="0" cy="0"/>
          <a:chOff x="0" y="0"/>
          <a:chExt cx="0" cy="0"/>
        </a:xfrm>
      </p:grpSpPr>
      <p:sp>
        <p:nvSpPr>
          <p:cNvPr id="7" name="Title 1"/>
          <p:cNvSpPr>
            <a:spLocks noGrp="1"/>
          </p:cNvSpPr>
          <p:nvPr>
            <p:ph type="title"/>
          </p:nvPr>
        </p:nvSpPr>
        <p:spPr>
          <a:xfrm>
            <a:off x="744539" y="502921"/>
            <a:ext cx="7567612" cy="716280"/>
          </a:xfrm>
        </p:spPr>
        <p:txBody>
          <a:bodyPr/>
          <a:lstStyle>
            <a:lvl1pPr>
              <a:lnSpc>
                <a:spcPts val="4000"/>
              </a:lnSpc>
              <a:defRPr sz="3600">
                <a:solidFill>
                  <a:srgbClr val="005C84"/>
                </a:solidFill>
              </a:defRPr>
            </a:lvl1pPr>
          </a:lstStyle>
          <a:p>
            <a:r>
              <a:rPr lang="en-US" dirty="0"/>
              <a:t>Click to edit Master title style</a:t>
            </a:r>
          </a:p>
        </p:txBody>
      </p:sp>
      <p:sp>
        <p:nvSpPr>
          <p:cNvPr id="11" name="Text Placeholder 5"/>
          <p:cNvSpPr>
            <a:spLocks noGrp="1"/>
          </p:cNvSpPr>
          <p:nvPr>
            <p:ph type="body" sz="quarter" idx="12" hasCustomPrompt="1"/>
          </p:nvPr>
        </p:nvSpPr>
        <p:spPr>
          <a:xfrm>
            <a:off x="740663" y="1839320"/>
            <a:ext cx="7571488" cy="397952"/>
          </a:xfrm>
        </p:spPr>
        <p:txBody>
          <a:bodyPr>
            <a:noAutofit/>
          </a:bodyPr>
          <a:lstStyle>
            <a:lvl1pPr marL="0" indent="0">
              <a:lnSpc>
                <a:spcPts val="1800"/>
              </a:lnSpc>
              <a:spcBef>
                <a:spcPts val="0"/>
              </a:spcBef>
              <a:buFontTx/>
              <a:buNone/>
              <a:defRPr b="0">
                <a:solidFill>
                  <a:schemeClr val="tx1"/>
                </a:solidFill>
              </a:defRPr>
            </a:lvl1pPr>
          </a:lstStyle>
          <a:p>
            <a:pPr lvl="0"/>
            <a:r>
              <a:rPr lang="en-US" dirty="0"/>
              <a:t>Click to edit master text styles</a:t>
            </a:r>
          </a:p>
        </p:txBody>
      </p:sp>
      <p:sp>
        <p:nvSpPr>
          <p:cNvPr id="6"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292307296"/>
      </p:ext>
    </p:extLst>
  </p:cSld>
  <p:clrMapOvr>
    <a:masterClrMapping/>
  </p:clrMapOvr>
</p:sldLayout>
</file>

<file path=ppt/slideLayouts/slideLayout388.xml><?xml version="1.0" encoding="utf-8"?>
<p:sldLayout xmlns:a="http://schemas.openxmlformats.org/drawingml/2006/main" xmlns:r="http://schemas.openxmlformats.org/officeDocument/2006/relationships" xmlns:p="http://schemas.openxmlformats.org/presentationml/2006/main" preserve="1" userDrawn="1">
  <p:cSld name="List_Blue">
    <p:spTree>
      <p:nvGrpSpPr>
        <p:cNvPr id="1" name=""/>
        <p:cNvGrpSpPr/>
        <p:nvPr/>
      </p:nvGrpSpPr>
      <p:grpSpPr>
        <a:xfrm>
          <a:off x="0" y="0"/>
          <a:ext cx="0" cy="0"/>
          <a:chOff x="0" y="0"/>
          <a:chExt cx="0" cy="0"/>
        </a:xfrm>
      </p:grpSpPr>
      <p:sp>
        <p:nvSpPr>
          <p:cNvPr id="7" name="Title 1"/>
          <p:cNvSpPr>
            <a:spLocks noGrp="1"/>
          </p:cNvSpPr>
          <p:nvPr>
            <p:ph type="title"/>
          </p:nvPr>
        </p:nvSpPr>
        <p:spPr>
          <a:xfrm>
            <a:off x="744538" y="502920"/>
            <a:ext cx="7658101" cy="1154927"/>
          </a:xfrm>
        </p:spPr>
        <p:txBody>
          <a:bodyPr/>
          <a:lstStyle>
            <a:lvl1pPr>
              <a:lnSpc>
                <a:spcPts val="4000"/>
              </a:lnSpc>
              <a:defRPr sz="3600">
                <a:solidFill>
                  <a:srgbClr val="005C84"/>
                </a:solidFill>
              </a:defRPr>
            </a:lvl1pPr>
          </a:lstStyle>
          <a:p>
            <a:r>
              <a:rPr lang="en-US"/>
              <a:t>Click to edit Master title style</a:t>
            </a:r>
            <a:endParaRPr lang="en-US" dirty="0"/>
          </a:p>
        </p:txBody>
      </p:sp>
      <p:sp>
        <p:nvSpPr>
          <p:cNvPr id="5"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245306096"/>
      </p:ext>
    </p:extLst>
  </p:cSld>
  <p:clrMapOvr>
    <a:masterClrMapping/>
  </p:clrMapOvr>
</p:sldLayout>
</file>

<file path=ppt/slideLayouts/slideLayout389.xml><?xml version="1.0" encoding="utf-8"?>
<p:sldLayout xmlns:a="http://schemas.openxmlformats.org/drawingml/2006/main" xmlns:r="http://schemas.openxmlformats.org/officeDocument/2006/relationships" xmlns:p="http://schemas.openxmlformats.org/presentationml/2006/main" preserve="1" userDrawn="1">
  <p:cSld name="Blank_wFooter">
    <p:spTree>
      <p:nvGrpSpPr>
        <p:cNvPr id="1" name=""/>
        <p:cNvGrpSpPr/>
        <p:nvPr/>
      </p:nvGrpSpPr>
      <p:grpSpPr>
        <a:xfrm>
          <a:off x="0" y="0"/>
          <a:ext cx="0" cy="0"/>
          <a:chOff x="0" y="0"/>
          <a:chExt cx="0" cy="0"/>
        </a:xfrm>
      </p:grpSpPr>
      <p:sp>
        <p:nvSpPr>
          <p:cNvPr id="4"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610544296"/>
      </p:ext>
    </p:extLst>
  </p:cSld>
  <p:clrMapOvr>
    <a:masterClrMapping/>
  </p:clrMapOvr>
</p:sldLayout>
</file>

<file path=ppt/slideLayouts/slideLayout390.xml><?xml version="1.0" encoding="utf-8"?>
<p:sldLayout xmlns:a="http://schemas.openxmlformats.org/drawingml/2006/main" xmlns:r="http://schemas.openxmlformats.org/officeDocument/2006/relationships" xmlns:p="http://schemas.openxmlformats.org/presentationml/2006/main" preserve="1" userDrawn="1">
  <p:cSld name="MosaicFourColumn_Blue">
    <p:spTree>
      <p:nvGrpSpPr>
        <p:cNvPr id="1" name=""/>
        <p:cNvGrpSpPr/>
        <p:nvPr/>
      </p:nvGrpSpPr>
      <p:grpSpPr>
        <a:xfrm>
          <a:off x="0" y="0"/>
          <a:ext cx="0" cy="0"/>
          <a:chOff x="0" y="0"/>
          <a:chExt cx="0" cy="0"/>
        </a:xfrm>
      </p:grpSpPr>
      <p:sp>
        <p:nvSpPr>
          <p:cNvPr id="36" name="Round Diagonal Corner Rectangle 35"/>
          <p:cNvSpPr/>
          <p:nvPr userDrawn="1"/>
        </p:nvSpPr>
        <p:spPr>
          <a:xfrm>
            <a:off x="2459736" y="2862072"/>
            <a:ext cx="2057400" cy="2862072"/>
          </a:xfrm>
          <a:prstGeom prst="round2DiagRect">
            <a:avLst>
              <a:gd name="adj1" fmla="val 10971"/>
              <a:gd name="adj2" fmla="val 0"/>
            </a:avLst>
          </a:prstGeom>
          <a:solidFill>
            <a:srgbClr val="005C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40" name="Round Diagonal Corner Rectangle 39"/>
          <p:cNvSpPr/>
          <p:nvPr userDrawn="1"/>
        </p:nvSpPr>
        <p:spPr>
          <a:xfrm>
            <a:off x="4626864" y="914400"/>
            <a:ext cx="2057400" cy="2862072"/>
          </a:xfrm>
          <a:prstGeom prst="round2DiagRect">
            <a:avLst>
              <a:gd name="adj1" fmla="val 10362"/>
              <a:gd name="adj2" fmla="val 0"/>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7A87"/>
              </a:solidFill>
            </a:endParaRPr>
          </a:p>
        </p:txBody>
      </p:sp>
      <p:sp>
        <p:nvSpPr>
          <p:cNvPr id="37" name="Round Diagonal Corner Rectangle 36"/>
          <p:cNvSpPr/>
          <p:nvPr userDrawn="1"/>
        </p:nvSpPr>
        <p:spPr>
          <a:xfrm>
            <a:off x="6803136" y="2862072"/>
            <a:ext cx="2112264" cy="2862072"/>
          </a:xfrm>
          <a:prstGeom prst="round2DiagRect">
            <a:avLst>
              <a:gd name="adj1" fmla="val 0"/>
              <a:gd name="adj2" fmla="val 10818"/>
            </a:avLst>
          </a:prstGeom>
          <a:solidFill>
            <a:srgbClr val="005C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8" name="Round Diagonal Corner Rectangle 37"/>
          <p:cNvSpPr/>
          <p:nvPr userDrawn="1"/>
        </p:nvSpPr>
        <p:spPr>
          <a:xfrm>
            <a:off x="230188" y="914400"/>
            <a:ext cx="2112264" cy="2862072"/>
          </a:xfrm>
          <a:prstGeom prst="round2DiagRect">
            <a:avLst>
              <a:gd name="adj1" fmla="val 0"/>
              <a:gd name="adj2" fmla="val 10818"/>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7A87"/>
              </a:solidFill>
            </a:endParaRPr>
          </a:p>
        </p:txBody>
      </p:sp>
      <p:sp>
        <p:nvSpPr>
          <p:cNvPr id="22" name="Picture Placeholder 21"/>
          <p:cNvSpPr>
            <a:spLocks noGrp="1"/>
          </p:cNvSpPr>
          <p:nvPr>
            <p:ph type="pic" sz="quarter" idx="14"/>
          </p:nvPr>
        </p:nvSpPr>
        <p:spPr>
          <a:xfrm>
            <a:off x="6803136" y="914400"/>
            <a:ext cx="2112264" cy="1828800"/>
          </a:xfrm>
          <a:prstGeom prst="round2DiagRect">
            <a:avLst>
              <a:gd name="adj1" fmla="val 10996"/>
              <a:gd name="adj2" fmla="val 0"/>
            </a:avLst>
          </a:prstGeom>
        </p:spPr>
        <p:txBody>
          <a:bodyPr/>
          <a:lstStyle/>
          <a:p>
            <a:r>
              <a:rPr lang="en-US" dirty="0"/>
              <a:t>Click icon to add picture</a:t>
            </a:r>
          </a:p>
        </p:txBody>
      </p:sp>
      <p:sp>
        <p:nvSpPr>
          <p:cNvPr id="20" name="Picture Placeholder 19"/>
          <p:cNvSpPr>
            <a:spLocks noGrp="1"/>
          </p:cNvSpPr>
          <p:nvPr>
            <p:ph type="pic" sz="quarter" idx="13"/>
          </p:nvPr>
        </p:nvSpPr>
        <p:spPr>
          <a:xfrm>
            <a:off x="2459736" y="914400"/>
            <a:ext cx="2057400" cy="1828800"/>
          </a:xfrm>
          <a:prstGeom prst="round2DiagRect">
            <a:avLst>
              <a:gd name="adj1" fmla="val 0"/>
              <a:gd name="adj2" fmla="val 14555"/>
            </a:avLst>
          </a:prstGeom>
        </p:spPr>
        <p:txBody>
          <a:bodyPr/>
          <a:lstStyle/>
          <a:p>
            <a:r>
              <a:rPr lang="en-US" dirty="0"/>
              <a:t>Click icon to add picture</a:t>
            </a:r>
          </a:p>
        </p:txBody>
      </p:sp>
      <p:sp>
        <p:nvSpPr>
          <p:cNvPr id="16" name="Picture Placeholder 15"/>
          <p:cNvSpPr>
            <a:spLocks noGrp="1"/>
          </p:cNvSpPr>
          <p:nvPr>
            <p:ph type="pic" sz="quarter" idx="12"/>
          </p:nvPr>
        </p:nvSpPr>
        <p:spPr>
          <a:xfrm>
            <a:off x="4626864" y="3886200"/>
            <a:ext cx="2057400" cy="1828800"/>
          </a:xfrm>
          <a:prstGeom prst="round2DiagRect">
            <a:avLst>
              <a:gd name="adj1" fmla="val 0"/>
              <a:gd name="adj2" fmla="val 12589"/>
            </a:avLst>
          </a:prstGeom>
        </p:spPr>
        <p:txBody>
          <a:bodyPr/>
          <a:lstStyle/>
          <a:p>
            <a:r>
              <a:rPr lang="en-US" dirty="0"/>
              <a:t>Click icon to add picture</a:t>
            </a:r>
          </a:p>
        </p:txBody>
      </p:sp>
      <p:sp>
        <p:nvSpPr>
          <p:cNvPr id="14" name="Picture Placeholder 13"/>
          <p:cNvSpPr>
            <a:spLocks noGrp="1"/>
          </p:cNvSpPr>
          <p:nvPr>
            <p:ph type="pic" sz="quarter" idx="11"/>
          </p:nvPr>
        </p:nvSpPr>
        <p:spPr>
          <a:xfrm>
            <a:off x="228600" y="3886200"/>
            <a:ext cx="2112264" cy="1828800"/>
          </a:xfrm>
          <a:prstGeom prst="round2DiagRect">
            <a:avLst>
              <a:gd name="adj1" fmla="val 12993"/>
              <a:gd name="adj2" fmla="val 0"/>
            </a:avLst>
          </a:prstGeom>
        </p:spPr>
        <p:txBody>
          <a:bodyPr/>
          <a:lstStyle/>
          <a:p>
            <a:r>
              <a:rPr lang="en-US" dirty="0"/>
              <a:t>Click icon to add picture</a:t>
            </a:r>
          </a:p>
        </p:txBody>
      </p:sp>
      <p:sp>
        <p:nvSpPr>
          <p:cNvPr id="24" name="Text Placeholder 23"/>
          <p:cNvSpPr>
            <a:spLocks noGrp="1"/>
          </p:cNvSpPr>
          <p:nvPr>
            <p:ph type="body" sz="quarter" idx="15"/>
          </p:nvPr>
        </p:nvSpPr>
        <p:spPr bwMode="gray">
          <a:xfrm>
            <a:off x="4855464" y="1010984"/>
            <a:ext cx="1600200" cy="1783080"/>
          </a:xfrm>
        </p:spPr>
        <p:txBody>
          <a:bodyPr tIns="0" bIns="0" anchor="b">
            <a:noAutofit/>
          </a:bodyPr>
          <a:lstStyle>
            <a:lvl1pPr marL="0" indent="0">
              <a:lnSpc>
                <a:spcPts val="2900"/>
              </a:lnSpc>
              <a:spcBef>
                <a:spcPts val="0"/>
              </a:spcBef>
              <a:buNone/>
              <a:defRPr sz="2400" b="1">
                <a:solidFill>
                  <a:schemeClr val="bg1"/>
                </a:solidFill>
              </a:defRPr>
            </a:lvl1pPr>
          </a:lstStyle>
          <a:p>
            <a:pPr lvl="0"/>
            <a:r>
              <a:rPr lang="en-US"/>
              <a:t>Click to edit Master text styles</a:t>
            </a:r>
          </a:p>
        </p:txBody>
      </p:sp>
      <p:sp>
        <p:nvSpPr>
          <p:cNvPr id="26" name="Text Placeholder 25"/>
          <p:cNvSpPr>
            <a:spLocks noGrp="1"/>
          </p:cNvSpPr>
          <p:nvPr>
            <p:ph type="body" sz="quarter" idx="16"/>
          </p:nvPr>
        </p:nvSpPr>
        <p:spPr bwMode="gray">
          <a:xfrm>
            <a:off x="4855464" y="2930461"/>
            <a:ext cx="1600200" cy="804672"/>
          </a:xfrm>
        </p:spPr>
        <p:txBody>
          <a:bodyPr tIns="0" bIns="0">
            <a:normAutofit/>
          </a:bodyPr>
          <a:lstStyle>
            <a:lvl1pPr marL="0" indent="0">
              <a:lnSpc>
                <a:spcPts val="1600"/>
              </a:lnSpc>
              <a:spcBef>
                <a:spcPts val="0"/>
              </a:spcBef>
              <a:buNone/>
              <a:defRPr sz="1400">
                <a:solidFill>
                  <a:schemeClr val="bg1"/>
                </a:solidFill>
              </a:defRPr>
            </a:lvl1pPr>
          </a:lstStyle>
          <a:p>
            <a:pPr lvl="0"/>
            <a:r>
              <a:rPr lang="en-US"/>
              <a:t>Click to edit Master text styles</a:t>
            </a:r>
          </a:p>
        </p:txBody>
      </p:sp>
      <p:sp>
        <p:nvSpPr>
          <p:cNvPr id="21" name="Text Placeholder 23"/>
          <p:cNvSpPr>
            <a:spLocks noGrp="1"/>
          </p:cNvSpPr>
          <p:nvPr>
            <p:ph type="body" sz="quarter" idx="23"/>
          </p:nvPr>
        </p:nvSpPr>
        <p:spPr bwMode="gray">
          <a:xfrm>
            <a:off x="7031736" y="2952519"/>
            <a:ext cx="1600200" cy="1747381"/>
          </a:xfrm>
        </p:spPr>
        <p:txBody>
          <a:bodyPr tIns="0" bIns="0" anchor="b">
            <a:noAutofit/>
          </a:bodyPr>
          <a:lstStyle>
            <a:lvl1pPr marL="0" indent="0">
              <a:lnSpc>
                <a:spcPts val="5900"/>
              </a:lnSpc>
              <a:spcBef>
                <a:spcPts val="0"/>
              </a:spcBef>
              <a:buNone/>
              <a:defRPr sz="7200" b="1">
                <a:solidFill>
                  <a:schemeClr val="bg1"/>
                </a:solidFill>
              </a:defRPr>
            </a:lvl1pPr>
          </a:lstStyle>
          <a:p>
            <a:pPr lvl="0"/>
            <a:r>
              <a:rPr lang="en-US"/>
              <a:t>Click to edit Master text styles</a:t>
            </a:r>
          </a:p>
        </p:txBody>
      </p:sp>
      <p:sp>
        <p:nvSpPr>
          <p:cNvPr id="23" name="Text Placeholder 25"/>
          <p:cNvSpPr>
            <a:spLocks noGrp="1"/>
          </p:cNvSpPr>
          <p:nvPr>
            <p:ph type="body" sz="quarter" idx="24"/>
          </p:nvPr>
        </p:nvSpPr>
        <p:spPr bwMode="gray">
          <a:xfrm>
            <a:off x="7031736" y="4814125"/>
            <a:ext cx="1600200" cy="801415"/>
          </a:xfrm>
        </p:spPr>
        <p:txBody>
          <a:bodyPr tIns="0" bIns="0">
            <a:normAutofit/>
          </a:bodyPr>
          <a:lstStyle>
            <a:lvl1pPr marL="0" indent="0">
              <a:lnSpc>
                <a:spcPts val="1600"/>
              </a:lnSpc>
              <a:spcBef>
                <a:spcPts val="0"/>
              </a:spcBef>
              <a:buNone/>
              <a:defRPr sz="1400">
                <a:solidFill>
                  <a:schemeClr val="bg1"/>
                </a:solidFill>
              </a:defRPr>
            </a:lvl1pPr>
          </a:lstStyle>
          <a:p>
            <a:pPr lvl="0"/>
            <a:r>
              <a:rPr lang="en-US"/>
              <a:t>Click to edit Master text styles</a:t>
            </a:r>
          </a:p>
        </p:txBody>
      </p:sp>
      <p:sp>
        <p:nvSpPr>
          <p:cNvPr id="25" name="Text Placeholder 23"/>
          <p:cNvSpPr>
            <a:spLocks noGrp="1"/>
          </p:cNvSpPr>
          <p:nvPr>
            <p:ph type="body" sz="quarter" idx="25"/>
          </p:nvPr>
        </p:nvSpPr>
        <p:spPr bwMode="gray">
          <a:xfrm>
            <a:off x="457200" y="1010984"/>
            <a:ext cx="1600200" cy="1783080"/>
          </a:xfrm>
        </p:spPr>
        <p:txBody>
          <a:bodyPr tIns="0" bIns="0" anchor="b">
            <a:noAutofit/>
          </a:bodyPr>
          <a:lstStyle>
            <a:lvl1pPr marL="0" indent="0">
              <a:lnSpc>
                <a:spcPts val="3900"/>
              </a:lnSpc>
              <a:spcBef>
                <a:spcPts val="0"/>
              </a:spcBef>
              <a:buNone/>
              <a:defRPr sz="3600" b="1">
                <a:solidFill>
                  <a:schemeClr val="bg1"/>
                </a:solidFill>
              </a:defRPr>
            </a:lvl1pPr>
          </a:lstStyle>
          <a:p>
            <a:pPr lvl="0"/>
            <a:r>
              <a:rPr lang="en-US"/>
              <a:t>Click to edit Master text styles</a:t>
            </a:r>
          </a:p>
        </p:txBody>
      </p:sp>
      <p:sp>
        <p:nvSpPr>
          <p:cNvPr id="33" name="Text Placeholder 25"/>
          <p:cNvSpPr>
            <a:spLocks noGrp="1"/>
          </p:cNvSpPr>
          <p:nvPr>
            <p:ph type="body" sz="quarter" idx="26"/>
          </p:nvPr>
        </p:nvSpPr>
        <p:spPr bwMode="gray">
          <a:xfrm>
            <a:off x="457200" y="2930461"/>
            <a:ext cx="1600200" cy="801415"/>
          </a:xfrm>
        </p:spPr>
        <p:txBody>
          <a:bodyPr tIns="0" bIns="0">
            <a:normAutofit/>
          </a:bodyPr>
          <a:lstStyle>
            <a:lvl1pPr marL="0" indent="0">
              <a:lnSpc>
                <a:spcPts val="1600"/>
              </a:lnSpc>
              <a:spcBef>
                <a:spcPts val="0"/>
              </a:spcBef>
              <a:buNone/>
              <a:defRPr sz="1400">
                <a:solidFill>
                  <a:schemeClr val="bg1"/>
                </a:solidFill>
              </a:defRPr>
            </a:lvl1pPr>
          </a:lstStyle>
          <a:p>
            <a:pPr lvl="0"/>
            <a:r>
              <a:rPr lang="en-US"/>
              <a:t>Click to edit Master text styles</a:t>
            </a:r>
          </a:p>
        </p:txBody>
      </p:sp>
      <p:sp>
        <p:nvSpPr>
          <p:cNvPr id="34" name="Text Placeholder 23"/>
          <p:cNvSpPr>
            <a:spLocks noGrp="1"/>
          </p:cNvSpPr>
          <p:nvPr>
            <p:ph type="body" sz="quarter" idx="27"/>
          </p:nvPr>
        </p:nvSpPr>
        <p:spPr bwMode="gray">
          <a:xfrm>
            <a:off x="2679192" y="2952519"/>
            <a:ext cx="1600200" cy="1747381"/>
          </a:xfrm>
        </p:spPr>
        <p:txBody>
          <a:bodyPr tIns="0" bIns="0" anchor="b">
            <a:noAutofit/>
          </a:bodyPr>
          <a:lstStyle>
            <a:lvl1pPr marL="0" indent="0">
              <a:lnSpc>
                <a:spcPts val="3900"/>
              </a:lnSpc>
              <a:spcBef>
                <a:spcPts val="0"/>
              </a:spcBef>
              <a:buNone/>
              <a:defRPr sz="4800" b="1">
                <a:solidFill>
                  <a:schemeClr val="bg1"/>
                </a:solidFill>
              </a:defRPr>
            </a:lvl1pPr>
          </a:lstStyle>
          <a:p>
            <a:pPr lvl="0"/>
            <a:r>
              <a:rPr lang="en-US"/>
              <a:t>Click to edit Master text styles</a:t>
            </a:r>
          </a:p>
        </p:txBody>
      </p:sp>
      <p:sp>
        <p:nvSpPr>
          <p:cNvPr id="35" name="Text Placeholder 25"/>
          <p:cNvSpPr>
            <a:spLocks noGrp="1"/>
          </p:cNvSpPr>
          <p:nvPr>
            <p:ph type="body" sz="quarter" idx="28"/>
          </p:nvPr>
        </p:nvSpPr>
        <p:spPr bwMode="gray">
          <a:xfrm>
            <a:off x="2679192" y="4814125"/>
            <a:ext cx="1757580" cy="801415"/>
          </a:xfrm>
        </p:spPr>
        <p:txBody>
          <a:bodyPr tIns="0" bIns="0">
            <a:noAutofit/>
          </a:bodyPr>
          <a:lstStyle>
            <a:lvl1pPr marL="0" indent="0">
              <a:lnSpc>
                <a:spcPts val="1700"/>
              </a:lnSpc>
              <a:spcBef>
                <a:spcPts val="0"/>
              </a:spcBef>
              <a:buNone/>
              <a:defRPr lang="en-US" sz="1600" kern="1200" dirty="0" smtClean="0">
                <a:solidFill>
                  <a:schemeClr val="bg1"/>
                </a:solidFill>
                <a:latin typeface="+mn-lt"/>
                <a:ea typeface="+mn-ea"/>
                <a:cs typeface="+mn-cs"/>
              </a:defRPr>
            </a:lvl1pPr>
          </a:lstStyle>
          <a:p>
            <a:pPr lvl="0"/>
            <a:r>
              <a:rPr lang="en-US"/>
              <a:t>Click to edit Master text styles</a:t>
            </a:r>
          </a:p>
        </p:txBody>
      </p:sp>
      <p:sp>
        <p:nvSpPr>
          <p:cNvPr id="27"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290560133"/>
      </p:ext>
    </p:extLst>
  </p:cSld>
  <p:clrMapOvr>
    <a:masterClrMapping/>
  </p:clrMapOvr>
</p:sldLayout>
</file>

<file path=ppt/slideLayouts/slideLayout391.xml><?xml version="1.0" encoding="utf-8"?>
<p:sldLayout xmlns:a="http://schemas.openxmlformats.org/drawingml/2006/main" xmlns:r="http://schemas.openxmlformats.org/officeDocument/2006/relationships" xmlns:p="http://schemas.openxmlformats.org/presentationml/2006/main" preserve="1" userDrawn="1">
  <p:cSld name="MosaicThreeColumn_Blue">
    <p:spTree>
      <p:nvGrpSpPr>
        <p:cNvPr id="1" name=""/>
        <p:cNvGrpSpPr/>
        <p:nvPr/>
      </p:nvGrpSpPr>
      <p:grpSpPr>
        <a:xfrm>
          <a:off x="0" y="0"/>
          <a:ext cx="0" cy="0"/>
          <a:chOff x="0" y="0"/>
          <a:chExt cx="0" cy="0"/>
        </a:xfrm>
      </p:grpSpPr>
      <p:sp>
        <p:nvSpPr>
          <p:cNvPr id="36" name="Round Diagonal Corner Rectangle 35"/>
          <p:cNvSpPr/>
          <p:nvPr userDrawn="1"/>
        </p:nvSpPr>
        <p:spPr>
          <a:xfrm>
            <a:off x="3172968" y="3118104"/>
            <a:ext cx="2798064" cy="2596896"/>
          </a:xfrm>
          <a:prstGeom prst="round2DiagRect">
            <a:avLst>
              <a:gd name="adj1" fmla="val 9144"/>
              <a:gd name="adj2" fmla="val 0"/>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7" name="Round Diagonal Corner Rectangle 36"/>
          <p:cNvSpPr/>
          <p:nvPr userDrawn="1"/>
        </p:nvSpPr>
        <p:spPr>
          <a:xfrm>
            <a:off x="6117336" y="4069080"/>
            <a:ext cx="2798064" cy="1645920"/>
          </a:xfrm>
          <a:prstGeom prst="round2DiagRect">
            <a:avLst>
              <a:gd name="adj1" fmla="val 0"/>
              <a:gd name="adj2" fmla="val 14623"/>
            </a:avLst>
          </a:prstGeom>
          <a:solidFill>
            <a:srgbClr val="005C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8" name="Round Diagonal Corner Rectangle 37"/>
          <p:cNvSpPr/>
          <p:nvPr userDrawn="1"/>
        </p:nvSpPr>
        <p:spPr>
          <a:xfrm>
            <a:off x="230188" y="907961"/>
            <a:ext cx="2798064" cy="2816352"/>
          </a:xfrm>
          <a:prstGeom prst="round2DiagRect">
            <a:avLst>
              <a:gd name="adj1" fmla="val 0"/>
              <a:gd name="adj2" fmla="val 7684"/>
            </a:avLst>
          </a:prstGeom>
          <a:solidFill>
            <a:srgbClr val="005C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2" name="Picture Placeholder 21"/>
          <p:cNvSpPr>
            <a:spLocks noGrp="1"/>
          </p:cNvSpPr>
          <p:nvPr>
            <p:ph type="pic" sz="quarter" idx="14"/>
          </p:nvPr>
        </p:nvSpPr>
        <p:spPr>
          <a:xfrm>
            <a:off x="6117336" y="914400"/>
            <a:ext cx="2798064" cy="2999232"/>
          </a:xfrm>
          <a:prstGeom prst="round2DiagRect">
            <a:avLst>
              <a:gd name="adj1" fmla="val 7862"/>
              <a:gd name="adj2" fmla="val 0"/>
            </a:avLst>
          </a:prstGeom>
        </p:spPr>
        <p:txBody>
          <a:bodyPr/>
          <a:lstStyle/>
          <a:p>
            <a:r>
              <a:rPr lang="en-US" dirty="0"/>
              <a:t>Click icon to add picture</a:t>
            </a:r>
          </a:p>
        </p:txBody>
      </p:sp>
      <p:sp>
        <p:nvSpPr>
          <p:cNvPr id="20" name="Picture Placeholder 19"/>
          <p:cNvSpPr>
            <a:spLocks noGrp="1"/>
          </p:cNvSpPr>
          <p:nvPr>
            <p:ph type="pic" sz="quarter" idx="13"/>
          </p:nvPr>
        </p:nvSpPr>
        <p:spPr>
          <a:xfrm>
            <a:off x="3172968" y="914400"/>
            <a:ext cx="2798064" cy="2048256"/>
          </a:xfrm>
          <a:prstGeom prst="round2DiagRect">
            <a:avLst>
              <a:gd name="adj1" fmla="val 0"/>
              <a:gd name="adj2" fmla="val 10067"/>
            </a:avLst>
          </a:prstGeom>
        </p:spPr>
        <p:txBody>
          <a:bodyPr/>
          <a:lstStyle/>
          <a:p>
            <a:r>
              <a:rPr lang="en-US" dirty="0"/>
              <a:t>Click icon to add picture</a:t>
            </a:r>
          </a:p>
        </p:txBody>
      </p:sp>
      <p:sp>
        <p:nvSpPr>
          <p:cNvPr id="14" name="Picture Placeholder 13"/>
          <p:cNvSpPr>
            <a:spLocks noGrp="1"/>
          </p:cNvSpPr>
          <p:nvPr>
            <p:ph type="pic" sz="quarter" idx="11"/>
          </p:nvPr>
        </p:nvSpPr>
        <p:spPr>
          <a:xfrm>
            <a:off x="228600" y="3886200"/>
            <a:ext cx="2798064" cy="1828800"/>
          </a:xfrm>
          <a:prstGeom prst="round2DiagRect">
            <a:avLst>
              <a:gd name="adj1" fmla="val 14020"/>
              <a:gd name="adj2" fmla="val 0"/>
            </a:avLst>
          </a:prstGeom>
        </p:spPr>
        <p:txBody>
          <a:bodyPr/>
          <a:lstStyle/>
          <a:p>
            <a:r>
              <a:rPr lang="en-US" dirty="0"/>
              <a:t>Click icon to add picture</a:t>
            </a:r>
          </a:p>
        </p:txBody>
      </p:sp>
      <p:sp>
        <p:nvSpPr>
          <p:cNvPr id="21" name="Text Placeholder 23"/>
          <p:cNvSpPr>
            <a:spLocks noGrp="1"/>
          </p:cNvSpPr>
          <p:nvPr>
            <p:ph type="body" sz="quarter" idx="23"/>
          </p:nvPr>
        </p:nvSpPr>
        <p:spPr bwMode="gray">
          <a:xfrm>
            <a:off x="6355080" y="4161281"/>
            <a:ext cx="2286000" cy="563671"/>
          </a:xfrm>
        </p:spPr>
        <p:txBody>
          <a:bodyPr tIns="0" bIns="0" anchor="b">
            <a:noAutofit/>
          </a:bodyPr>
          <a:lstStyle>
            <a:lvl1pPr marL="0" indent="0">
              <a:lnSpc>
                <a:spcPts val="2900"/>
              </a:lnSpc>
              <a:spcBef>
                <a:spcPts val="0"/>
              </a:spcBef>
              <a:buNone/>
              <a:defRPr sz="2400" b="1">
                <a:solidFill>
                  <a:schemeClr val="bg1"/>
                </a:solidFill>
              </a:defRPr>
            </a:lvl1pPr>
          </a:lstStyle>
          <a:p>
            <a:pPr lvl="0"/>
            <a:r>
              <a:rPr lang="en-US"/>
              <a:t>Click to edit Master text styles</a:t>
            </a:r>
          </a:p>
        </p:txBody>
      </p:sp>
      <p:sp>
        <p:nvSpPr>
          <p:cNvPr id="23" name="Text Placeholder 25"/>
          <p:cNvSpPr>
            <a:spLocks noGrp="1"/>
          </p:cNvSpPr>
          <p:nvPr>
            <p:ph type="body" sz="quarter" idx="24"/>
          </p:nvPr>
        </p:nvSpPr>
        <p:spPr bwMode="gray">
          <a:xfrm>
            <a:off x="6355080" y="4846967"/>
            <a:ext cx="2286000" cy="801415"/>
          </a:xfrm>
        </p:spPr>
        <p:txBody>
          <a:bodyPr tIns="0" bIns="0">
            <a:normAutofit/>
          </a:bodyPr>
          <a:lstStyle>
            <a:lvl1pPr marL="0" indent="0">
              <a:lnSpc>
                <a:spcPts val="1600"/>
              </a:lnSpc>
              <a:spcBef>
                <a:spcPts val="0"/>
              </a:spcBef>
              <a:buNone/>
              <a:defRPr sz="1400">
                <a:solidFill>
                  <a:schemeClr val="bg1"/>
                </a:solidFill>
              </a:defRPr>
            </a:lvl1pPr>
          </a:lstStyle>
          <a:p>
            <a:pPr lvl="0"/>
            <a:r>
              <a:rPr lang="en-US"/>
              <a:t>Click to edit Master text styles</a:t>
            </a:r>
          </a:p>
        </p:txBody>
      </p:sp>
      <p:sp>
        <p:nvSpPr>
          <p:cNvPr id="25" name="Text Placeholder 23"/>
          <p:cNvSpPr>
            <a:spLocks noGrp="1"/>
          </p:cNvSpPr>
          <p:nvPr>
            <p:ph type="body" sz="quarter" idx="25"/>
          </p:nvPr>
        </p:nvSpPr>
        <p:spPr bwMode="gray">
          <a:xfrm>
            <a:off x="457200" y="1010984"/>
            <a:ext cx="2286000" cy="1283919"/>
          </a:xfrm>
        </p:spPr>
        <p:txBody>
          <a:bodyPr tIns="0" bIns="0" anchor="b">
            <a:noAutofit/>
          </a:bodyPr>
          <a:lstStyle>
            <a:lvl1pPr marL="0" indent="0">
              <a:lnSpc>
                <a:spcPts val="3900"/>
              </a:lnSpc>
              <a:spcBef>
                <a:spcPts val="0"/>
              </a:spcBef>
              <a:buNone/>
              <a:defRPr sz="3600" b="1">
                <a:solidFill>
                  <a:schemeClr val="bg1"/>
                </a:solidFill>
              </a:defRPr>
            </a:lvl1pPr>
          </a:lstStyle>
          <a:p>
            <a:pPr lvl="0"/>
            <a:r>
              <a:rPr lang="en-US"/>
              <a:t>Click to edit Master text styles</a:t>
            </a:r>
          </a:p>
        </p:txBody>
      </p:sp>
      <p:sp>
        <p:nvSpPr>
          <p:cNvPr id="33" name="Text Placeholder 25"/>
          <p:cNvSpPr>
            <a:spLocks noGrp="1"/>
          </p:cNvSpPr>
          <p:nvPr>
            <p:ph type="body" sz="quarter" idx="26"/>
          </p:nvPr>
        </p:nvSpPr>
        <p:spPr bwMode="gray">
          <a:xfrm>
            <a:off x="457200" y="2430246"/>
            <a:ext cx="2286000" cy="1069723"/>
          </a:xfrm>
        </p:spPr>
        <p:txBody>
          <a:bodyPr tIns="0" bIns="0">
            <a:normAutofit/>
          </a:bodyPr>
          <a:lstStyle>
            <a:lvl1pPr marL="0" indent="0">
              <a:lnSpc>
                <a:spcPts val="1600"/>
              </a:lnSpc>
              <a:spcBef>
                <a:spcPts val="0"/>
              </a:spcBef>
              <a:buNone/>
              <a:defRPr sz="1400">
                <a:solidFill>
                  <a:schemeClr val="bg1"/>
                </a:solidFill>
              </a:defRPr>
            </a:lvl1pPr>
          </a:lstStyle>
          <a:p>
            <a:pPr lvl="0"/>
            <a:r>
              <a:rPr lang="en-US"/>
              <a:t>Click to edit Master text styles</a:t>
            </a:r>
          </a:p>
        </p:txBody>
      </p:sp>
      <p:sp>
        <p:nvSpPr>
          <p:cNvPr id="34" name="Text Placeholder 23"/>
          <p:cNvSpPr>
            <a:spLocks noGrp="1"/>
          </p:cNvSpPr>
          <p:nvPr>
            <p:ph type="body" sz="quarter" idx="27"/>
          </p:nvPr>
        </p:nvSpPr>
        <p:spPr bwMode="gray">
          <a:xfrm>
            <a:off x="3410712" y="3221829"/>
            <a:ext cx="2286000" cy="870560"/>
          </a:xfrm>
        </p:spPr>
        <p:txBody>
          <a:bodyPr tIns="0" bIns="0" anchor="b">
            <a:noAutofit/>
          </a:bodyPr>
          <a:lstStyle>
            <a:lvl1pPr marL="0" indent="0">
              <a:lnSpc>
                <a:spcPts val="3900"/>
              </a:lnSpc>
              <a:spcBef>
                <a:spcPts val="0"/>
              </a:spcBef>
              <a:buNone/>
              <a:defRPr sz="4800" b="1">
                <a:solidFill>
                  <a:schemeClr val="bg1"/>
                </a:solidFill>
              </a:defRPr>
            </a:lvl1pPr>
          </a:lstStyle>
          <a:p>
            <a:pPr lvl="0"/>
            <a:r>
              <a:rPr lang="en-US"/>
              <a:t>Click to edit Master text styles</a:t>
            </a:r>
          </a:p>
        </p:txBody>
      </p:sp>
      <p:sp>
        <p:nvSpPr>
          <p:cNvPr id="35" name="Text Placeholder 25"/>
          <p:cNvSpPr>
            <a:spLocks noGrp="1"/>
          </p:cNvSpPr>
          <p:nvPr>
            <p:ph type="body" sz="quarter" idx="28"/>
          </p:nvPr>
        </p:nvSpPr>
        <p:spPr bwMode="gray">
          <a:xfrm>
            <a:off x="3410712" y="4206887"/>
            <a:ext cx="2286000" cy="1234440"/>
          </a:xfrm>
        </p:spPr>
        <p:txBody>
          <a:bodyPr tIns="0" bIns="0">
            <a:normAutofit/>
          </a:bodyPr>
          <a:lstStyle>
            <a:lvl1pPr marL="0" indent="0">
              <a:lnSpc>
                <a:spcPts val="2000"/>
              </a:lnSpc>
              <a:spcBef>
                <a:spcPts val="0"/>
              </a:spcBef>
              <a:buNone/>
              <a:defRPr sz="1800">
                <a:solidFill>
                  <a:schemeClr val="bg1"/>
                </a:solidFill>
              </a:defRPr>
            </a:lvl1pPr>
          </a:lstStyle>
          <a:p>
            <a:pPr lvl="0"/>
            <a:r>
              <a:rPr lang="en-US"/>
              <a:t>Click to edit Master text styles</a:t>
            </a:r>
          </a:p>
        </p:txBody>
      </p:sp>
      <p:sp>
        <p:nvSpPr>
          <p:cNvPr id="18"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27331230"/>
      </p:ext>
    </p:extLst>
  </p:cSld>
  <p:clrMapOvr>
    <a:masterClrMapping/>
  </p:clrMapOvr>
</p:sldLayout>
</file>

<file path=ppt/slideLayouts/slideLayout392.xml><?xml version="1.0" encoding="utf-8"?>
<p:sldLayout xmlns:a="http://schemas.openxmlformats.org/drawingml/2006/main" xmlns:r="http://schemas.openxmlformats.org/officeDocument/2006/relationships" xmlns:p="http://schemas.openxmlformats.org/presentationml/2006/main" preserve="1" userDrawn="1">
  <p:cSld name="MosaicTwoColumn_Blue">
    <p:spTree>
      <p:nvGrpSpPr>
        <p:cNvPr id="1" name=""/>
        <p:cNvGrpSpPr/>
        <p:nvPr/>
      </p:nvGrpSpPr>
      <p:grpSpPr>
        <a:xfrm>
          <a:off x="0" y="0"/>
          <a:ext cx="0" cy="0"/>
          <a:chOff x="0" y="0"/>
          <a:chExt cx="0" cy="0"/>
        </a:xfrm>
      </p:grpSpPr>
      <p:sp>
        <p:nvSpPr>
          <p:cNvPr id="37" name="Round Diagonal Corner Rectangle 36"/>
          <p:cNvSpPr/>
          <p:nvPr userDrawn="1"/>
        </p:nvSpPr>
        <p:spPr>
          <a:xfrm>
            <a:off x="4645152" y="4069080"/>
            <a:ext cx="4270248" cy="2057400"/>
          </a:xfrm>
          <a:prstGeom prst="round2DiagRect">
            <a:avLst>
              <a:gd name="adj1" fmla="val 10959"/>
              <a:gd name="adj2" fmla="val 0"/>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8" name="Round Diagonal Corner Rectangle 37"/>
          <p:cNvSpPr/>
          <p:nvPr userDrawn="1"/>
        </p:nvSpPr>
        <p:spPr>
          <a:xfrm>
            <a:off x="230188" y="914400"/>
            <a:ext cx="4270248" cy="1764792"/>
          </a:xfrm>
          <a:prstGeom prst="round2DiagRect">
            <a:avLst>
              <a:gd name="adj1" fmla="val 0"/>
              <a:gd name="adj2" fmla="val 11943"/>
            </a:avLst>
          </a:prstGeom>
          <a:solidFill>
            <a:srgbClr val="1E9D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2" name="Picture Placeholder 21"/>
          <p:cNvSpPr>
            <a:spLocks noGrp="1"/>
          </p:cNvSpPr>
          <p:nvPr>
            <p:ph type="pic" sz="quarter" idx="14"/>
          </p:nvPr>
        </p:nvSpPr>
        <p:spPr>
          <a:xfrm>
            <a:off x="4645152" y="914400"/>
            <a:ext cx="4270248" cy="3017520"/>
          </a:xfrm>
          <a:prstGeom prst="round2DiagRect">
            <a:avLst>
              <a:gd name="adj1" fmla="val 0"/>
              <a:gd name="adj2" fmla="val 7057"/>
            </a:avLst>
          </a:prstGeom>
        </p:spPr>
        <p:txBody>
          <a:bodyPr/>
          <a:lstStyle/>
          <a:p>
            <a:r>
              <a:rPr lang="en-US" dirty="0"/>
              <a:t>Click icon to add picture</a:t>
            </a:r>
          </a:p>
        </p:txBody>
      </p:sp>
      <p:sp>
        <p:nvSpPr>
          <p:cNvPr id="14" name="Picture Placeholder 13"/>
          <p:cNvSpPr>
            <a:spLocks noGrp="1"/>
          </p:cNvSpPr>
          <p:nvPr>
            <p:ph type="pic" sz="quarter" idx="11"/>
          </p:nvPr>
        </p:nvSpPr>
        <p:spPr>
          <a:xfrm>
            <a:off x="228600" y="2862072"/>
            <a:ext cx="4270248" cy="3264408"/>
          </a:xfrm>
          <a:prstGeom prst="round2DiagRect">
            <a:avLst>
              <a:gd name="adj1" fmla="val 7497"/>
              <a:gd name="adj2" fmla="val 0"/>
            </a:avLst>
          </a:prstGeom>
        </p:spPr>
        <p:txBody>
          <a:bodyPr/>
          <a:lstStyle/>
          <a:p>
            <a:r>
              <a:rPr lang="en-US" dirty="0"/>
              <a:t>Click icon to add picture</a:t>
            </a:r>
          </a:p>
        </p:txBody>
      </p:sp>
      <p:sp>
        <p:nvSpPr>
          <p:cNvPr id="21" name="Text Placeholder 23"/>
          <p:cNvSpPr>
            <a:spLocks noGrp="1"/>
          </p:cNvSpPr>
          <p:nvPr>
            <p:ph type="body" sz="quarter" idx="23"/>
          </p:nvPr>
        </p:nvSpPr>
        <p:spPr bwMode="gray">
          <a:xfrm>
            <a:off x="4882896" y="4161281"/>
            <a:ext cx="3840480" cy="1127342"/>
          </a:xfrm>
        </p:spPr>
        <p:txBody>
          <a:bodyPr tIns="0" bIns="0" anchor="b">
            <a:noAutofit/>
          </a:bodyPr>
          <a:lstStyle>
            <a:lvl1pPr marL="0" indent="0">
              <a:lnSpc>
                <a:spcPts val="3900"/>
              </a:lnSpc>
              <a:spcBef>
                <a:spcPts val="0"/>
              </a:spcBef>
              <a:buNone/>
              <a:defRPr sz="4800" b="1">
                <a:solidFill>
                  <a:schemeClr val="bg1"/>
                </a:solidFill>
              </a:defRPr>
            </a:lvl1pPr>
          </a:lstStyle>
          <a:p>
            <a:pPr lvl="0"/>
            <a:r>
              <a:rPr lang="en-US"/>
              <a:t>Click to edit Master text styles</a:t>
            </a:r>
          </a:p>
        </p:txBody>
      </p:sp>
      <p:sp>
        <p:nvSpPr>
          <p:cNvPr id="23" name="Text Placeholder 25"/>
          <p:cNvSpPr>
            <a:spLocks noGrp="1"/>
          </p:cNvSpPr>
          <p:nvPr>
            <p:ph type="body" sz="quarter" idx="24"/>
          </p:nvPr>
        </p:nvSpPr>
        <p:spPr bwMode="gray">
          <a:xfrm>
            <a:off x="4882895" y="5445061"/>
            <a:ext cx="3840480" cy="463169"/>
          </a:xfrm>
        </p:spPr>
        <p:txBody>
          <a:bodyPr tIns="0" bIns="0">
            <a:normAutofit/>
          </a:bodyPr>
          <a:lstStyle>
            <a:lvl1pPr marL="0" indent="0">
              <a:lnSpc>
                <a:spcPts val="1600"/>
              </a:lnSpc>
              <a:spcBef>
                <a:spcPts val="0"/>
              </a:spcBef>
              <a:buNone/>
              <a:defRPr sz="1400">
                <a:solidFill>
                  <a:schemeClr val="bg1"/>
                </a:solidFill>
              </a:defRPr>
            </a:lvl1pPr>
          </a:lstStyle>
          <a:p>
            <a:pPr lvl="0"/>
            <a:r>
              <a:rPr lang="en-US"/>
              <a:t>Click to edit Master text styles</a:t>
            </a:r>
          </a:p>
        </p:txBody>
      </p:sp>
      <p:sp>
        <p:nvSpPr>
          <p:cNvPr id="25" name="Text Placeholder 23"/>
          <p:cNvSpPr>
            <a:spLocks noGrp="1"/>
          </p:cNvSpPr>
          <p:nvPr>
            <p:ph type="body" sz="quarter" idx="25"/>
          </p:nvPr>
        </p:nvSpPr>
        <p:spPr>
          <a:xfrm>
            <a:off x="457200" y="1010984"/>
            <a:ext cx="3840480" cy="688933"/>
          </a:xfrm>
        </p:spPr>
        <p:txBody>
          <a:bodyPr tIns="0" bIns="0" anchor="b">
            <a:noAutofit/>
          </a:bodyPr>
          <a:lstStyle>
            <a:lvl1pPr marL="0" indent="0">
              <a:lnSpc>
                <a:spcPts val="3900"/>
              </a:lnSpc>
              <a:spcBef>
                <a:spcPts val="0"/>
              </a:spcBef>
              <a:buNone/>
              <a:defRPr sz="3600" b="1">
                <a:solidFill>
                  <a:schemeClr val="bg1"/>
                </a:solidFill>
              </a:defRPr>
            </a:lvl1pPr>
          </a:lstStyle>
          <a:p>
            <a:pPr lvl="0"/>
            <a:r>
              <a:rPr lang="en-US"/>
              <a:t>Click to edit Master text styles</a:t>
            </a:r>
          </a:p>
        </p:txBody>
      </p:sp>
      <p:sp>
        <p:nvSpPr>
          <p:cNvPr id="33" name="Text Placeholder 25"/>
          <p:cNvSpPr>
            <a:spLocks noGrp="1"/>
          </p:cNvSpPr>
          <p:nvPr>
            <p:ph type="body" sz="quarter" idx="26"/>
          </p:nvPr>
        </p:nvSpPr>
        <p:spPr>
          <a:xfrm>
            <a:off x="457200" y="1824038"/>
            <a:ext cx="3840480" cy="674025"/>
          </a:xfrm>
        </p:spPr>
        <p:txBody>
          <a:bodyPr tIns="0" bIns="0">
            <a:normAutofit/>
          </a:bodyPr>
          <a:lstStyle>
            <a:lvl1pPr marL="0" indent="0">
              <a:lnSpc>
                <a:spcPts val="1600"/>
              </a:lnSpc>
              <a:spcBef>
                <a:spcPts val="0"/>
              </a:spcBef>
              <a:buNone/>
              <a:defRPr sz="1400">
                <a:solidFill>
                  <a:schemeClr val="bg1"/>
                </a:solidFill>
              </a:defRPr>
            </a:lvl1pPr>
          </a:lstStyle>
          <a:p>
            <a:pPr lvl="0"/>
            <a:r>
              <a:rPr lang="en-US"/>
              <a:t>Click to edit Master text styles</a:t>
            </a:r>
          </a:p>
        </p:txBody>
      </p:sp>
      <p:sp>
        <p:nvSpPr>
          <p:cNvPr id="12"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142756714"/>
      </p:ext>
    </p:extLst>
  </p:cSld>
  <p:clrMapOvr>
    <a:masterClrMapping/>
  </p:clrMapOvr>
</p:sldLayout>
</file>

<file path=ppt/slideLayouts/slideLayout393.xml><?xml version="1.0" encoding="utf-8"?>
<p:sldLayout xmlns:a="http://schemas.openxmlformats.org/drawingml/2006/main" xmlns:r="http://schemas.openxmlformats.org/officeDocument/2006/relationships" xmlns:p="http://schemas.openxmlformats.org/presentationml/2006/main" type="blank" preserve="1">
  <p:cSld name="Closer">
    <p:spTree>
      <p:nvGrpSpPr>
        <p:cNvPr id="1" name=""/>
        <p:cNvGrpSpPr/>
        <p:nvPr/>
      </p:nvGrpSpPr>
      <p:grpSpPr>
        <a:xfrm>
          <a:off x="0" y="0"/>
          <a:ext cx="0" cy="0"/>
          <a:chOff x="0" y="0"/>
          <a:chExt cx="0" cy="0"/>
        </a:xfrm>
      </p:grpSpPr>
      <p:sp>
        <p:nvSpPr>
          <p:cNvPr id="5" name="Rectangle 4"/>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pic>
        <p:nvPicPr>
          <p:cNvPr id="3" name="Picture 2" descr="Cargill_Webinar_graphics-87.png"/>
          <p:cNvPicPr>
            <a:picLocks noChangeAspect="1"/>
          </p:cNvPicPr>
          <p:nvPr userDrawn="1"/>
        </p:nvPicPr>
        <p:blipFill>
          <a:blip r:embed="rId2" cstate="print"/>
          <a:stretch>
            <a:fillRect/>
          </a:stretch>
        </p:blipFill>
        <p:spPr>
          <a:xfrm>
            <a:off x="3200513" y="2816402"/>
            <a:ext cx="2742973" cy="1225195"/>
          </a:xfrm>
          <a:prstGeom prst="rect">
            <a:avLst/>
          </a:prstGeom>
        </p:spPr>
      </p:pic>
    </p:spTree>
    <p:extLst>
      <p:ext uri="{BB962C8B-B14F-4D97-AF65-F5344CB8AC3E}">
        <p14:creationId xmlns:p14="http://schemas.microsoft.com/office/powerpoint/2010/main" val="4092920296"/>
      </p:ext>
    </p:extLst>
  </p:cSld>
  <p:clrMapOvr>
    <a:masterClrMapping/>
  </p:clrMapOvr>
</p:sldLayout>
</file>

<file path=ppt/slideLayouts/slideLayout394.xml><?xml version="1.0" encoding="utf-8"?>
<p:sldLayout xmlns:a="http://schemas.openxmlformats.org/drawingml/2006/main" xmlns:r="http://schemas.openxmlformats.org/officeDocument/2006/relationships" xmlns:p="http://schemas.openxmlformats.org/presentationml/2006/main" userDrawn="1">
  <p:cSld name="1 Column">
    <p:spTree>
      <p:nvGrpSpPr>
        <p:cNvPr id="1" name=""/>
        <p:cNvGrpSpPr/>
        <p:nvPr/>
      </p:nvGrpSpPr>
      <p:grpSpPr>
        <a:xfrm>
          <a:off x="0" y="0"/>
          <a:ext cx="0" cy="0"/>
          <a:chOff x="0" y="0"/>
          <a:chExt cx="0" cy="0"/>
        </a:xfrm>
      </p:grpSpPr>
      <p:sp>
        <p:nvSpPr>
          <p:cNvPr id="10" name="Content Placeholder 20"/>
          <p:cNvSpPr>
            <a:spLocks noGrp="1"/>
          </p:cNvSpPr>
          <p:nvPr>
            <p:ph sz="quarter" idx="12"/>
          </p:nvPr>
        </p:nvSpPr>
        <p:spPr bwMode="gray">
          <a:xfrm>
            <a:off x="411479" y="1399032"/>
            <a:ext cx="8330184" cy="4983480"/>
          </a:xfrm>
          <a:prstGeom prst="rect">
            <a:avLst/>
          </a:prstGeom>
        </p:spPr>
        <p:txBody>
          <a:bodyPr vert="horz" lIns="0" tIns="0" rIns="0" bIns="0" rtlCol="0">
            <a:noAutofit/>
          </a:bodyPr>
          <a:lstStyle>
            <a:lvl1pPr marL="0" marR="0" indent="0" algn="l" defTabSz="914400" rtl="0" eaLnBrk="1" fontAlgn="base" latinLnBrk="0" hangingPunct="1">
              <a:lnSpc>
                <a:spcPct val="100000"/>
              </a:lnSpc>
              <a:spcBef>
                <a:spcPts val="2200"/>
              </a:spcBef>
              <a:spcAft>
                <a:spcPct val="0"/>
              </a:spcAft>
              <a:buClrTx/>
              <a:buSzTx/>
              <a:buFont typeface="Arial" pitchFamily="34" charset="0"/>
              <a:buNone/>
              <a:tabLst/>
              <a:defRPr kumimoji="0" lang="en-US" sz="1400" b="0" i="0" u="none" strike="noStrike" kern="1200" cap="none" normalizeH="0" baseline="0" dirty="0" smtClean="0">
                <a:ln>
                  <a:noFill/>
                </a:ln>
                <a:solidFill>
                  <a:schemeClr val="accent1"/>
                </a:solidFill>
                <a:effectLst/>
                <a:latin typeface="+mn-lt"/>
                <a:ea typeface="+mn-ea"/>
                <a:cs typeface="Arial" pitchFamily="34" charset="0"/>
              </a:defRPr>
            </a:lvl1pPr>
            <a:lvl2pPr marL="174625" marR="0" indent="-173038" algn="l" defTabSz="914400" rtl="0" eaLnBrk="1" fontAlgn="base" latinLnBrk="0" hangingPunct="1">
              <a:lnSpc>
                <a:spcPct val="100000"/>
              </a:lnSpc>
              <a:spcAft>
                <a:spcPct val="0"/>
              </a:spcAft>
              <a:buFont typeface="Arial" pitchFamily="34" charset="0"/>
              <a:tabLst/>
              <a:defRPr kumimoji="0" lang="en-US" sz="1400" b="0" i="0" u="none" strike="noStrike" kern="1200" cap="none" normalizeH="0" baseline="0" dirty="0" smtClean="0">
                <a:ln>
                  <a:noFill/>
                </a:ln>
                <a:solidFill>
                  <a:schemeClr val="accent1"/>
                </a:solidFill>
                <a:effectLst/>
                <a:latin typeface="+mn-lt"/>
                <a:ea typeface="+mn-ea"/>
                <a:cs typeface="Arial" pitchFamily="34" charset="0"/>
              </a:defRPr>
            </a:lvl2pPr>
            <a:lvl3pPr marR="0" algn="l" defTabSz="914400" rtl="0" eaLnBrk="1" fontAlgn="base" latinLnBrk="0" hangingPunct="1">
              <a:lnSpc>
                <a:spcPct val="100000"/>
              </a:lnSpc>
              <a:spcAft>
                <a:spcPct val="0"/>
              </a:spcAft>
              <a:buFont typeface="Arial" pitchFamily="34" charset="0"/>
              <a:tabLst/>
              <a:defRPr kumimoji="0" lang="en-US" sz="1200" b="0" i="0" u="none" strike="noStrike" kern="1200" cap="none" normalizeH="0" baseline="0" dirty="0" smtClean="0">
                <a:ln>
                  <a:noFill/>
                </a:ln>
                <a:solidFill>
                  <a:schemeClr val="accent1"/>
                </a:solidFill>
                <a:effectLst/>
                <a:latin typeface="Arial" pitchFamily="34" charset="0"/>
                <a:ea typeface="+mn-ea"/>
                <a:cs typeface="Arial" pitchFamily="34" charset="0"/>
              </a:defRPr>
            </a:lvl3pPr>
            <a:lvl4pPr marR="0" algn="l" defTabSz="914400" rtl="0" eaLnBrk="1" fontAlgn="base" latinLnBrk="0" hangingPunct="1">
              <a:lnSpc>
                <a:spcPct val="100000"/>
              </a:lnSpc>
              <a:spcAft>
                <a:spcPct val="0"/>
              </a:spcAft>
              <a:buFont typeface="Arial" pitchFamily="34" charset="0"/>
              <a:tabLst/>
              <a:defRPr kumimoji="0" lang="en-US" sz="1200" b="0" i="0" u="none" strike="noStrike" kern="1200" cap="none" normalizeH="0" baseline="0" dirty="0" smtClean="0">
                <a:ln>
                  <a:noFill/>
                </a:ln>
                <a:solidFill>
                  <a:schemeClr val="accent1"/>
                </a:solidFill>
                <a:effectLst/>
                <a:latin typeface="+mn-lt"/>
                <a:ea typeface="+mn-ea"/>
                <a:cs typeface="Arial" pitchFamily="34" charset="0"/>
              </a:defRPr>
            </a:lvl4pPr>
            <a:lvl5pPr marR="0" algn="l" defTabSz="914400" rtl="0" eaLnBrk="1" fontAlgn="base" latinLnBrk="0" hangingPunct="1">
              <a:lnSpc>
                <a:spcPct val="100000"/>
              </a:lnSpc>
              <a:spcAft>
                <a:spcPct val="0"/>
              </a:spcAft>
              <a:buFont typeface="Arial" pitchFamily="34" charset="0"/>
              <a:tabLst/>
              <a:defRPr kumimoji="0" lang="en-US" sz="1200" b="0" i="0" u="none" strike="noStrike" kern="1200" cap="none" normalizeH="0" baseline="0" dirty="0" smtClean="0">
                <a:ln>
                  <a:noFill/>
                </a:ln>
                <a:solidFill>
                  <a:schemeClr val="accent1"/>
                </a:solidFill>
                <a:effectLst/>
                <a:latin typeface="+mn-lt"/>
                <a:ea typeface="+mn-ea"/>
                <a:cs typeface="Arial" pitchFamily="34" charset="0"/>
              </a:defRPr>
            </a:lvl5pPr>
            <a:lvl6pPr marR="0" algn="l" defTabSz="914400" rtl="0" eaLnBrk="1" fontAlgn="base" latinLnBrk="0" hangingPunct="1">
              <a:lnSpc>
                <a:spcPct val="100000"/>
              </a:lnSpc>
              <a:spcAft>
                <a:spcPct val="0"/>
              </a:spcAft>
              <a:buFont typeface="Arial" pitchFamily="34" charset="0"/>
              <a:tabLst/>
              <a:defRPr kumimoji="0" lang="en-US" sz="1800" b="0" i="0" u="none" strike="noStrike" kern="1200" cap="none" normalizeH="0" baseline="0" dirty="0" smtClean="0">
                <a:ln>
                  <a:noFill/>
                </a:ln>
                <a:solidFill>
                  <a:schemeClr val="tx2"/>
                </a:solidFill>
                <a:effectLst/>
                <a:latin typeface="+mn-lt"/>
                <a:ea typeface="+mn-ea"/>
                <a:cs typeface="Arial" pitchFamily="34" charset="0"/>
              </a:defRPr>
            </a:lvl6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9" name="Text Placeholder 18"/>
          <p:cNvSpPr>
            <a:spLocks noGrp="1"/>
          </p:cNvSpPr>
          <p:nvPr>
            <p:ph type="body" sz="quarter" idx="13"/>
          </p:nvPr>
        </p:nvSpPr>
        <p:spPr bwMode="gray">
          <a:xfrm>
            <a:off x="414338" y="779463"/>
            <a:ext cx="8330184" cy="246221"/>
          </a:xfrm>
          <a:prstGeom prst="rect">
            <a:avLst/>
          </a:prstGeom>
          <a:noFill/>
          <a:ln w="9525" algn="ctr">
            <a:noFill/>
            <a:miter lim="800000"/>
            <a:headEnd/>
            <a:tailEnd/>
          </a:ln>
          <a:effectLst/>
        </p:spPr>
        <p:txBody>
          <a:bodyPr vert="horz" wrap="square" lIns="0" tIns="0" rIns="0" bIns="0" numCol="1" anchor="t" anchorCtr="0" compatLnSpc="1">
            <a:prstTxWarp prst="textNoShape">
              <a:avLst/>
            </a:prstTxWarp>
            <a:spAutoFit/>
          </a:bodyPr>
          <a:lstStyle>
            <a:lvl1pPr>
              <a:defRPr kumimoji="0" lang="en-US" sz="1600" b="0" i="0" u="none" strike="noStrike" kern="1200" cap="none" spc="0" normalizeH="0" baseline="0" noProof="0" dirty="0" smtClean="0">
                <a:ln>
                  <a:noFill/>
                </a:ln>
                <a:solidFill>
                  <a:schemeClr val="accent1"/>
                </a:solidFill>
                <a:effectLst/>
                <a:uLnTx/>
                <a:uFillTx/>
                <a:latin typeface="+mj-lt"/>
                <a:ea typeface="+mn-ea"/>
                <a:cs typeface="Arial" pitchFamily="34" charset="0"/>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dirty="0"/>
              <a:t>Click to edit Master text styles</a:t>
            </a:r>
          </a:p>
        </p:txBody>
      </p:sp>
      <p:sp>
        <p:nvSpPr>
          <p:cNvPr id="5" name="Title Placeholder 10"/>
          <p:cNvSpPr>
            <a:spLocks noGrp="1"/>
          </p:cNvSpPr>
          <p:nvPr>
            <p:ph type="title"/>
          </p:nvPr>
        </p:nvSpPr>
        <p:spPr bwMode="gray">
          <a:xfrm>
            <a:off x="414338" y="450279"/>
            <a:ext cx="8330184" cy="329184"/>
          </a:xfrm>
          <a:prstGeom prst="rect">
            <a:avLst/>
          </a:prstGeom>
        </p:spPr>
        <p:txBody>
          <a:bodyPr lIns="0" tIns="0" rIns="0" bIns="0" anchor="b" anchorCtr="0">
            <a:spAutoFit/>
          </a:bodyPr>
          <a:lstStyle/>
          <a:p>
            <a:pPr marL="0" marR="0" lvl="0" indent="0" algn="l" defTabSz="914400" rtl="0" eaLnBrk="0" fontAlgn="base" latinLnBrk="0" hangingPunct="0">
              <a:lnSpc>
                <a:spcPct val="90000"/>
              </a:lnSpc>
              <a:spcBef>
                <a:spcPct val="0"/>
              </a:spcBef>
              <a:spcAft>
                <a:spcPct val="0"/>
              </a:spcAft>
              <a:buClrTx/>
              <a:buSzTx/>
              <a:buFontTx/>
              <a:buNone/>
              <a:tabLst/>
              <a:defRPr/>
            </a:pPr>
            <a:r>
              <a:rPr lang="en-US" dirty="0"/>
              <a:t>Click to edit Master title style</a:t>
            </a:r>
          </a:p>
        </p:txBody>
      </p:sp>
      <p:sp>
        <p:nvSpPr>
          <p:cNvPr id="6" name="Slide Number Placeholder 5"/>
          <p:cNvSpPr>
            <a:spLocks noGrp="1"/>
          </p:cNvSpPr>
          <p:nvPr>
            <p:ph type="sldNum" sz="quarter" idx="14"/>
          </p:nvPr>
        </p:nvSpPr>
        <p:spPr>
          <a:xfrm>
            <a:off x="239714" y="6286104"/>
            <a:ext cx="378392" cy="365125"/>
          </a:xfrm>
        </p:spPr>
        <p:txBody>
          <a:bodyPr/>
          <a:lstStyle>
            <a:lvl1pPr>
              <a:defRPr>
                <a:solidFill>
                  <a:schemeClr val="bg1"/>
                </a:solidFill>
              </a:defRPr>
            </a:lvl1pPr>
          </a:lstStyle>
          <a:p>
            <a:fld id="{56E0FF23-D086-4821-B275-7B151A753CC8}" type="slidenum">
              <a:rPr lang="en-US" smtClean="0"/>
              <a:pPr/>
              <a:t>‹#›</a:t>
            </a:fld>
            <a:endParaRPr lang="en-US" dirty="0"/>
          </a:p>
        </p:txBody>
      </p:sp>
    </p:spTree>
    <p:extLst>
      <p:ext uri="{BB962C8B-B14F-4D97-AF65-F5344CB8AC3E}">
        <p14:creationId xmlns:p14="http://schemas.microsoft.com/office/powerpoint/2010/main" val="3947968577"/>
      </p:ext>
    </p:extLst>
  </p:cSld>
  <p:clrMapOvr>
    <a:masterClrMapping/>
  </p:clrMapOvr>
</p:sldLayout>
</file>

<file path=ppt/slideLayouts/slideLayout39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73075" y="976313"/>
            <a:ext cx="8188326" cy="819150"/>
          </a:xfrm>
        </p:spPr>
        <p:txBody>
          <a:bodyPr/>
          <a:lstStyle/>
          <a:p>
            <a:r>
              <a:rPr lang="en-US" dirty="0"/>
              <a:t>Click to edit Master title style</a:t>
            </a:r>
            <a:endParaRPr lang="en-GB" dirty="0"/>
          </a:p>
        </p:txBody>
      </p:sp>
      <p:sp>
        <p:nvSpPr>
          <p:cNvPr id="3" name="Content Placeholder 2"/>
          <p:cNvSpPr>
            <a:spLocks noGrp="1"/>
          </p:cNvSpPr>
          <p:nvPr>
            <p:ph idx="1"/>
          </p:nvPr>
        </p:nvSpPr>
        <p:spPr>
          <a:xfrm>
            <a:off x="473075" y="1928814"/>
            <a:ext cx="8188326" cy="400367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56E0FF23-D086-4821-B275-7B151A753CC8}" type="slidenum">
              <a:rPr lang="en-US" smtClean="0"/>
              <a:pPr/>
              <a:t>‹#›</a:t>
            </a:fld>
            <a:endParaRPr lang="en-US" dirty="0"/>
          </a:p>
        </p:txBody>
      </p:sp>
    </p:spTree>
    <p:extLst>
      <p:ext uri="{BB962C8B-B14F-4D97-AF65-F5344CB8AC3E}">
        <p14:creationId xmlns:p14="http://schemas.microsoft.com/office/powerpoint/2010/main" val="2650468862"/>
      </p:ext>
    </p:extLst>
  </p:cSld>
  <p:clrMapOvr>
    <a:masterClrMapping/>
  </p:clrMapOvr>
</p:sldLayout>
</file>

<file path=ppt/slideLayouts/slideLayout396.xml><?xml version="1.0" encoding="utf-8"?>
<p:sldLayout xmlns:a="http://schemas.openxmlformats.org/drawingml/2006/main" xmlns:r="http://schemas.openxmlformats.org/officeDocument/2006/relationships" xmlns:p="http://schemas.openxmlformats.org/presentationml/2006/main" userDrawn="1">
  <p:cSld name="Title, subtitle &amp; 1 column - large">
    <p:spTree>
      <p:nvGrpSpPr>
        <p:cNvPr id="1" name=""/>
        <p:cNvGrpSpPr/>
        <p:nvPr/>
      </p:nvGrpSpPr>
      <p:grpSpPr>
        <a:xfrm>
          <a:off x="0" y="0"/>
          <a:ext cx="0" cy="0"/>
          <a:chOff x="0" y="0"/>
          <a:chExt cx="0" cy="0"/>
        </a:xfrm>
      </p:grpSpPr>
      <p:sp>
        <p:nvSpPr>
          <p:cNvPr id="8" name="Text Placeholder 18"/>
          <p:cNvSpPr>
            <a:spLocks noGrp="1"/>
          </p:cNvSpPr>
          <p:nvPr>
            <p:ph idx="1"/>
          </p:nvPr>
        </p:nvSpPr>
        <p:spPr>
          <a:xfrm>
            <a:off x="352425" y="1676403"/>
            <a:ext cx="8439150" cy="4622799"/>
          </a:xfrm>
          <a:prstGeom prst="rect">
            <a:avLst/>
          </a:prstGeom>
        </p:spPr>
        <p:txBody>
          <a:bodyPr vert="horz" lIns="0" tIns="0" rIns="0" bIns="0" rtlCol="0">
            <a:noAutofit/>
          </a:bodyPr>
          <a:lstStyle>
            <a:lvl1pPr>
              <a:defRPr sz="1200"/>
            </a:lvl1pPr>
            <a:lvl2pPr>
              <a:defRPr sz="1200"/>
            </a:lvl2pPr>
            <a:lvl3pPr>
              <a:defRPr sz="1200"/>
            </a:lvl3pPr>
            <a:lvl4pPr>
              <a:defRPr sz="1200"/>
            </a:lvl4pPr>
            <a:lvl5pPr>
              <a:defRPr sz="1200"/>
            </a:lvl5pPr>
            <a:lvl6pPr>
              <a:defRPr sz="1600"/>
            </a:lvl6pPr>
            <a:lvl7pPr>
              <a:defRPr sz="1600"/>
            </a:lvl7pPr>
            <a:lvl8pPr>
              <a:defRPr sz="1600"/>
            </a:lvl8pPr>
            <a:lvl9pPr>
              <a:defRPr sz="1600"/>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5" name="Text Placeholder 8"/>
          <p:cNvSpPr>
            <a:spLocks noGrp="1"/>
          </p:cNvSpPr>
          <p:nvPr>
            <p:ph type="body" sz="quarter" idx="13" hasCustomPrompt="1"/>
          </p:nvPr>
        </p:nvSpPr>
        <p:spPr>
          <a:xfrm>
            <a:off x="352425" y="736689"/>
            <a:ext cx="8439150" cy="757255"/>
          </a:xfrm>
          <a:prstGeom prst="rect">
            <a:avLst/>
          </a:prstGeom>
        </p:spPr>
        <p:txBody>
          <a:bodyPr lIns="0" tIns="0" rIns="0" bIns="0">
            <a:noAutofit/>
          </a:bodyPr>
          <a:lstStyle>
            <a:lvl1pPr marL="0" indent="0">
              <a:buNone/>
              <a:defRPr sz="1500" b="0">
                <a:solidFill>
                  <a:srgbClr val="575757"/>
                </a:solidFill>
              </a:defRPr>
            </a:lvl1pPr>
          </a:lstStyle>
          <a:p>
            <a:pPr lvl="0"/>
            <a:r>
              <a:rPr lang="en-US" noProof="0" dirty="0"/>
              <a:t>Click to add subtitle</a:t>
            </a:r>
          </a:p>
        </p:txBody>
      </p:sp>
      <p:sp>
        <p:nvSpPr>
          <p:cNvPr id="6" name="Title Placeholder 1"/>
          <p:cNvSpPr>
            <a:spLocks noGrp="1"/>
          </p:cNvSpPr>
          <p:nvPr>
            <p:ph type="title"/>
          </p:nvPr>
        </p:nvSpPr>
        <p:spPr>
          <a:xfrm>
            <a:off x="352425" y="402587"/>
            <a:ext cx="8439150" cy="334102"/>
          </a:xfrm>
          <a:prstGeom prst="rect">
            <a:avLst/>
          </a:prstGeom>
        </p:spPr>
        <p:txBody>
          <a:bodyPr vert="horz" lIns="0" tIns="0" rIns="0" bIns="0" rtlCol="0" anchor="t" anchorCtr="0">
            <a:noAutofit/>
          </a:bodyPr>
          <a:lstStyle>
            <a:lvl1pPr>
              <a:defRPr sz="1500"/>
            </a:lvl1pPr>
          </a:lstStyle>
          <a:p>
            <a:r>
              <a:rPr lang="en-US" noProof="0"/>
              <a:t>Click to edit Master title style</a:t>
            </a:r>
            <a:endParaRPr lang="en-US" noProof="0" dirty="0"/>
          </a:p>
        </p:txBody>
      </p:sp>
    </p:spTree>
    <p:extLst>
      <p:ext uri="{BB962C8B-B14F-4D97-AF65-F5344CB8AC3E}">
        <p14:creationId xmlns:p14="http://schemas.microsoft.com/office/powerpoint/2010/main" val="2015579623"/>
      </p:ext>
    </p:extLst>
  </p:cSld>
  <p:clrMapOvr>
    <a:masterClrMapping/>
  </p:clrMapOvr>
  <p:transition>
    <p:fade/>
  </p:transition>
</p:sldLayout>
</file>

<file path=ppt/slideLayouts/slideLayout397.xml><?xml version="1.0" encoding="utf-8"?>
<p:sldLayout xmlns:a="http://schemas.openxmlformats.org/drawingml/2006/main" xmlns:r="http://schemas.openxmlformats.org/officeDocument/2006/relationships" xmlns:p="http://schemas.openxmlformats.org/presentationml/2006/main" userDrawn="1">
  <p:cSld name="List_Green">
    <p:spTree>
      <p:nvGrpSpPr>
        <p:cNvPr id="1" name=""/>
        <p:cNvGrpSpPr/>
        <p:nvPr/>
      </p:nvGrpSpPr>
      <p:grpSpPr>
        <a:xfrm>
          <a:off x="0" y="0"/>
          <a:ext cx="0" cy="0"/>
          <a:chOff x="0" y="0"/>
          <a:chExt cx="0" cy="0"/>
        </a:xfrm>
      </p:grpSpPr>
      <p:sp>
        <p:nvSpPr>
          <p:cNvPr id="5" name="Slide Number Placeholder 5"/>
          <p:cNvSpPr>
            <a:spLocks noGrp="1"/>
          </p:cNvSpPr>
          <p:nvPr>
            <p:ph type="sldNum" sz="quarter" idx="4"/>
          </p:nvPr>
        </p:nvSpPr>
        <p:spPr>
          <a:xfrm>
            <a:off x="239714" y="6286105"/>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pPr/>
              <a:t>‹#›</a:t>
            </a:fld>
            <a:endParaRPr lang="en-US" dirty="0"/>
          </a:p>
        </p:txBody>
      </p:sp>
      <p:sp>
        <p:nvSpPr>
          <p:cNvPr id="4" name="Title Placeholder 1"/>
          <p:cNvSpPr>
            <a:spLocks noGrp="1"/>
          </p:cNvSpPr>
          <p:nvPr>
            <p:ph type="title"/>
          </p:nvPr>
        </p:nvSpPr>
        <p:spPr>
          <a:xfrm>
            <a:off x="457200" y="306058"/>
            <a:ext cx="8229600" cy="379742"/>
          </a:xfrm>
          <a:prstGeom prst="rect">
            <a:avLst/>
          </a:prstGeom>
        </p:spPr>
        <p:txBody>
          <a:bodyPr vert="horz" lIns="0" tIns="0" rIns="0" bIns="0" rtlCol="0" anchor="ctr">
            <a:noAutofit/>
          </a:bodyPr>
          <a:lstStyle>
            <a:lvl1pPr>
              <a:defRPr sz="2400"/>
            </a:lvl1pPr>
          </a:lstStyle>
          <a:p>
            <a:r>
              <a:rPr lang="en-US" dirty="0"/>
              <a:t>Click to edit Master title style</a:t>
            </a:r>
          </a:p>
        </p:txBody>
      </p:sp>
      <p:sp>
        <p:nvSpPr>
          <p:cNvPr id="3" name="Text Placeholder 2"/>
          <p:cNvSpPr>
            <a:spLocks noGrp="1"/>
          </p:cNvSpPr>
          <p:nvPr>
            <p:ph type="body" sz="quarter" idx="10" hasCustomPrompt="1"/>
          </p:nvPr>
        </p:nvSpPr>
        <p:spPr>
          <a:xfrm>
            <a:off x="548640" y="685800"/>
            <a:ext cx="8138160" cy="304800"/>
          </a:xfrm>
        </p:spPr>
        <p:txBody>
          <a:bodyPr anchor="ctr"/>
          <a:lstStyle>
            <a:lvl1pPr marL="0" indent="0">
              <a:buNone/>
              <a:defRPr sz="1400"/>
            </a:lvl1pPr>
          </a:lstStyle>
          <a:p>
            <a:pPr lvl="0"/>
            <a:r>
              <a:rPr lang="en-US" dirty="0"/>
              <a:t>Edit</a:t>
            </a:r>
          </a:p>
        </p:txBody>
      </p:sp>
      <p:sp>
        <p:nvSpPr>
          <p:cNvPr id="9" name="Text Placeholder 8"/>
          <p:cNvSpPr>
            <a:spLocks noGrp="1"/>
          </p:cNvSpPr>
          <p:nvPr>
            <p:ph type="body" sz="quarter" idx="11"/>
          </p:nvPr>
        </p:nvSpPr>
        <p:spPr>
          <a:xfrm>
            <a:off x="548640" y="1295400"/>
            <a:ext cx="8138160" cy="914400"/>
          </a:xfrm>
        </p:spPr>
        <p:txBody>
          <a:bodyPr/>
          <a:lstStyle>
            <a:lvl1pPr>
              <a:defRPr sz="1200"/>
            </a:lvl1pPr>
            <a:lvl2pPr>
              <a:defRPr sz="12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3138172"/>
      </p:ext>
    </p:extLst>
  </p:cSld>
  <p:clrMapOvr>
    <a:masterClrMapping/>
  </p:clrMapOvr>
</p:sldLayout>
</file>

<file path=ppt/slideLayouts/slideLayout398.xml><?xml version="1.0" encoding="utf-8"?>
<p:sldLayout xmlns:a="http://schemas.openxmlformats.org/drawingml/2006/main" xmlns:r="http://schemas.openxmlformats.org/officeDocument/2006/relationships" xmlns:p="http://schemas.openxmlformats.org/presentationml/2006/main" userDrawn="1">
  <p:cSld name="3_ContentBullet_Blue">
    <p:spTree>
      <p:nvGrpSpPr>
        <p:cNvPr id="1" name=""/>
        <p:cNvGrpSpPr/>
        <p:nvPr/>
      </p:nvGrpSpPr>
      <p:grpSpPr>
        <a:xfrm>
          <a:off x="0" y="0"/>
          <a:ext cx="0" cy="0"/>
          <a:chOff x="0" y="0"/>
          <a:chExt cx="0" cy="0"/>
        </a:xfrm>
      </p:grpSpPr>
      <p:sp>
        <p:nvSpPr>
          <p:cNvPr id="7" name="Title 1"/>
          <p:cNvSpPr>
            <a:spLocks noGrp="1"/>
          </p:cNvSpPr>
          <p:nvPr>
            <p:ph type="title"/>
          </p:nvPr>
        </p:nvSpPr>
        <p:spPr>
          <a:xfrm>
            <a:off x="239716" y="193967"/>
            <a:ext cx="7567612" cy="456304"/>
          </a:xfrm>
        </p:spPr>
        <p:txBody>
          <a:bodyPr/>
          <a:lstStyle>
            <a:lvl1pPr>
              <a:lnSpc>
                <a:spcPts val="3000"/>
              </a:lnSpc>
              <a:defRPr sz="2600">
                <a:solidFill>
                  <a:srgbClr val="005C84"/>
                </a:solidFill>
              </a:defRPr>
            </a:lvl1pPr>
          </a:lstStyle>
          <a:p>
            <a:r>
              <a:rPr lang="en-US" dirty="0"/>
              <a:t>Click to edit Master title style</a:t>
            </a:r>
          </a:p>
        </p:txBody>
      </p:sp>
      <p:sp>
        <p:nvSpPr>
          <p:cNvPr id="6" name="Slide Number Placeholder 5"/>
          <p:cNvSpPr>
            <a:spLocks noGrp="1"/>
          </p:cNvSpPr>
          <p:nvPr>
            <p:ph type="sldNum" sz="quarter" idx="4"/>
          </p:nvPr>
        </p:nvSpPr>
        <p:spPr>
          <a:xfrm>
            <a:off x="239716" y="6286110"/>
            <a:ext cx="378392" cy="365125"/>
          </a:xfrm>
          <a:prstGeom prst="rect">
            <a:avLst/>
          </a:prstGeom>
        </p:spPr>
        <p:txBody>
          <a:bodyPr vert="horz" wrap="none" lIns="91440" tIns="45720" rIns="91440" bIns="45720" rtlCol="0" anchor="ctr"/>
          <a:lstStyle>
            <a:lvl1pPr algn="ctr">
              <a:defRPr sz="9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541011316"/>
      </p:ext>
    </p:extLst>
  </p:cSld>
  <p:clrMapOvr>
    <a:masterClrMapping/>
  </p:clrMapOvr>
</p:sldLayout>
</file>

<file path=ppt/slideLayouts/slideLayout399.xml><?xml version="1.0" encoding="utf-8"?>
<p:sldLayout xmlns:a="http://schemas.openxmlformats.org/drawingml/2006/main" xmlns:r="http://schemas.openxmlformats.org/officeDocument/2006/relationships" xmlns:p="http://schemas.openxmlformats.org/presentationml/2006/main" preserve="1" userDrawn="1">
  <p:cSld name="TitleThrive_Blue">
    <p:spTree>
      <p:nvGrpSpPr>
        <p:cNvPr id="1" name=""/>
        <p:cNvGrpSpPr/>
        <p:nvPr/>
      </p:nvGrpSpPr>
      <p:grpSpPr>
        <a:xfrm>
          <a:off x="0" y="0"/>
          <a:ext cx="0" cy="0"/>
          <a:chOff x="0" y="0"/>
          <a:chExt cx="0" cy="0"/>
        </a:xfrm>
      </p:grpSpPr>
      <p:sp>
        <p:nvSpPr>
          <p:cNvPr id="15" name="Rectangle 14"/>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prstClr val="white"/>
              </a:solidFill>
            </a:endParaRPr>
          </a:p>
        </p:txBody>
      </p:sp>
      <p:sp>
        <p:nvSpPr>
          <p:cNvPr id="20" name="Round Diagonal Corner Rectangle 19"/>
          <p:cNvSpPr/>
          <p:nvPr userDrawn="1"/>
        </p:nvSpPr>
        <p:spPr>
          <a:xfrm>
            <a:off x="6092679" y="457200"/>
            <a:ext cx="2359152" cy="1600200"/>
          </a:xfrm>
          <a:prstGeom prst="round2DiagRect">
            <a:avLst>
              <a:gd name="adj1" fmla="val 12797"/>
              <a:gd name="adj2" fmla="val 0"/>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prstClr val="white"/>
              </a:solidFill>
            </a:endParaRPr>
          </a:p>
        </p:txBody>
      </p:sp>
      <p:sp>
        <p:nvSpPr>
          <p:cNvPr id="17" name="Picture Placeholder 16"/>
          <p:cNvSpPr>
            <a:spLocks noGrp="1"/>
          </p:cNvSpPr>
          <p:nvPr>
            <p:ph type="pic" sz="quarter" idx="14"/>
          </p:nvPr>
        </p:nvSpPr>
        <p:spPr>
          <a:xfrm>
            <a:off x="0" y="228600"/>
            <a:ext cx="5980176" cy="5715000"/>
          </a:xfrm>
          <a:prstGeom prst="rect">
            <a:avLst/>
          </a:prstGeom>
          <a:solidFill>
            <a:schemeClr val="bg1"/>
          </a:solidFill>
        </p:spPr>
        <p:txBody>
          <a:bodyPr/>
          <a:lstStyle/>
          <a:p>
            <a:r>
              <a:rPr lang="en-US" dirty="0"/>
              <a:t>Click icon to add picture</a:t>
            </a:r>
          </a:p>
        </p:txBody>
      </p:sp>
      <p:sp>
        <p:nvSpPr>
          <p:cNvPr id="16" name="Round Diagonal Corner Rectangle 15"/>
          <p:cNvSpPr/>
          <p:nvPr userDrawn="1"/>
        </p:nvSpPr>
        <p:spPr>
          <a:xfrm>
            <a:off x="6092679" y="2167128"/>
            <a:ext cx="2817960" cy="3775052"/>
          </a:xfrm>
          <a:prstGeom prst="round2DiagRect">
            <a:avLst>
              <a:gd name="adj1" fmla="val 0"/>
              <a:gd name="adj2" fmla="val 8742"/>
            </a:avLst>
          </a:prstGeom>
          <a:solidFill>
            <a:srgbClr val="005F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prstClr val="white"/>
              </a:solidFill>
            </a:endParaRPr>
          </a:p>
        </p:txBody>
      </p:sp>
      <p:sp>
        <p:nvSpPr>
          <p:cNvPr id="3" name="Subtitle 2"/>
          <p:cNvSpPr>
            <a:spLocks noGrp="1"/>
          </p:cNvSpPr>
          <p:nvPr>
            <p:ph type="subTitle" idx="1"/>
          </p:nvPr>
        </p:nvSpPr>
        <p:spPr bwMode="gray">
          <a:xfrm>
            <a:off x="6382511" y="2697482"/>
            <a:ext cx="2249424" cy="1619459"/>
          </a:xfrm>
        </p:spPr>
        <p:txBody>
          <a:bodyPr lIns="0" tIns="0" rIns="0" bIns="0" anchor="t" anchorCtr="0">
            <a:noAutofit/>
          </a:bodyPr>
          <a:lstStyle>
            <a:lvl1pPr marL="0" indent="0" algn="l">
              <a:lnSpc>
                <a:spcPts val="2400"/>
              </a:lnSpc>
              <a:spcBef>
                <a:spcPts val="0"/>
              </a:spcBef>
              <a:buNone/>
              <a:defRPr sz="1800" b="1">
                <a:solidFill>
                  <a:schemeClr val="bg1"/>
                </a:solidFill>
                <a:latin typeface="+mj-lt"/>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US" dirty="0"/>
          </a:p>
        </p:txBody>
      </p:sp>
      <p:sp>
        <p:nvSpPr>
          <p:cNvPr id="14" name="Text Placeholder 13"/>
          <p:cNvSpPr>
            <a:spLocks noGrp="1"/>
          </p:cNvSpPr>
          <p:nvPr>
            <p:ph type="body" sz="quarter" idx="13"/>
          </p:nvPr>
        </p:nvSpPr>
        <p:spPr>
          <a:xfrm>
            <a:off x="230188" y="6354053"/>
            <a:ext cx="2151062" cy="293688"/>
          </a:xfrm>
        </p:spPr>
        <p:txBody>
          <a:bodyPr lIns="0" tIns="0" rIns="0" bIns="0" anchor="b">
            <a:noAutofit/>
          </a:bodyPr>
          <a:lstStyle>
            <a:lvl1pPr marL="0" indent="0">
              <a:spcBef>
                <a:spcPts val="0"/>
              </a:spcBef>
              <a:buNone/>
              <a:defRPr sz="750" b="1"/>
            </a:lvl1pPr>
            <a:lvl2pPr>
              <a:defRPr sz="825" b="1"/>
            </a:lvl2pPr>
            <a:lvl3pPr>
              <a:defRPr sz="825" b="1"/>
            </a:lvl3pPr>
            <a:lvl4pPr>
              <a:defRPr sz="825" b="1"/>
            </a:lvl4pPr>
            <a:lvl5pPr>
              <a:defRPr sz="825" b="1"/>
            </a:lvl5pPr>
          </a:lstStyle>
          <a:p>
            <a:pPr lvl="0"/>
            <a:r>
              <a:rPr lang="en-US"/>
              <a:t>Click to edit Master text styles</a:t>
            </a:r>
          </a:p>
        </p:txBody>
      </p:sp>
      <p:pic>
        <p:nvPicPr>
          <p:cNvPr id="18" name="Picture 17" descr="Cargill_graphics-02.png"/>
          <p:cNvPicPr>
            <a:picLocks noChangeAspect="1"/>
          </p:cNvPicPr>
          <p:nvPr userDrawn="1"/>
        </p:nvPicPr>
        <p:blipFill>
          <a:blip r:embed="rId2" cstate="print"/>
          <a:stretch>
            <a:fillRect/>
          </a:stretch>
        </p:blipFill>
        <p:spPr>
          <a:xfrm>
            <a:off x="7829662" y="6187350"/>
            <a:ext cx="1145953" cy="512022"/>
          </a:xfrm>
          <a:prstGeom prst="rect">
            <a:avLst/>
          </a:prstGeom>
        </p:spPr>
      </p:pic>
      <p:sp>
        <p:nvSpPr>
          <p:cNvPr id="22" name="TextBox 21"/>
          <p:cNvSpPr txBox="1"/>
          <p:nvPr userDrawn="1"/>
        </p:nvSpPr>
        <p:spPr>
          <a:xfrm>
            <a:off x="2541320" y="6492689"/>
            <a:ext cx="3331030" cy="161583"/>
          </a:xfrm>
          <a:prstGeom prst="rect">
            <a:avLst/>
          </a:prstGeom>
          <a:noFill/>
        </p:spPr>
        <p:txBody>
          <a:bodyPr wrap="square" lIns="0" tIns="0" rIns="0" bIns="0" rtlCol="0" anchor="b">
            <a:spAutoFit/>
          </a:bodyPr>
          <a:lstStyle/>
          <a:p>
            <a:pPr>
              <a:defRPr/>
            </a:pPr>
            <a:r>
              <a:rPr lang="en-US" sz="525" baseline="30000" dirty="0">
                <a:solidFill>
                  <a:srgbClr val="959595"/>
                </a:solidFill>
              </a:rPr>
              <a:t>CONFIDENTIAL. This document contains trade secret information. Disclosure, use or reproduction outside Cargill or inside Cargill, to or by those employees who do not have a need to know is prohibited except as authorized by Cargill in writing.</a:t>
            </a:r>
          </a:p>
          <a:p>
            <a:pPr>
              <a:defRPr/>
            </a:pPr>
            <a:r>
              <a:rPr lang="en-US" sz="525" baseline="30000" dirty="0">
                <a:solidFill>
                  <a:srgbClr val="959595"/>
                </a:solidFill>
              </a:rPr>
              <a:t>© 2013 Cargill, Incorporated. All rights reserved.</a:t>
            </a:r>
          </a:p>
        </p:txBody>
      </p:sp>
      <p:sp>
        <p:nvSpPr>
          <p:cNvPr id="21" name="Text Placeholder 20"/>
          <p:cNvSpPr>
            <a:spLocks noGrp="1"/>
          </p:cNvSpPr>
          <p:nvPr>
            <p:ph type="body" sz="quarter" idx="16"/>
          </p:nvPr>
        </p:nvSpPr>
        <p:spPr bwMode="gray">
          <a:xfrm>
            <a:off x="6382511" y="4206242"/>
            <a:ext cx="2249424" cy="1317625"/>
          </a:xfrm>
        </p:spPr>
        <p:txBody>
          <a:bodyPr tIns="0" bIns="0">
            <a:noAutofit/>
          </a:bodyPr>
          <a:lstStyle>
            <a:lvl1pPr>
              <a:buFontTx/>
              <a:buNone/>
              <a:defRPr sz="1050" b="1" baseline="0">
                <a:solidFill>
                  <a:schemeClr val="bg1"/>
                </a:solidFill>
                <a:latin typeface="+mn-lt"/>
              </a:defRPr>
            </a:lvl1pPr>
            <a:lvl5pPr>
              <a:defRPr/>
            </a:lvl5pPr>
          </a:lstStyle>
          <a:p>
            <a:pPr lvl="0"/>
            <a:r>
              <a:rPr lang="en-US"/>
              <a:t>Click to edit Master text styles</a:t>
            </a:r>
          </a:p>
        </p:txBody>
      </p:sp>
    </p:spTree>
    <p:extLst>
      <p:ext uri="{BB962C8B-B14F-4D97-AF65-F5344CB8AC3E}">
        <p14:creationId xmlns:p14="http://schemas.microsoft.com/office/powerpoint/2010/main" val="3413276700"/>
      </p:ext>
    </p:extLst>
  </p:cSld>
  <p:clrMapOvr>
    <a:masterClrMapping/>
  </p:clrMapOvr>
</p:sldLayout>
</file>

<file path=ppt/slideLayouts/slideLayout400.xml><?xml version="1.0" encoding="utf-8"?>
<p:sldLayout xmlns:a="http://schemas.openxmlformats.org/drawingml/2006/main" xmlns:r="http://schemas.openxmlformats.org/officeDocument/2006/relationships" xmlns:p="http://schemas.openxmlformats.org/presentationml/2006/main" preserve="1" userDrawn="1">
  <p:cSld name="TitleNoThrive_Blue">
    <p:spTree>
      <p:nvGrpSpPr>
        <p:cNvPr id="1" name=""/>
        <p:cNvGrpSpPr/>
        <p:nvPr/>
      </p:nvGrpSpPr>
      <p:grpSpPr>
        <a:xfrm>
          <a:off x="0" y="0"/>
          <a:ext cx="0" cy="0"/>
          <a:chOff x="0" y="0"/>
          <a:chExt cx="0" cy="0"/>
        </a:xfrm>
      </p:grpSpPr>
      <p:sp>
        <p:nvSpPr>
          <p:cNvPr id="15" name="Rectangle 14"/>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prstClr val="white"/>
              </a:solidFill>
            </a:endParaRPr>
          </a:p>
        </p:txBody>
      </p:sp>
      <p:sp>
        <p:nvSpPr>
          <p:cNvPr id="17" name="Picture Placeholder 16"/>
          <p:cNvSpPr>
            <a:spLocks noGrp="1"/>
          </p:cNvSpPr>
          <p:nvPr>
            <p:ph type="pic" sz="quarter" idx="14"/>
          </p:nvPr>
        </p:nvSpPr>
        <p:spPr>
          <a:xfrm>
            <a:off x="230188" y="228600"/>
            <a:ext cx="5751576" cy="5715000"/>
          </a:xfrm>
          <a:prstGeom prst="round2DiagRect">
            <a:avLst>
              <a:gd name="adj1" fmla="val 3724"/>
              <a:gd name="adj2" fmla="val 0"/>
            </a:avLst>
          </a:prstGeom>
          <a:solidFill>
            <a:schemeClr val="bg1"/>
          </a:solidFill>
        </p:spPr>
        <p:txBody>
          <a:bodyPr/>
          <a:lstStyle/>
          <a:p>
            <a:r>
              <a:rPr lang="en-US" dirty="0"/>
              <a:t>Click icon to add picture</a:t>
            </a:r>
          </a:p>
        </p:txBody>
      </p:sp>
      <p:sp>
        <p:nvSpPr>
          <p:cNvPr id="16" name="Round Diagonal Corner Rectangle 15"/>
          <p:cNvSpPr/>
          <p:nvPr userDrawn="1"/>
        </p:nvSpPr>
        <p:spPr>
          <a:xfrm>
            <a:off x="6092679" y="2368296"/>
            <a:ext cx="2817960" cy="3575304"/>
          </a:xfrm>
          <a:prstGeom prst="round2DiagRect">
            <a:avLst>
              <a:gd name="adj1" fmla="val 0"/>
              <a:gd name="adj2" fmla="val 8742"/>
            </a:avLst>
          </a:prstGeom>
          <a:solidFill>
            <a:srgbClr val="005F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prstClr val="white"/>
              </a:solidFill>
            </a:endParaRPr>
          </a:p>
        </p:txBody>
      </p:sp>
      <p:sp>
        <p:nvSpPr>
          <p:cNvPr id="3" name="Subtitle 2"/>
          <p:cNvSpPr>
            <a:spLocks noGrp="1"/>
          </p:cNvSpPr>
          <p:nvPr>
            <p:ph type="subTitle" idx="1"/>
          </p:nvPr>
        </p:nvSpPr>
        <p:spPr bwMode="gray">
          <a:xfrm>
            <a:off x="6382511" y="2697482"/>
            <a:ext cx="2249424" cy="1619459"/>
          </a:xfrm>
        </p:spPr>
        <p:txBody>
          <a:bodyPr lIns="0" tIns="0" rIns="0" bIns="0" anchor="t" anchorCtr="0">
            <a:noAutofit/>
          </a:bodyPr>
          <a:lstStyle>
            <a:lvl1pPr marL="0" indent="0" algn="l">
              <a:lnSpc>
                <a:spcPts val="2400"/>
              </a:lnSpc>
              <a:spcBef>
                <a:spcPts val="0"/>
              </a:spcBef>
              <a:buNone/>
              <a:defRPr sz="1800" b="1">
                <a:solidFill>
                  <a:schemeClr val="bg1"/>
                </a:solidFill>
                <a:latin typeface="+mj-lt"/>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US" dirty="0"/>
          </a:p>
        </p:txBody>
      </p:sp>
      <p:sp>
        <p:nvSpPr>
          <p:cNvPr id="14" name="Text Placeholder 13"/>
          <p:cNvSpPr>
            <a:spLocks noGrp="1"/>
          </p:cNvSpPr>
          <p:nvPr>
            <p:ph type="body" sz="quarter" idx="13"/>
          </p:nvPr>
        </p:nvSpPr>
        <p:spPr>
          <a:xfrm>
            <a:off x="230188" y="6354053"/>
            <a:ext cx="2151062" cy="293688"/>
          </a:xfrm>
        </p:spPr>
        <p:txBody>
          <a:bodyPr lIns="0" tIns="0" rIns="0" bIns="0" anchor="b">
            <a:noAutofit/>
          </a:bodyPr>
          <a:lstStyle>
            <a:lvl1pPr marL="0" indent="0">
              <a:spcBef>
                <a:spcPts val="0"/>
              </a:spcBef>
              <a:buNone/>
              <a:defRPr sz="750" b="1"/>
            </a:lvl1pPr>
            <a:lvl2pPr>
              <a:defRPr sz="825" b="1"/>
            </a:lvl2pPr>
            <a:lvl3pPr>
              <a:defRPr sz="825" b="1"/>
            </a:lvl3pPr>
            <a:lvl4pPr>
              <a:defRPr sz="825" b="1"/>
            </a:lvl4pPr>
            <a:lvl5pPr>
              <a:defRPr sz="825" b="1"/>
            </a:lvl5pPr>
          </a:lstStyle>
          <a:p>
            <a:pPr lvl="0"/>
            <a:r>
              <a:rPr lang="en-US"/>
              <a:t>Click to edit Master text styles</a:t>
            </a:r>
          </a:p>
        </p:txBody>
      </p:sp>
      <p:pic>
        <p:nvPicPr>
          <p:cNvPr id="18" name="Picture 17" descr="Cargill_graphics-02.png"/>
          <p:cNvPicPr>
            <a:picLocks noChangeAspect="1"/>
          </p:cNvPicPr>
          <p:nvPr userDrawn="1"/>
        </p:nvPicPr>
        <p:blipFill>
          <a:blip r:embed="rId2" cstate="print"/>
          <a:stretch>
            <a:fillRect/>
          </a:stretch>
        </p:blipFill>
        <p:spPr>
          <a:xfrm>
            <a:off x="7829662" y="6187350"/>
            <a:ext cx="1145953" cy="512022"/>
          </a:xfrm>
          <a:prstGeom prst="rect">
            <a:avLst/>
          </a:prstGeom>
        </p:spPr>
      </p:pic>
      <p:sp>
        <p:nvSpPr>
          <p:cNvPr id="22" name="TextBox 21"/>
          <p:cNvSpPr txBox="1"/>
          <p:nvPr userDrawn="1"/>
        </p:nvSpPr>
        <p:spPr>
          <a:xfrm>
            <a:off x="2541320" y="6492689"/>
            <a:ext cx="3331030" cy="161583"/>
          </a:xfrm>
          <a:prstGeom prst="rect">
            <a:avLst/>
          </a:prstGeom>
          <a:noFill/>
        </p:spPr>
        <p:txBody>
          <a:bodyPr wrap="square" lIns="0" tIns="0" rIns="0" bIns="0" rtlCol="0" anchor="b">
            <a:spAutoFit/>
          </a:bodyPr>
          <a:lstStyle/>
          <a:p>
            <a:pPr>
              <a:defRPr/>
            </a:pPr>
            <a:r>
              <a:rPr lang="en-US" sz="525" baseline="30000" dirty="0">
                <a:solidFill>
                  <a:srgbClr val="959595"/>
                </a:solidFill>
              </a:rPr>
              <a:t>CONFIDENTIAL. This document contains trade secret information. Disclosure, use or reproduction outside Cargill or inside Cargill, to or by those employees who do not have a need to know is prohibited except as authorized by Cargill in writing.</a:t>
            </a:r>
          </a:p>
          <a:p>
            <a:pPr>
              <a:defRPr/>
            </a:pPr>
            <a:r>
              <a:rPr lang="en-US" sz="525" baseline="30000" dirty="0">
                <a:solidFill>
                  <a:srgbClr val="959595"/>
                </a:solidFill>
              </a:rPr>
              <a:t>© 2013 Cargill, Incorporated. All rights reserved.</a:t>
            </a:r>
          </a:p>
        </p:txBody>
      </p:sp>
      <p:sp>
        <p:nvSpPr>
          <p:cNvPr id="21" name="Text Placeholder 20"/>
          <p:cNvSpPr>
            <a:spLocks noGrp="1"/>
          </p:cNvSpPr>
          <p:nvPr>
            <p:ph type="body" sz="quarter" idx="16"/>
          </p:nvPr>
        </p:nvSpPr>
        <p:spPr bwMode="gray">
          <a:xfrm>
            <a:off x="6382512" y="4206242"/>
            <a:ext cx="2249424" cy="1317625"/>
          </a:xfrm>
        </p:spPr>
        <p:txBody>
          <a:bodyPr tIns="0" bIns="0">
            <a:noAutofit/>
          </a:bodyPr>
          <a:lstStyle>
            <a:lvl1pPr>
              <a:buFontTx/>
              <a:buNone/>
              <a:defRPr sz="1050" b="1" baseline="0">
                <a:solidFill>
                  <a:schemeClr val="bg1"/>
                </a:solidFill>
                <a:latin typeface="+mn-lt"/>
              </a:defRPr>
            </a:lvl1pPr>
            <a:lvl5pPr>
              <a:defRPr/>
            </a:lvl5pPr>
          </a:lstStyle>
          <a:p>
            <a:pPr lvl="0"/>
            <a:r>
              <a:rPr lang="en-US"/>
              <a:t>Click to edit Master text styles</a:t>
            </a:r>
          </a:p>
        </p:txBody>
      </p:sp>
      <p:sp>
        <p:nvSpPr>
          <p:cNvPr id="24" name="Round Diagonal Corner Rectangle 23"/>
          <p:cNvSpPr/>
          <p:nvPr userDrawn="1"/>
        </p:nvSpPr>
        <p:spPr>
          <a:xfrm>
            <a:off x="6085857" y="685800"/>
            <a:ext cx="2355284" cy="1572768"/>
          </a:xfrm>
          <a:prstGeom prst="round2DiagRect">
            <a:avLst>
              <a:gd name="adj1" fmla="val 12797"/>
              <a:gd name="adj2" fmla="val 0"/>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prstClr val="white"/>
              </a:solidFill>
            </a:endParaRPr>
          </a:p>
        </p:txBody>
      </p:sp>
    </p:spTree>
    <p:extLst>
      <p:ext uri="{BB962C8B-B14F-4D97-AF65-F5344CB8AC3E}">
        <p14:creationId xmlns:p14="http://schemas.microsoft.com/office/powerpoint/2010/main" val="1674873373"/>
      </p:ext>
    </p:extLst>
  </p:cSld>
  <p:clrMapOvr>
    <a:masterClrMapping/>
  </p:clrMapOvr>
</p:sldLayout>
</file>

<file path=ppt/slideLayouts/slideLayout401.xml><?xml version="1.0" encoding="utf-8"?>
<p:sldLayout xmlns:a="http://schemas.openxmlformats.org/drawingml/2006/main" xmlns:r="http://schemas.openxmlformats.org/officeDocument/2006/relationships" xmlns:p="http://schemas.openxmlformats.org/presentationml/2006/main" preserve="1" userDrawn="1">
  <p:cSld name="TitleNoPhoto_Blue">
    <p:spTree>
      <p:nvGrpSpPr>
        <p:cNvPr id="1" name=""/>
        <p:cNvGrpSpPr/>
        <p:nvPr/>
      </p:nvGrpSpPr>
      <p:grpSpPr>
        <a:xfrm>
          <a:off x="0" y="0"/>
          <a:ext cx="0" cy="0"/>
          <a:chOff x="0" y="0"/>
          <a:chExt cx="0" cy="0"/>
        </a:xfrm>
      </p:grpSpPr>
      <p:sp>
        <p:nvSpPr>
          <p:cNvPr id="15" name="Rectangle 14"/>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prstClr val="white"/>
              </a:solidFill>
            </a:endParaRPr>
          </a:p>
        </p:txBody>
      </p:sp>
      <p:sp>
        <p:nvSpPr>
          <p:cNvPr id="11" name="Round Diagonal Corner Rectangle 10"/>
          <p:cNvSpPr/>
          <p:nvPr userDrawn="1"/>
        </p:nvSpPr>
        <p:spPr>
          <a:xfrm>
            <a:off x="230188" y="228601"/>
            <a:ext cx="7223760" cy="5711825"/>
          </a:xfrm>
          <a:prstGeom prst="round2DiagRect">
            <a:avLst>
              <a:gd name="adj1" fmla="val 0"/>
              <a:gd name="adj2" fmla="val 4027"/>
            </a:avLst>
          </a:prstGeom>
          <a:solidFill>
            <a:srgbClr val="005F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prstClr val="white"/>
              </a:solidFill>
            </a:endParaRPr>
          </a:p>
        </p:txBody>
      </p:sp>
      <p:sp>
        <p:nvSpPr>
          <p:cNvPr id="16" name="Round Diagonal Corner Rectangle 15"/>
          <p:cNvSpPr/>
          <p:nvPr userDrawn="1"/>
        </p:nvSpPr>
        <p:spPr>
          <a:xfrm>
            <a:off x="7562088" y="3078353"/>
            <a:ext cx="1353312" cy="2862072"/>
          </a:xfrm>
          <a:prstGeom prst="round2DiagRect">
            <a:avLst>
              <a:gd name="adj1" fmla="val 612"/>
              <a:gd name="adj2" fmla="val 16610"/>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prstClr val="white"/>
              </a:solidFill>
            </a:endParaRPr>
          </a:p>
        </p:txBody>
      </p:sp>
      <p:sp>
        <p:nvSpPr>
          <p:cNvPr id="3" name="Subtitle 2"/>
          <p:cNvSpPr>
            <a:spLocks noGrp="1"/>
          </p:cNvSpPr>
          <p:nvPr>
            <p:ph type="subTitle" idx="1"/>
          </p:nvPr>
        </p:nvSpPr>
        <p:spPr bwMode="gray">
          <a:xfrm>
            <a:off x="740664" y="1170432"/>
            <a:ext cx="5029200" cy="1828800"/>
          </a:xfrm>
        </p:spPr>
        <p:txBody>
          <a:bodyPr lIns="0" tIns="0" rIns="0" bIns="0" anchor="t" anchorCtr="0">
            <a:noAutofit/>
          </a:bodyPr>
          <a:lstStyle>
            <a:lvl1pPr marL="0" indent="0" algn="l">
              <a:lnSpc>
                <a:spcPts val="3750"/>
              </a:lnSpc>
              <a:spcBef>
                <a:spcPts val="0"/>
              </a:spcBef>
              <a:buNone/>
              <a:defRPr sz="3600" b="1">
                <a:solidFill>
                  <a:schemeClr val="bg1"/>
                </a:solidFill>
                <a:latin typeface="+mj-lt"/>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US" dirty="0"/>
          </a:p>
        </p:txBody>
      </p:sp>
      <p:sp>
        <p:nvSpPr>
          <p:cNvPr id="14" name="Text Placeholder 13"/>
          <p:cNvSpPr>
            <a:spLocks noGrp="1"/>
          </p:cNvSpPr>
          <p:nvPr>
            <p:ph type="body" sz="quarter" idx="13"/>
          </p:nvPr>
        </p:nvSpPr>
        <p:spPr>
          <a:xfrm>
            <a:off x="230188" y="6354053"/>
            <a:ext cx="2151062" cy="293688"/>
          </a:xfrm>
        </p:spPr>
        <p:txBody>
          <a:bodyPr lIns="0" tIns="0" rIns="0" bIns="0" anchor="b">
            <a:noAutofit/>
          </a:bodyPr>
          <a:lstStyle>
            <a:lvl1pPr marL="0" indent="0">
              <a:spcBef>
                <a:spcPts val="0"/>
              </a:spcBef>
              <a:buNone/>
              <a:defRPr sz="750" b="1"/>
            </a:lvl1pPr>
            <a:lvl2pPr>
              <a:defRPr sz="825" b="1"/>
            </a:lvl2pPr>
            <a:lvl3pPr>
              <a:defRPr sz="825" b="1"/>
            </a:lvl3pPr>
            <a:lvl4pPr>
              <a:defRPr sz="825" b="1"/>
            </a:lvl4pPr>
            <a:lvl5pPr>
              <a:defRPr sz="825" b="1"/>
            </a:lvl5pPr>
          </a:lstStyle>
          <a:p>
            <a:pPr lvl="0"/>
            <a:r>
              <a:rPr lang="en-US"/>
              <a:t>Click to edit Master text styles</a:t>
            </a:r>
          </a:p>
        </p:txBody>
      </p:sp>
      <p:pic>
        <p:nvPicPr>
          <p:cNvPr id="18" name="Picture 17" descr="Cargill_graphics-02.png"/>
          <p:cNvPicPr>
            <a:picLocks noChangeAspect="1"/>
          </p:cNvPicPr>
          <p:nvPr userDrawn="1"/>
        </p:nvPicPr>
        <p:blipFill>
          <a:blip r:embed="rId2" cstate="print"/>
          <a:stretch>
            <a:fillRect/>
          </a:stretch>
        </p:blipFill>
        <p:spPr>
          <a:xfrm>
            <a:off x="7829662" y="6187350"/>
            <a:ext cx="1145953" cy="512022"/>
          </a:xfrm>
          <a:prstGeom prst="rect">
            <a:avLst/>
          </a:prstGeom>
        </p:spPr>
      </p:pic>
      <p:sp>
        <p:nvSpPr>
          <p:cNvPr id="22" name="TextBox 21"/>
          <p:cNvSpPr txBox="1"/>
          <p:nvPr userDrawn="1"/>
        </p:nvSpPr>
        <p:spPr>
          <a:xfrm>
            <a:off x="2541320" y="6492689"/>
            <a:ext cx="3331030" cy="161583"/>
          </a:xfrm>
          <a:prstGeom prst="rect">
            <a:avLst/>
          </a:prstGeom>
          <a:noFill/>
        </p:spPr>
        <p:txBody>
          <a:bodyPr wrap="square" lIns="0" tIns="0" rIns="0" bIns="0" rtlCol="0" anchor="b">
            <a:spAutoFit/>
          </a:bodyPr>
          <a:lstStyle/>
          <a:p>
            <a:pPr>
              <a:defRPr/>
            </a:pPr>
            <a:r>
              <a:rPr lang="en-US" sz="525" baseline="30000" dirty="0">
                <a:solidFill>
                  <a:srgbClr val="959595"/>
                </a:solidFill>
              </a:rPr>
              <a:t>CONFIDENTIAL. This document contains trade secret information. Disclosure, use or reproduction outside Cargill or inside Cargill, to or by those employees who do not have a need to know is prohibited except as authorized by Cargill in writing.</a:t>
            </a:r>
          </a:p>
          <a:p>
            <a:pPr>
              <a:defRPr/>
            </a:pPr>
            <a:r>
              <a:rPr lang="en-US" sz="525" baseline="30000" dirty="0">
                <a:solidFill>
                  <a:srgbClr val="959595"/>
                </a:solidFill>
              </a:rPr>
              <a:t>© 2013 Cargill, Incorporated. All rights reserved.</a:t>
            </a:r>
          </a:p>
        </p:txBody>
      </p:sp>
      <p:sp>
        <p:nvSpPr>
          <p:cNvPr id="21" name="Text Placeholder 20"/>
          <p:cNvSpPr>
            <a:spLocks noGrp="1"/>
          </p:cNvSpPr>
          <p:nvPr>
            <p:ph type="body" sz="quarter" idx="16"/>
          </p:nvPr>
        </p:nvSpPr>
        <p:spPr bwMode="gray">
          <a:xfrm>
            <a:off x="740664" y="3430587"/>
            <a:ext cx="5029200" cy="914400"/>
          </a:xfrm>
        </p:spPr>
        <p:txBody>
          <a:bodyPr tIns="0" bIns="0">
            <a:noAutofit/>
          </a:bodyPr>
          <a:lstStyle>
            <a:lvl1pPr>
              <a:lnSpc>
                <a:spcPts val="2250"/>
              </a:lnSpc>
              <a:buFontTx/>
              <a:buNone/>
              <a:defRPr sz="1800" b="1" baseline="0">
                <a:solidFill>
                  <a:schemeClr val="bg1"/>
                </a:solidFill>
                <a:latin typeface="+mn-lt"/>
              </a:defRPr>
            </a:lvl1pPr>
            <a:lvl5pPr>
              <a:defRPr/>
            </a:lvl5pPr>
          </a:lstStyle>
          <a:p>
            <a:pPr lvl="0"/>
            <a:r>
              <a:rPr lang="en-US"/>
              <a:t>Click to edit Master text styles</a:t>
            </a:r>
          </a:p>
        </p:txBody>
      </p:sp>
      <p:sp>
        <p:nvSpPr>
          <p:cNvPr id="24" name="Round Diagonal Corner Rectangle 23"/>
          <p:cNvSpPr/>
          <p:nvPr userDrawn="1"/>
        </p:nvSpPr>
        <p:spPr>
          <a:xfrm>
            <a:off x="7562088" y="1828800"/>
            <a:ext cx="1353312" cy="1143000"/>
          </a:xfrm>
          <a:prstGeom prst="round2DiagRect">
            <a:avLst>
              <a:gd name="adj1" fmla="val 20468"/>
              <a:gd name="adj2" fmla="val 0"/>
            </a:avLst>
          </a:prstGeom>
          <a:solidFill>
            <a:srgbClr val="1E9D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prstClr val="white"/>
              </a:solidFill>
            </a:endParaRPr>
          </a:p>
        </p:txBody>
      </p:sp>
    </p:spTree>
    <p:extLst>
      <p:ext uri="{BB962C8B-B14F-4D97-AF65-F5344CB8AC3E}">
        <p14:creationId xmlns:p14="http://schemas.microsoft.com/office/powerpoint/2010/main" val="1372111910"/>
      </p:ext>
    </p:extLst>
  </p:cSld>
  <p:clrMapOvr>
    <a:masterClrMapping/>
  </p:clrMapOvr>
</p:sldLayout>
</file>

<file path=ppt/slideLayouts/slideLayout402.xml><?xml version="1.0" encoding="utf-8"?>
<p:sldLayout xmlns:a="http://schemas.openxmlformats.org/drawingml/2006/main" xmlns:r="http://schemas.openxmlformats.org/officeDocument/2006/relationships" xmlns:p="http://schemas.openxmlformats.org/presentationml/2006/main" preserve="1" userDrawn="1">
  <p:cSld name="TitleLowInk_Blue">
    <p:spTree>
      <p:nvGrpSpPr>
        <p:cNvPr id="1" name=""/>
        <p:cNvGrpSpPr/>
        <p:nvPr/>
      </p:nvGrpSpPr>
      <p:grpSpPr>
        <a:xfrm>
          <a:off x="0" y="0"/>
          <a:ext cx="0" cy="0"/>
          <a:chOff x="0" y="0"/>
          <a:chExt cx="0" cy="0"/>
        </a:xfrm>
      </p:grpSpPr>
      <p:sp>
        <p:nvSpPr>
          <p:cNvPr id="15" name="Rectangle 14"/>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prstClr val="white"/>
              </a:solidFill>
            </a:endParaRPr>
          </a:p>
        </p:txBody>
      </p:sp>
      <p:sp>
        <p:nvSpPr>
          <p:cNvPr id="16" name="Round Diagonal Corner Rectangle 15"/>
          <p:cNvSpPr/>
          <p:nvPr userDrawn="1"/>
        </p:nvSpPr>
        <p:spPr>
          <a:xfrm>
            <a:off x="758952" y="228600"/>
            <a:ext cx="978408" cy="603504"/>
          </a:xfrm>
          <a:prstGeom prst="round2DiagRect">
            <a:avLst>
              <a:gd name="adj1" fmla="val 0"/>
              <a:gd name="adj2" fmla="val 20819"/>
            </a:avLst>
          </a:prstGeom>
          <a:solidFill>
            <a:srgbClr val="005C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prstClr val="white"/>
              </a:solidFill>
            </a:endParaRPr>
          </a:p>
        </p:txBody>
      </p:sp>
      <p:sp>
        <p:nvSpPr>
          <p:cNvPr id="3" name="Subtitle 2"/>
          <p:cNvSpPr>
            <a:spLocks noGrp="1"/>
          </p:cNvSpPr>
          <p:nvPr>
            <p:ph type="subTitle" idx="1" hasCustomPrompt="1"/>
          </p:nvPr>
        </p:nvSpPr>
        <p:spPr>
          <a:xfrm>
            <a:off x="740664" y="2258568"/>
            <a:ext cx="7040880" cy="2057400"/>
          </a:xfrm>
          <a:noFill/>
        </p:spPr>
        <p:txBody>
          <a:bodyPr lIns="0" tIns="0" rIns="0" bIns="0" anchor="t" anchorCtr="0">
            <a:noAutofit/>
          </a:bodyPr>
          <a:lstStyle>
            <a:lvl1pPr marL="0" indent="0" algn="l">
              <a:lnSpc>
                <a:spcPts val="5925"/>
              </a:lnSpc>
              <a:spcBef>
                <a:spcPts val="0"/>
              </a:spcBef>
              <a:buNone/>
              <a:defRPr sz="5175" b="1">
                <a:solidFill>
                  <a:srgbClr val="005C84"/>
                </a:solidFill>
                <a:latin typeface="+mj-lt"/>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Cover Slide Primary</a:t>
            </a:r>
          </a:p>
        </p:txBody>
      </p:sp>
      <p:sp>
        <p:nvSpPr>
          <p:cNvPr id="14" name="Text Placeholder 13"/>
          <p:cNvSpPr>
            <a:spLocks noGrp="1"/>
          </p:cNvSpPr>
          <p:nvPr>
            <p:ph type="body" sz="quarter" idx="13"/>
          </p:nvPr>
        </p:nvSpPr>
        <p:spPr>
          <a:xfrm>
            <a:off x="230188" y="6354053"/>
            <a:ext cx="2151062" cy="293688"/>
          </a:xfrm>
        </p:spPr>
        <p:txBody>
          <a:bodyPr lIns="0" tIns="0" rIns="0" bIns="0" anchor="b">
            <a:noAutofit/>
          </a:bodyPr>
          <a:lstStyle>
            <a:lvl1pPr marL="0" indent="0">
              <a:spcBef>
                <a:spcPts val="0"/>
              </a:spcBef>
              <a:buNone/>
              <a:defRPr sz="750" b="1"/>
            </a:lvl1pPr>
            <a:lvl2pPr>
              <a:defRPr sz="825" b="1"/>
            </a:lvl2pPr>
            <a:lvl3pPr>
              <a:defRPr sz="825" b="1"/>
            </a:lvl3pPr>
            <a:lvl4pPr>
              <a:defRPr sz="825" b="1"/>
            </a:lvl4pPr>
            <a:lvl5pPr>
              <a:defRPr sz="825" b="1"/>
            </a:lvl5pPr>
          </a:lstStyle>
          <a:p>
            <a:pPr lvl="0"/>
            <a:r>
              <a:rPr lang="en-US"/>
              <a:t>Click to edit Master text styles</a:t>
            </a:r>
          </a:p>
        </p:txBody>
      </p:sp>
      <p:pic>
        <p:nvPicPr>
          <p:cNvPr id="18" name="Picture 17" descr="Cargill_graphics-02.png"/>
          <p:cNvPicPr>
            <a:picLocks noChangeAspect="1"/>
          </p:cNvPicPr>
          <p:nvPr userDrawn="1"/>
        </p:nvPicPr>
        <p:blipFill>
          <a:blip r:embed="rId2" cstate="print"/>
          <a:stretch>
            <a:fillRect/>
          </a:stretch>
        </p:blipFill>
        <p:spPr>
          <a:xfrm>
            <a:off x="7829662" y="6187350"/>
            <a:ext cx="1145953" cy="512022"/>
          </a:xfrm>
          <a:prstGeom prst="rect">
            <a:avLst/>
          </a:prstGeom>
        </p:spPr>
      </p:pic>
      <p:sp>
        <p:nvSpPr>
          <p:cNvPr id="22" name="TextBox 21"/>
          <p:cNvSpPr txBox="1"/>
          <p:nvPr userDrawn="1"/>
        </p:nvSpPr>
        <p:spPr>
          <a:xfrm>
            <a:off x="2541320" y="6510644"/>
            <a:ext cx="3331030" cy="143629"/>
          </a:xfrm>
          <a:prstGeom prst="rect">
            <a:avLst/>
          </a:prstGeom>
          <a:noFill/>
        </p:spPr>
        <p:txBody>
          <a:bodyPr wrap="square" lIns="0" tIns="0" rIns="0" bIns="0" rtlCol="0" anchor="b">
            <a:noAutofit/>
          </a:bodyPr>
          <a:lstStyle/>
          <a:p>
            <a:pPr>
              <a:defRPr/>
            </a:pPr>
            <a:r>
              <a:rPr lang="en-US" sz="525" baseline="30000" dirty="0">
                <a:solidFill>
                  <a:srgbClr val="959595"/>
                </a:solidFill>
              </a:rPr>
              <a:t>CONFIDENTIAL. This document contains trade secret information. Disclosure, use or reproduction outside Cargill or inside Cargill, to or by those employees who do not have a need to know is prohibited except as authorized by Cargill in writing.</a:t>
            </a:r>
          </a:p>
          <a:p>
            <a:pPr>
              <a:defRPr/>
            </a:pPr>
            <a:r>
              <a:rPr lang="en-US" sz="525" baseline="30000" dirty="0">
                <a:solidFill>
                  <a:srgbClr val="959595"/>
                </a:solidFill>
              </a:rPr>
              <a:t>© 2013 Cargill, Incorporated. All rights reserved.</a:t>
            </a:r>
          </a:p>
        </p:txBody>
      </p:sp>
      <p:sp>
        <p:nvSpPr>
          <p:cNvPr id="21" name="Text Placeholder 20"/>
          <p:cNvSpPr>
            <a:spLocks noGrp="1"/>
          </p:cNvSpPr>
          <p:nvPr>
            <p:ph type="body" sz="quarter" idx="16" hasCustomPrompt="1"/>
          </p:nvPr>
        </p:nvSpPr>
        <p:spPr>
          <a:xfrm>
            <a:off x="740664" y="4791456"/>
            <a:ext cx="5486400" cy="1271016"/>
          </a:xfrm>
          <a:noFill/>
        </p:spPr>
        <p:txBody>
          <a:bodyPr tIns="0" bIns="0">
            <a:noAutofit/>
          </a:bodyPr>
          <a:lstStyle>
            <a:lvl1pPr>
              <a:lnSpc>
                <a:spcPts val="2250"/>
              </a:lnSpc>
              <a:buFontTx/>
              <a:buNone/>
              <a:defRPr sz="1800" b="1" baseline="0">
                <a:solidFill>
                  <a:srgbClr val="007A87"/>
                </a:solidFill>
                <a:latin typeface="+mn-lt"/>
              </a:defRPr>
            </a:lvl1pPr>
            <a:lvl5pPr>
              <a:defRPr/>
            </a:lvl5pPr>
          </a:lstStyle>
          <a:p>
            <a:pPr lvl="0"/>
            <a:r>
              <a:rPr lang="en-US" dirty="0"/>
              <a:t>Secondary Information</a:t>
            </a:r>
          </a:p>
        </p:txBody>
      </p:sp>
      <p:sp>
        <p:nvSpPr>
          <p:cNvPr id="24" name="Round Diagonal Corner Rectangle 23"/>
          <p:cNvSpPr/>
          <p:nvPr userDrawn="1"/>
        </p:nvSpPr>
        <p:spPr>
          <a:xfrm>
            <a:off x="758952" y="914400"/>
            <a:ext cx="530352" cy="292608"/>
          </a:xfrm>
          <a:prstGeom prst="round2DiagRect">
            <a:avLst>
              <a:gd name="adj1" fmla="val 36979"/>
              <a:gd name="adj2" fmla="val 0"/>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prstClr val="white"/>
              </a:solidFill>
            </a:endParaRPr>
          </a:p>
        </p:txBody>
      </p:sp>
      <p:sp>
        <p:nvSpPr>
          <p:cNvPr id="12" name="Rectangle 11"/>
          <p:cNvSpPr/>
          <p:nvPr userDrawn="1"/>
        </p:nvSpPr>
        <p:spPr>
          <a:xfrm>
            <a:off x="758952" y="4562858"/>
            <a:ext cx="630936" cy="153987"/>
          </a:xfrm>
          <a:prstGeom prst="rect">
            <a:avLst/>
          </a:prstGeom>
          <a:solidFill>
            <a:srgbClr val="1E9D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prstClr val="white"/>
              </a:solidFill>
            </a:endParaRPr>
          </a:p>
        </p:txBody>
      </p:sp>
    </p:spTree>
    <p:extLst>
      <p:ext uri="{BB962C8B-B14F-4D97-AF65-F5344CB8AC3E}">
        <p14:creationId xmlns:p14="http://schemas.microsoft.com/office/powerpoint/2010/main" val="1658852095"/>
      </p:ext>
    </p:extLst>
  </p:cSld>
  <p:clrMapOvr>
    <a:masterClrMapping/>
  </p:clrMapOvr>
</p:sldLayout>
</file>

<file path=ppt/slideLayouts/slideLayout403.xml><?xml version="1.0" encoding="utf-8"?>
<p:sldLayout xmlns:a="http://schemas.openxmlformats.org/drawingml/2006/main" xmlns:r="http://schemas.openxmlformats.org/officeDocument/2006/relationships" xmlns:p="http://schemas.openxmlformats.org/presentationml/2006/main" preserve="1" userDrawn="1">
  <p:cSld name="BreakerLarge_Blue">
    <p:spTree>
      <p:nvGrpSpPr>
        <p:cNvPr id="1" name=""/>
        <p:cNvGrpSpPr/>
        <p:nvPr/>
      </p:nvGrpSpPr>
      <p:grpSpPr>
        <a:xfrm>
          <a:off x="0" y="0"/>
          <a:ext cx="0" cy="0"/>
          <a:chOff x="0" y="0"/>
          <a:chExt cx="0" cy="0"/>
        </a:xfrm>
      </p:grpSpPr>
      <p:sp>
        <p:nvSpPr>
          <p:cNvPr id="6" name="Round Diagonal Corner Rectangle 5"/>
          <p:cNvSpPr/>
          <p:nvPr userDrawn="1"/>
        </p:nvSpPr>
        <p:spPr>
          <a:xfrm>
            <a:off x="230188" y="228601"/>
            <a:ext cx="8686800" cy="5711825"/>
          </a:xfrm>
          <a:prstGeom prst="round2DiagRect">
            <a:avLst>
              <a:gd name="adj1" fmla="val 0"/>
              <a:gd name="adj2" fmla="val 3917"/>
            </a:avLst>
          </a:prstGeom>
          <a:solidFill>
            <a:srgbClr val="005C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0" dirty="0">
              <a:solidFill>
                <a:prstClr val="white"/>
              </a:solidFill>
            </a:endParaRPr>
          </a:p>
        </p:txBody>
      </p:sp>
      <p:sp>
        <p:nvSpPr>
          <p:cNvPr id="2" name="Title 1"/>
          <p:cNvSpPr>
            <a:spLocks noGrp="1"/>
          </p:cNvSpPr>
          <p:nvPr>
            <p:ph type="title"/>
          </p:nvPr>
        </p:nvSpPr>
        <p:spPr bwMode="gray">
          <a:xfrm>
            <a:off x="740664" y="1847088"/>
            <a:ext cx="7424928" cy="2340864"/>
          </a:xfrm>
        </p:spPr>
        <p:txBody>
          <a:bodyPr/>
          <a:lstStyle>
            <a:lvl1pPr>
              <a:lnSpc>
                <a:spcPts val="4725"/>
              </a:lnSpc>
              <a:defRPr sz="4500">
                <a:solidFill>
                  <a:schemeClr val="bg1"/>
                </a:solidFill>
              </a:defRPr>
            </a:lvl1pPr>
          </a:lstStyle>
          <a:p>
            <a:r>
              <a:rPr lang="en-US"/>
              <a:t>Click to edit Master title style</a:t>
            </a:r>
            <a:endParaRPr lang="en-US" dirty="0"/>
          </a:p>
        </p:txBody>
      </p:sp>
      <p:sp>
        <p:nvSpPr>
          <p:cNvPr id="9" name="Slide Number Placeholder 5"/>
          <p:cNvSpPr>
            <a:spLocks noGrp="1"/>
          </p:cNvSpPr>
          <p:nvPr>
            <p:ph type="sldNum" sz="quarter" idx="4"/>
          </p:nvPr>
        </p:nvSpPr>
        <p:spPr>
          <a:xfrm>
            <a:off x="239715" y="6286106"/>
            <a:ext cx="378392" cy="365125"/>
          </a:xfrm>
          <a:prstGeom prst="rect">
            <a:avLst/>
          </a:prstGeom>
        </p:spPr>
        <p:txBody>
          <a:bodyPr vert="horz" wrap="none" lIns="91440" tIns="45720" rIns="91440" bIns="45720" rtlCol="0" anchor="ctr"/>
          <a:lstStyle>
            <a:lvl1pPr algn="ctr">
              <a:defRPr sz="9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329136075"/>
      </p:ext>
    </p:extLst>
  </p:cSld>
  <p:clrMapOvr>
    <a:masterClrMapping/>
  </p:clrMapOvr>
</p:sldLayout>
</file>

<file path=ppt/slideLayouts/slideLayout404.xml><?xml version="1.0" encoding="utf-8"?>
<p:sldLayout xmlns:a="http://schemas.openxmlformats.org/drawingml/2006/main" xmlns:r="http://schemas.openxmlformats.org/officeDocument/2006/relationships" xmlns:p="http://schemas.openxmlformats.org/presentationml/2006/main" preserve="1" userDrawn="1">
  <p:cSld name="BreakerLarge_LightBlue">
    <p:spTree>
      <p:nvGrpSpPr>
        <p:cNvPr id="1" name=""/>
        <p:cNvGrpSpPr/>
        <p:nvPr/>
      </p:nvGrpSpPr>
      <p:grpSpPr>
        <a:xfrm>
          <a:off x="0" y="0"/>
          <a:ext cx="0" cy="0"/>
          <a:chOff x="0" y="0"/>
          <a:chExt cx="0" cy="0"/>
        </a:xfrm>
      </p:grpSpPr>
      <p:sp>
        <p:nvSpPr>
          <p:cNvPr id="6" name="Round Diagonal Corner Rectangle 5"/>
          <p:cNvSpPr/>
          <p:nvPr userDrawn="1"/>
        </p:nvSpPr>
        <p:spPr>
          <a:xfrm>
            <a:off x="230188" y="228601"/>
            <a:ext cx="8686800" cy="5711825"/>
          </a:xfrm>
          <a:prstGeom prst="round2DiagRect">
            <a:avLst>
              <a:gd name="adj1" fmla="val 0"/>
              <a:gd name="adj2" fmla="val 3917"/>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0" dirty="0">
              <a:solidFill>
                <a:prstClr val="white"/>
              </a:solidFill>
            </a:endParaRPr>
          </a:p>
        </p:txBody>
      </p:sp>
      <p:sp>
        <p:nvSpPr>
          <p:cNvPr id="2" name="Title 1"/>
          <p:cNvSpPr>
            <a:spLocks noGrp="1"/>
          </p:cNvSpPr>
          <p:nvPr>
            <p:ph type="title"/>
          </p:nvPr>
        </p:nvSpPr>
        <p:spPr bwMode="gray">
          <a:xfrm>
            <a:off x="740664" y="1847088"/>
            <a:ext cx="7424928" cy="2340864"/>
          </a:xfrm>
        </p:spPr>
        <p:txBody>
          <a:bodyPr/>
          <a:lstStyle>
            <a:lvl1pPr>
              <a:lnSpc>
                <a:spcPts val="4725"/>
              </a:lnSpc>
              <a:defRPr sz="4500">
                <a:solidFill>
                  <a:schemeClr val="bg1"/>
                </a:solidFill>
              </a:defRPr>
            </a:lvl1pPr>
          </a:lstStyle>
          <a:p>
            <a:r>
              <a:rPr lang="en-US"/>
              <a:t>Click to edit Master title style</a:t>
            </a:r>
            <a:endParaRPr lang="en-US" dirty="0"/>
          </a:p>
        </p:txBody>
      </p:sp>
      <p:sp>
        <p:nvSpPr>
          <p:cNvPr id="9" name="Slide Number Placeholder 5"/>
          <p:cNvSpPr>
            <a:spLocks noGrp="1"/>
          </p:cNvSpPr>
          <p:nvPr>
            <p:ph type="sldNum" sz="quarter" idx="4"/>
          </p:nvPr>
        </p:nvSpPr>
        <p:spPr>
          <a:xfrm>
            <a:off x="239715" y="6286106"/>
            <a:ext cx="378392" cy="365125"/>
          </a:xfrm>
          <a:prstGeom prst="rect">
            <a:avLst/>
          </a:prstGeom>
        </p:spPr>
        <p:txBody>
          <a:bodyPr vert="horz" wrap="none" lIns="91440" tIns="45720" rIns="91440" bIns="45720" rtlCol="0" anchor="ctr"/>
          <a:lstStyle>
            <a:lvl1pPr algn="ctr">
              <a:defRPr sz="9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4118261590"/>
      </p:ext>
    </p:extLst>
  </p:cSld>
  <p:clrMapOvr>
    <a:masterClrMapping/>
  </p:clrMapOvr>
</p:sldLayout>
</file>

<file path=ppt/slideLayouts/slideLayout405.xml><?xml version="1.0" encoding="utf-8"?>
<p:sldLayout xmlns:a="http://schemas.openxmlformats.org/drawingml/2006/main" xmlns:r="http://schemas.openxmlformats.org/officeDocument/2006/relationships" xmlns:p="http://schemas.openxmlformats.org/presentationml/2006/main" preserve="1" userDrawn="1">
  <p:cSld name="BreakerLarge_Aqua">
    <p:bg bwMode="gray">
      <p:bgRef idx="1001">
        <a:schemeClr val="bg1"/>
      </p:bgRef>
    </p:bg>
    <p:spTree>
      <p:nvGrpSpPr>
        <p:cNvPr id="1" name=""/>
        <p:cNvGrpSpPr/>
        <p:nvPr/>
      </p:nvGrpSpPr>
      <p:grpSpPr>
        <a:xfrm>
          <a:off x="0" y="0"/>
          <a:ext cx="0" cy="0"/>
          <a:chOff x="0" y="0"/>
          <a:chExt cx="0" cy="0"/>
        </a:xfrm>
      </p:grpSpPr>
      <p:sp>
        <p:nvSpPr>
          <p:cNvPr id="6" name="Round Diagonal Corner Rectangle 5"/>
          <p:cNvSpPr/>
          <p:nvPr userDrawn="1"/>
        </p:nvSpPr>
        <p:spPr>
          <a:xfrm>
            <a:off x="230188" y="228601"/>
            <a:ext cx="8686800" cy="5711825"/>
          </a:xfrm>
          <a:prstGeom prst="round2DiagRect">
            <a:avLst>
              <a:gd name="adj1" fmla="val 0"/>
              <a:gd name="adj2" fmla="val 3917"/>
            </a:avLst>
          </a:prstGeom>
          <a:solidFill>
            <a:srgbClr val="1E9D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0" dirty="0">
              <a:solidFill>
                <a:prstClr val="white"/>
              </a:solidFill>
            </a:endParaRPr>
          </a:p>
        </p:txBody>
      </p:sp>
      <p:sp>
        <p:nvSpPr>
          <p:cNvPr id="2" name="Title 1"/>
          <p:cNvSpPr>
            <a:spLocks noGrp="1"/>
          </p:cNvSpPr>
          <p:nvPr>
            <p:ph type="title"/>
          </p:nvPr>
        </p:nvSpPr>
        <p:spPr bwMode="gray">
          <a:xfrm>
            <a:off x="740664" y="1847088"/>
            <a:ext cx="7424928" cy="2340864"/>
          </a:xfrm>
        </p:spPr>
        <p:txBody>
          <a:bodyPr/>
          <a:lstStyle>
            <a:lvl1pPr>
              <a:lnSpc>
                <a:spcPts val="4725"/>
              </a:lnSpc>
              <a:defRPr sz="4500">
                <a:solidFill>
                  <a:schemeClr val="bg1"/>
                </a:solidFill>
              </a:defRPr>
            </a:lvl1pPr>
          </a:lstStyle>
          <a:p>
            <a:r>
              <a:rPr lang="en-US"/>
              <a:t>Click to edit Master title style</a:t>
            </a:r>
            <a:endParaRPr lang="en-US" dirty="0"/>
          </a:p>
        </p:txBody>
      </p:sp>
      <p:sp>
        <p:nvSpPr>
          <p:cNvPr id="9" name="Slide Number Placeholder 5"/>
          <p:cNvSpPr>
            <a:spLocks noGrp="1"/>
          </p:cNvSpPr>
          <p:nvPr>
            <p:ph type="sldNum" sz="quarter" idx="4"/>
          </p:nvPr>
        </p:nvSpPr>
        <p:spPr>
          <a:xfrm>
            <a:off x="239715" y="6286106"/>
            <a:ext cx="378392" cy="365125"/>
          </a:xfrm>
          <a:prstGeom prst="rect">
            <a:avLst/>
          </a:prstGeom>
        </p:spPr>
        <p:txBody>
          <a:bodyPr vert="horz" wrap="none" lIns="91440" tIns="45720" rIns="91440" bIns="45720" rtlCol="0" anchor="ctr"/>
          <a:lstStyle>
            <a:lvl1pPr algn="ctr">
              <a:defRPr sz="9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131828137"/>
      </p:ext>
    </p:extLst>
  </p:cSld>
  <p:clrMapOvr>
    <a:masterClrMapping/>
  </p:clrMapOvr>
</p:sldLayout>
</file>

<file path=ppt/slideLayouts/slideLayout406.xml><?xml version="1.0" encoding="utf-8"?>
<p:sldLayout xmlns:a="http://schemas.openxmlformats.org/drawingml/2006/main" xmlns:r="http://schemas.openxmlformats.org/officeDocument/2006/relationships" xmlns:p="http://schemas.openxmlformats.org/presentationml/2006/main" preserve="1" userDrawn="1">
  <p:cSld name="BreakerBullet_Blue">
    <p:spTree>
      <p:nvGrpSpPr>
        <p:cNvPr id="1" name=""/>
        <p:cNvGrpSpPr/>
        <p:nvPr/>
      </p:nvGrpSpPr>
      <p:grpSpPr>
        <a:xfrm>
          <a:off x="0" y="0"/>
          <a:ext cx="0" cy="0"/>
          <a:chOff x="0" y="0"/>
          <a:chExt cx="0" cy="0"/>
        </a:xfrm>
      </p:grpSpPr>
      <p:sp>
        <p:nvSpPr>
          <p:cNvPr id="6" name="Round Diagonal Corner Rectangle 5"/>
          <p:cNvSpPr/>
          <p:nvPr userDrawn="1"/>
        </p:nvSpPr>
        <p:spPr>
          <a:xfrm>
            <a:off x="230188" y="228601"/>
            <a:ext cx="8686800" cy="5711825"/>
          </a:xfrm>
          <a:prstGeom prst="round2DiagRect">
            <a:avLst>
              <a:gd name="adj1" fmla="val 0"/>
              <a:gd name="adj2" fmla="val 3917"/>
            </a:avLst>
          </a:prstGeom>
          <a:solidFill>
            <a:srgbClr val="005C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0" dirty="0">
              <a:solidFill>
                <a:prstClr val="white"/>
              </a:solidFill>
            </a:endParaRPr>
          </a:p>
        </p:txBody>
      </p:sp>
      <p:sp>
        <p:nvSpPr>
          <p:cNvPr id="2" name="Title 1"/>
          <p:cNvSpPr>
            <a:spLocks noGrp="1"/>
          </p:cNvSpPr>
          <p:nvPr>
            <p:ph type="title"/>
          </p:nvPr>
        </p:nvSpPr>
        <p:spPr bwMode="gray">
          <a:xfrm>
            <a:off x="744538" y="1691640"/>
            <a:ext cx="7589520" cy="594360"/>
          </a:xfrm>
        </p:spPr>
        <p:txBody>
          <a:bodyPr/>
          <a:lstStyle>
            <a:lvl1pPr>
              <a:lnSpc>
                <a:spcPts val="4125"/>
              </a:lnSpc>
              <a:defRPr sz="3600">
                <a:solidFill>
                  <a:schemeClr val="bg1"/>
                </a:solidFill>
              </a:defRPr>
            </a:lvl1pPr>
          </a:lstStyle>
          <a:p>
            <a:r>
              <a:rPr lang="en-US"/>
              <a:t>Click to edit Master title style</a:t>
            </a:r>
            <a:endParaRPr lang="en-US" dirty="0"/>
          </a:p>
        </p:txBody>
      </p:sp>
      <p:sp>
        <p:nvSpPr>
          <p:cNvPr id="9" name="Text Placeholder 8"/>
          <p:cNvSpPr>
            <a:spLocks noGrp="1"/>
          </p:cNvSpPr>
          <p:nvPr>
            <p:ph type="body" sz="quarter" idx="12"/>
          </p:nvPr>
        </p:nvSpPr>
        <p:spPr bwMode="gray">
          <a:xfrm>
            <a:off x="744539" y="2606040"/>
            <a:ext cx="8166100" cy="1691640"/>
          </a:xfrm>
        </p:spPr>
        <p:txBody>
          <a:bodyPr numCol="2">
            <a:noAutofit/>
          </a:bodyPr>
          <a:lstStyle>
            <a:lvl1pPr marL="130302" indent="-130302">
              <a:lnSpc>
                <a:spcPts val="2400"/>
              </a:lnSpc>
              <a:spcBef>
                <a:spcPts val="0"/>
              </a:spcBef>
              <a:buFont typeface="Arial" pitchFamily="34" charset="0"/>
              <a:buChar char="•"/>
              <a:defRPr sz="1800" b="1">
                <a:solidFill>
                  <a:schemeClr val="bg1"/>
                </a:solidFill>
              </a:defRPr>
            </a:lvl1pPr>
            <a:lvl2pPr marL="130302" indent="-130302">
              <a:lnSpc>
                <a:spcPts val="2400"/>
              </a:lnSpc>
              <a:spcBef>
                <a:spcPts val="0"/>
              </a:spcBef>
              <a:buFont typeface="Arial" pitchFamily="34" charset="0"/>
              <a:buChar char="•"/>
              <a:defRPr sz="1800" b="1">
                <a:solidFill>
                  <a:schemeClr val="bg1"/>
                </a:solidFill>
              </a:defRPr>
            </a:lvl2pPr>
            <a:lvl3pPr marL="130302" indent="-130302">
              <a:lnSpc>
                <a:spcPts val="2400"/>
              </a:lnSpc>
              <a:spcBef>
                <a:spcPts val="0"/>
              </a:spcBef>
              <a:buFont typeface="Arial" pitchFamily="34" charset="0"/>
              <a:buChar char="•"/>
              <a:defRPr sz="1800" b="1">
                <a:solidFill>
                  <a:schemeClr val="bg1"/>
                </a:solidFill>
              </a:defRPr>
            </a:lvl3pPr>
            <a:lvl4pPr marL="130302" indent="-130302">
              <a:lnSpc>
                <a:spcPts val="2400"/>
              </a:lnSpc>
              <a:spcBef>
                <a:spcPts val="0"/>
              </a:spcBef>
              <a:buFont typeface="Arial" pitchFamily="34" charset="0"/>
              <a:buChar char="•"/>
              <a:defRPr sz="1800" b="1">
                <a:solidFill>
                  <a:schemeClr val="bg1"/>
                </a:solidFill>
              </a:defRPr>
            </a:lvl4pPr>
            <a:lvl5pPr marL="130302" indent="-130302">
              <a:lnSpc>
                <a:spcPts val="2400"/>
              </a:lnSpc>
              <a:spcBef>
                <a:spcPts val="0"/>
              </a:spcBef>
              <a:buFont typeface="Arial" pitchFamily="34" charset="0"/>
              <a:buChar char="•"/>
              <a:defRPr sz="1800" b="1">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5"/>
          <p:cNvSpPr>
            <a:spLocks noGrp="1"/>
          </p:cNvSpPr>
          <p:nvPr>
            <p:ph type="sldNum" sz="quarter" idx="4"/>
          </p:nvPr>
        </p:nvSpPr>
        <p:spPr>
          <a:xfrm>
            <a:off x="239715" y="6286106"/>
            <a:ext cx="378392" cy="365125"/>
          </a:xfrm>
          <a:prstGeom prst="rect">
            <a:avLst/>
          </a:prstGeom>
        </p:spPr>
        <p:txBody>
          <a:bodyPr vert="horz" wrap="none" lIns="91440" tIns="45720" rIns="91440" bIns="45720" rtlCol="0" anchor="ctr"/>
          <a:lstStyle>
            <a:lvl1pPr algn="ctr">
              <a:defRPr sz="9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422654850"/>
      </p:ext>
    </p:extLst>
  </p:cSld>
  <p:clrMapOvr>
    <a:masterClrMapping/>
  </p:clrMapOvr>
</p:sldLayout>
</file>

<file path=ppt/slideLayouts/slideLayout407.xml><?xml version="1.0" encoding="utf-8"?>
<p:sldLayout xmlns:a="http://schemas.openxmlformats.org/drawingml/2006/main" xmlns:r="http://schemas.openxmlformats.org/officeDocument/2006/relationships" xmlns:p="http://schemas.openxmlformats.org/presentationml/2006/main" preserve="1" userDrawn="1">
  <p:cSld name="BreakerBullet_LightBlue">
    <p:spTree>
      <p:nvGrpSpPr>
        <p:cNvPr id="1" name=""/>
        <p:cNvGrpSpPr/>
        <p:nvPr/>
      </p:nvGrpSpPr>
      <p:grpSpPr>
        <a:xfrm>
          <a:off x="0" y="0"/>
          <a:ext cx="0" cy="0"/>
          <a:chOff x="0" y="0"/>
          <a:chExt cx="0" cy="0"/>
        </a:xfrm>
      </p:grpSpPr>
      <p:sp>
        <p:nvSpPr>
          <p:cNvPr id="6" name="Round Diagonal Corner Rectangle 5"/>
          <p:cNvSpPr/>
          <p:nvPr userDrawn="1"/>
        </p:nvSpPr>
        <p:spPr>
          <a:xfrm>
            <a:off x="230188" y="228601"/>
            <a:ext cx="8686800" cy="5711825"/>
          </a:xfrm>
          <a:prstGeom prst="round2DiagRect">
            <a:avLst>
              <a:gd name="adj1" fmla="val 0"/>
              <a:gd name="adj2" fmla="val 3917"/>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0" dirty="0">
              <a:solidFill>
                <a:prstClr val="white"/>
              </a:solidFill>
            </a:endParaRPr>
          </a:p>
        </p:txBody>
      </p:sp>
      <p:sp>
        <p:nvSpPr>
          <p:cNvPr id="2" name="Title 1"/>
          <p:cNvSpPr>
            <a:spLocks noGrp="1"/>
          </p:cNvSpPr>
          <p:nvPr>
            <p:ph type="title"/>
          </p:nvPr>
        </p:nvSpPr>
        <p:spPr bwMode="gray">
          <a:xfrm>
            <a:off x="744538" y="1691640"/>
            <a:ext cx="7589520" cy="594360"/>
          </a:xfrm>
        </p:spPr>
        <p:txBody>
          <a:bodyPr/>
          <a:lstStyle>
            <a:lvl1pPr>
              <a:lnSpc>
                <a:spcPts val="4125"/>
              </a:lnSpc>
              <a:defRPr sz="3600">
                <a:solidFill>
                  <a:schemeClr val="bg1"/>
                </a:solidFill>
              </a:defRPr>
            </a:lvl1pPr>
          </a:lstStyle>
          <a:p>
            <a:r>
              <a:rPr lang="en-US"/>
              <a:t>Click to edit Master title style</a:t>
            </a:r>
            <a:endParaRPr lang="en-US" dirty="0"/>
          </a:p>
        </p:txBody>
      </p:sp>
      <p:sp>
        <p:nvSpPr>
          <p:cNvPr id="9" name="Text Placeholder 8"/>
          <p:cNvSpPr>
            <a:spLocks noGrp="1"/>
          </p:cNvSpPr>
          <p:nvPr>
            <p:ph type="body" sz="quarter" idx="12"/>
          </p:nvPr>
        </p:nvSpPr>
        <p:spPr bwMode="gray">
          <a:xfrm>
            <a:off x="744539" y="2606040"/>
            <a:ext cx="8166100" cy="1691640"/>
          </a:xfrm>
        </p:spPr>
        <p:txBody>
          <a:bodyPr numCol="2">
            <a:noAutofit/>
          </a:bodyPr>
          <a:lstStyle>
            <a:lvl1pPr marL="130302" indent="-130302">
              <a:lnSpc>
                <a:spcPts val="2400"/>
              </a:lnSpc>
              <a:spcBef>
                <a:spcPts val="0"/>
              </a:spcBef>
              <a:buFont typeface="Arial" pitchFamily="34" charset="0"/>
              <a:buChar char="•"/>
              <a:defRPr sz="1800" b="1">
                <a:solidFill>
                  <a:schemeClr val="bg1"/>
                </a:solidFill>
              </a:defRPr>
            </a:lvl1pPr>
            <a:lvl2pPr marL="130302" indent="-130302">
              <a:lnSpc>
                <a:spcPts val="2400"/>
              </a:lnSpc>
              <a:spcBef>
                <a:spcPts val="0"/>
              </a:spcBef>
              <a:buFont typeface="Arial" pitchFamily="34" charset="0"/>
              <a:buChar char="•"/>
              <a:defRPr sz="1800" b="1">
                <a:solidFill>
                  <a:schemeClr val="bg1"/>
                </a:solidFill>
              </a:defRPr>
            </a:lvl2pPr>
            <a:lvl3pPr marL="130302" indent="-130302">
              <a:lnSpc>
                <a:spcPts val="2400"/>
              </a:lnSpc>
              <a:spcBef>
                <a:spcPts val="0"/>
              </a:spcBef>
              <a:buFont typeface="Arial" pitchFamily="34" charset="0"/>
              <a:buChar char="•"/>
              <a:defRPr sz="1800" b="1">
                <a:solidFill>
                  <a:schemeClr val="bg1"/>
                </a:solidFill>
              </a:defRPr>
            </a:lvl3pPr>
            <a:lvl4pPr marL="130302" indent="-130302">
              <a:lnSpc>
                <a:spcPts val="2400"/>
              </a:lnSpc>
              <a:spcBef>
                <a:spcPts val="0"/>
              </a:spcBef>
              <a:buFont typeface="Arial" pitchFamily="34" charset="0"/>
              <a:buChar char="•"/>
              <a:defRPr sz="1800" b="1">
                <a:solidFill>
                  <a:schemeClr val="bg1"/>
                </a:solidFill>
              </a:defRPr>
            </a:lvl4pPr>
            <a:lvl5pPr marL="130302" indent="-130302">
              <a:lnSpc>
                <a:spcPts val="2400"/>
              </a:lnSpc>
              <a:spcBef>
                <a:spcPts val="0"/>
              </a:spcBef>
              <a:buFont typeface="Arial" pitchFamily="34" charset="0"/>
              <a:buChar char="•"/>
              <a:defRPr sz="1800" b="1">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5"/>
          <p:cNvSpPr>
            <a:spLocks noGrp="1"/>
          </p:cNvSpPr>
          <p:nvPr>
            <p:ph type="sldNum" sz="quarter" idx="4"/>
          </p:nvPr>
        </p:nvSpPr>
        <p:spPr>
          <a:xfrm>
            <a:off x="239715" y="6286106"/>
            <a:ext cx="378392" cy="365125"/>
          </a:xfrm>
          <a:prstGeom prst="rect">
            <a:avLst/>
          </a:prstGeom>
        </p:spPr>
        <p:txBody>
          <a:bodyPr vert="horz" wrap="none" lIns="91440" tIns="45720" rIns="91440" bIns="45720" rtlCol="0" anchor="ctr"/>
          <a:lstStyle>
            <a:lvl1pPr algn="ctr">
              <a:defRPr sz="9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592537938"/>
      </p:ext>
    </p:extLst>
  </p:cSld>
  <p:clrMapOvr>
    <a:masterClrMapping/>
  </p:clrMapOvr>
</p:sldLayout>
</file>

<file path=ppt/slideLayouts/slideLayout408.xml><?xml version="1.0" encoding="utf-8"?>
<p:sldLayout xmlns:a="http://schemas.openxmlformats.org/drawingml/2006/main" xmlns:r="http://schemas.openxmlformats.org/officeDocument/2006/relationships" xmlns:p="http://schemas.openxmlformats.org/presentationml/2006/main" preserve="1" userDrawn="1">
  <p:cSld name="BreakerBullet_Aqua">
    <p:spTree>
      <p:nvGrpSpPr>
        <p:cNvPr id="1" name=""/>
        <p:cNvGrpSpPr/>
        <p:nvPr/>
      </p:nvGrpSpPr>
      <p:grpSpPr>
        <a:xfrm>
          <a:off x="0" y="0"/>
          <a:ext cx="0" cy="0"/>
          <a:chOff x="0" y="0"/>
          <a:chExt cx="0" cy="0"/>
        </a:xfrm>
      </p:grpSpPr>
      <p:sp>
        <p:nvSpPr>
          <p:cNvPr id="6" name="Round Diagonal Corner Rectangle 5"/>
          <p:cNvSpPr/>
          <p:nvPr userDrawn="1"/>
        </p:nvSpPr>
        <p:spPr>
          <a:xfrm>
            <a:off x="230188" y="228601"/>
            <a:ext cx="8686800" cy="5711825"/>
          </a:xfrm>
          <a:prstGeom prst="round2DiagRect">
            <a:avLst>
              <a:gd name="adj1" fmla="val 0"/>
              <a:gd name="adj2" fmla="val 3917"/>
            </a:avLst>
          </a:prstGeom>
          <a:solidFill>
            <a:srgbClr val="1E9D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0" dirty="0">
              <a:solidFill>
                <a:prstClr val="white"/>
              </a:solidFill>
            </a:endParaRPr>
          </a:p>
        </p:txBody>
      </p:sp>
      <p:sp>
        <p:nvSpPr>
          <p:cNvPr id="2" name="Title 1"/>
          <p:cNvSpPr>
            <a:spLocks noGrp="1"/>
          </p:cNvSpPr>
          <p:nvPr>
            <p:ph type="title"/>
          </p:nvPr>
        </p:nvSpPr>
        <p:spPr bwMode="gray">
          <a:xfrm>
            <a:off x="744538" y="1691640"/>
            <a:ext cx="7589520" cy="594360"/>
          </a:xfrm>
        </p:spPr>
        <p:txBody>
          <a:bodyPr/>
          <a:lstStyle>
            <a:lvl1pPr>
              <a:lnSpc>
                <a:spcPts val="4125"/>
              </a:lnSpc>
              <a:defRPr sz="3600">
                <a:solidFill>
                  <a:schemeClr val="bg1"/>
                </a:solidFill>
              </a:defRPr>
            </a:lvl1pPr>
          </a:lstStyle>
          <a:p>
            <a:r>
              <a:rPr lang="en-US"/>
              <a:t>Click to edit Master title style</a:t>
            </a:r>
            <a:endParaRPr lang="en-US" dirty="0"/>
          </a:p>
        </p:txBody>
      </p:sp>
      <p:sp>
        <p:nvSpPr>
          <p:cNvPr id="9" name="Text Placeholder 8"/>
          <p:cNvSpPr>
            <a:spLocks noGrp="1"/>
          </p:cNvSpPr>
          <p:nvPr>
            <p:ph type="body" sz="quarter" idx="12"/>
          </p:nvPr>
        </p:nvSpPr>
        <p:spPr bwMode="gray">
          <a:xfrm>
            <a:off x="744539" y="2606040"/>
            <a:ext cx="8166100" cy="1691640"/>
          </a:xfrm>
        </p:spPr>
        <p:txBody>
          <a:bodyPr numCol="2">
            <a:noAutofit/>
          </a:bodyPr>
          <a:lstStyle>
            <a:lvl1pPr marL="130302" indent="-130302">
              <a:lnSpc>
                <a:spcPts val="2400"/>
              </a:lnSpc>
              <a:spcBef>
                <a:spcPts val="0"/>
              </a:spcBef>
              <a:buFont typeface="Arial" pitchFamily="34" charset="0"/>
              <a:buChar char="•"/>
              <a:defRPr sz="1800" b="1">
                <a:solidFill>
                  <a:schemeClr val="bg1"/>
                </a:solidFill>
              </a:defRPr>
            </a:lvl1pPr>
            <a:lvl2pPr marL="130302" indent="-130302">
              <a:lnSpc>
                <a:spcPts val="2400"/>
              </a:lnSpc>
              <a:spcBef>
                <a:spcPts val="0"/>
              </a:spcBef>
              <a:buFont typeface="Arial" pitchFamily="34" charset="0"/>
              <a:buChar char="•"/>
              <a:defRPr sz="1800" b="1">
                <a:solidFill>
                  <a:schemeClr val="bg1"/>
                </a:solidFill>
              </a:defRPr>
            </a:lvl2pPr>
            <a:lvl3pPr marL="130302" indent="-130302">
              <a:lnSpc>
                <a:spcPts val="2400"/>
              </a:lnSpc>
              <a:spcBef>
                <a:spcPts val="0"/>
              </a:spcBef>
              <a:buFont typeface="Arial" pitchFamily="34" charset="0"/>
              <a:buChar char="•"/>
              <a:defRPr sz="1800" b="1">
                <a:solidFill>
                  <a:schemeClr val="bg1"/>
                </a:solidFill>
              </a:defRPr>
            </a:lvl3pPr>
            <a:lvl4pPr marL="130302" indent="-130302">
              <a:lnSpc>
                <a:spcPts val="2400"/>
              </a:lnSpc>
              <a:spcBef>
                <a:spcPts val="0"/>
              </a:spcBef>
              <a:buFont typeface="Arial" pitchFamily="34" charset="0"/>
              <a:buChar char="•"/>
              <a:defRPr sz="1800" b="1">
                <a:solidFill>
                  <a:schemeClr val="bg1"/>
                </a:solidFill>
              </a:defRPr>
            </a:lvl4pPr>
            <a:lvl5pPr marL="130302" indent="-130302">
              <a:lnSpc>
                <a:spcPts val="2400"/>
              </a:lnSpc>
              <a:spcBef>
                <a:spcPts val="0"/>
              </a:spcBef>
              <a:buFont typeface="Arial" pitchFamily="34" charset="0"/>
              <a:buChar char="•"/>
              <a:defRPr sz="1800" b="1">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5"/>
          <p:cNvSpPr>
            <a:spLocks noGrp="1"/>
          </p:cNvSpPr>
          <p:nvPr>
            <p:ph type="sldNum" sz="quarter" idx="4"/>
          </p:nvPr>
        </p:nvSpPr>
        <p:spPr>
          <a:xfrm>
            <a:off x="239715" y="6286106"/>
            <a:ext cx="378392" cy="365125"/>
          </a:xfrm>
          <a:prstGeom prst="rect">
            <a:avLst/>
          </a:prstGeom>
        </p:spPr>
        <p:txBody>
          <a:bodyPr vert="horz" wrap="none" lIns="91440" tIns="45720" rIns="91440" bIns="45720" rtlCol="0" anchor="ctr"/>
          <a:lstStyle>
            <a:lvl1pPr algn="ctr">
              <a:defRPr sz="9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498210605"/>
      </p:ext>
    </p:extLst>
  </p:cSld>
  <p:clrMapOvr>
    <a:masterClrMapping/>
  </p:clrMapOvr>
</p:sldLayout>
</file>

<file path=ppt/slideLayouts/slideLayout409.xml><?xml version="1.0" encoding="utf-8"?>
<p:sldLayout xmlns:a="http://schemas.openxmlformats.org/drawingml/2006/main" xmlns:r="http://schemas.openxmlformats.org/officeDocument/2006/relationships" xmlns:p="http://schemas.openxmlformats.org/presentationml/2006/main" preserve="1" userDrawn="1">
  <p:cSld name="Breaker_Photo">
    <p:spTree>
      <p:nvGrpSpPr>
        <p:cNvPr id="1" name=""/>
        <p:cNvGrpSpPr/>
        <p:nvPr/>
      </p:nvGrpSpPr>
      <p:grpSpPr>
        <a:xfrm>
          <a:off x="0" y="0"/>
          <a:ext cx="0" cy="0"/>
          <a:chOff x="0" y="0"/>
          <a:chExt cx="0" cy="0"/>
        </a:xfrm>
      </p:grpSpPr>
      <p:sp>
        <p:nvSpPr>
          <p:cNvPr id="9" name="Picture Placeholder 7"/>
          <p:cNvSpPr>
            <a:spLocks noGrp="1"/>
          </p:cNvSpPr>
          <p:nvPr>
            <p:ph type="pic" sz="quarter" idx="13"/>
          </p:nvPr>
        </p:nvSpPr>
        <p:spPr>
          <a:xfrm>
            <a:off x="0" y="0"/>
            <a:ext cx="9144000" cy="6858000"/>
          </a:xfrm>
          <a:solidFill>
            <a:srgbClr val="959595"/>
          </a:solidFill>
        </p:spPr>
        <p:txBody>
          <a:bodyPr/>
          <a:lstStyle/>
          <a:p>
            <a:r>
              <a:rPr lang="en-US" dirty="0"/>
              <a:t>Click icon to add picture</a:t>
            </a:r>
          </a:p>
        </p:txBody>
      </p:sp>
      <p:sp>
        <p:nvSpPr>
          <p:cNvPr id="10" name="Title 1"/>
          <p:cNvSpPr>
            <a:spLocks noGrp="1"/>
          </p:cNvSpPr>
          <p:nvPr>
            <p:ph type="title"/>
          </p:nvPr>
        </p:nvSpPr>
        <p:spPr bwMode="gray">
          <a:xfrm>
            <a:off x="740664" y="1005840"/>
            <a:ext cx="7772400" cy="1993392"/>
          </a:xfrm>
        </p:spPr>
        <p:txBody>
          <a:bodyPr/>
          <a:lstStyle>
            <a:lvl1pPr>
              <a:lnSpc>
                <a:spcPts val="3750"/>
              </a:lnSpc>
              <a:defRPr sz="3450">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2411987275"/>
      </p:ext>
    </p:extLst>
  </p:cSld>
  <p:clrMapOvr>
    <a:masterClrMapping/>
  </p:clrMapOvr>
</p:sldLayout>
</file>

<file path=ppt/slideLayouts/slideLayout410.xml><?xml version="1.0" encoding="utf-8"?>
<p:sldLayout xmlns:a="http://schemas.openxmlformats.org/drawingml/2006/main" xmlns:r="http://schemas.openxmlformats.org/officeDocument/2006/relationships" xmlns:p="http://schemas.openxmlformats.org/presentationml/2006/main" preserve="1" userDrawn="1">
  <p:cSld name="BreakerMosaicBullet_Blue">
    <p:spTree>
      <p:nvGrpSpPr>
        <p:cNvPr id="1" name=""/>
        <p:cNvGrpSpPr/>
        <p:nvPr/>
      </p:nvGrpSpPr>
      <p:grpSpPr>
        <a:xfrm>
          <a:off x="0" y="0"/>
          <a:ext cx="0" cy="0"/>
          <a:chOff x="0" y="0"/>
          <a:chExt cx="0" cy="0"/>
        </a:xfrm>
      </p:grpSpPr>
      <p:sp>
        <p:nvSpPr>
          <p:cNvPr id="8" name="Round Diagonal Corner Rectangle 7"/>
          <p:cNvSpPr/>
          <p:nvPr userDrawn="1"/>
        </p:nvSpPr>
        <p:spPr>
          <a:xfrm>
            <a:off x="228600" y="228600"/>
            <a:ext cx="6949440" cy="2487168"/>
          </a:xfrm>
          <a:prstGeom prst="round2DiagRect">
            <a:avLst>
              <a:gd name="adj1" fmla="val 8670"/>
              <a:gd name="adj2" fmla="val 0"/>
            </a:avLst>
          </a:prstGeom>
          <a:solidFill>
            <a:srgbClr val="005C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prstClr val="white"/>
              </a:solidFill>
            </a:endParaRPr>
          </a:p>
        </p:txBody>
      </p:sp>
      <p:sp>
        <p:nvSpPr>
          <p:cNvPr id="2" name="Title 1"/>
          <p:cNvSpPr>
            <a:spLocks noGrp="1"/>
          </p:cNvSpPr>
          <p:nvPr>
            <p:ph type="title"/>
          </p:nvPr>
        </p:nvSpPr>
        <p:spPr bwMode="gray">
          <a:xfrm>
            <a:off x="740664" y="694944"/>
            <a:ext cx="5029200" cy="1371600"/>
          </a:xfrm>
        </p:spPr>
        <p:txBody>
          <a:bodyPr/>
          <a:lstStyle>
            <a:lvl1pPr>
              <a:lnSpc>
                <a:spcPts val="4125"/>
              </a:lnSpc>
              <a:defRPr sz="3600">
                <a:solidFill>
                  <a:schemeClr val="bg1"/>
                </a:solidFill>
              </a:defRPr>
            </a:lvl1pPr>
          </a:lstStyle>
          <a:p>
            <a:r>
              <a:rPr lang="en-US"/>
              <a:t>Click to edit Master title style</a:t>
            </a:r>
            <a:endParaRPr lang="en-US" dirty="0"/>
          </a:p>
        </p:txBody>
      </p:sp>
      <p:sp>
        <p:nvSpPr>
          <p:cNvPr id="9" name="Text Placeholder 8"/>
          <p:cNvSpPr>
            <a:spLocks noGrp="1"/>
          </p:cNvSpPr>
          <p:nvPr>
            <p:ph type="body" sz="quarter" idx="12"/>
          </p:nvPr>
        </p:nvSpPr>
        <p:spPr>
          <a:xfrm>
            <a:off x="744539" y="3026664"/>
            <a:ext cx="7567612" cy="3142404"/>
          </a:xfrm>
        </p:spPr>
        <p:txBody>
          <a:bodyPr numCol="1">
            <a:noAutofit/>
          </a:bodyPr>
          <a:lstStyle>
            <a:lvl1pPr marL="130302" indent="-130302">
              <a:lnSpc>
                <a:spcPts val="2400"/>
              </a:lnSpc>
              <a:spcBef>
                <a:spcPts val="0"/>
              </a:spcBef>
              <a:buFont typeface="Arial" pitchFamily="34" charset="0"/>
              <a:buChar char="•"/>
              <a:defRPr sz="1800" b="1">
                <a:solidFill>
                  <a:schemeClr val="tx1"/>
                </a:solidFill>
              </a:defRPr>
            </a:lvl1pPr>
            <a:lvl2pPr marL="130302" indent="-130302">
              <a:lnSpc>
                <a:spcPts val="2400"/>
              </a:lnSpc>
              <a:spcBef>
                <a:spcPts val="0"/>
              </a:spcBef>
              <a:buFont typeface="Arial" pitchFamily="34" charset="0"/>
              <a:buChar char="•"/>
              <a:defRPr sz="1800" b="1">
                <a:solidFill>
                  <a:schemeClr val="tx1"/>
                </a:solidFill>
              </a:defRPr>
            </a:lvl2pPr>
            <a:lvl3pPr marL="130302" indent="-130302">
              <a:lnSpc>
                <a:spcPts val="2400"/>
              </a:lnSpc>
              <a:spcBef>
                <a:spcPts val="0"/>
              </a:spcBef>
              <a:buFont typeface="Arial" pitchFamily="34" charset="0"/>
              <a:buChar char="•"/>
              <a:defRPr sz="1800" b="1">
                <a:solidFill>
                  <a:schemeClr val="tx1"/>
                </a:solidFill>
              </a:defRPr>
            </a:lvl3pPr>
            <a:lvl4pPr marL="130302" indent="-130302">
              <a:lnSpc>
                <a:spcPts val="2400"/>
              </a:lnSpc>
              <a:spcBef>
                <a:spcPts val="0"/>
              </a:spcBef>
              <a:buFont typeface="Arial" pitchFamily="34" charset="0"/>
              <a:buChar char="•"/>
              <a:defRPr sz="1800" b="1">
                <a:solidFill>
                  <a:schemeClr val="tx1"/>
                </a:solidFill>
              </a:defRPr>
            </a:lvl4pPr>
            <a:lvl5pPr marL="130302" indent="-130302">
              <a:lnSpc>
                <a:spcPts val="2400"/>
              </a:lnSpc>
              <a:spcBef>
                <a:spcPts val="0"/>
              </a:spcBef>
              <a:buFont typeface="Arial" pitchFamily="34" charset="0"/>
              <a:buChar char="•"/>
              <a:defRPr sz="1800" b="1">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Round Diagonal Corner Rectangle 9"/>
          <p:cNvSpPr/>
          <p:nvPr userDrawn="1"/>
        </p:nvSpPr>
        <p:spPr>
          <a:xfrm>
            <a:off x="7296912" y="1115568"/>
            <a:ext cx="877824" cy="493776"/>
          </a:xfrm>
          <a:prstGeom prst="round2DiagRect">
            <a:avLst>
              <a:gd name="adj1" fmla="val 38584"/>
              <a:gd name="adj2" fmla="val 0"/>
            </a:avLst>
          </a:prstGeom>
          <a:solidFill>
            <a:srgbClr val="1E9D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prstClr val="white"/>
              </a:solidFill>
            </a:endParaRPr>
          </a:p>
        </p:txBody>
      </p:sp>
      <p:sp>
        <p:nvSpPr>
          <p:cNvPr id="11" name="Round Diagonal Corner Rectangle 10"/>
          <p:cNvSpPr/>
          <p:nvPr userDrawn="1"/>
        </p:nvSpPr>
        <p:spPr>
          <a:xfrm>
            <a:off x="7296912" y="1719072"/>
            <a:ext cx="1627632" cy="996696"/>
          </a:xfrm>
          <a:prstGeom prst="round2DiagRect">
            <a:avLst>
              <a:gd name="adj1" fmla="val 612"/>
              <a:gd name="adj2" fmla="val 21637"/>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prstClr val="white"/>
              </a:solidFill>
            </a:endParaRPr>
          </a:p>
        </p:txBody>
      </p:sp>
      <p:sp>
        <p:nvSpPr>
          <p:cNvPr id="12" name="Slide Number Placeholder 5"/>
          <p:cNvSpPr>
            <a:spLocks noGrp="1"/>
          </p:cNvSpPr>
          <p:nvPr>
            <p:ph type="sldNum" sz="quarter" idx="4"/>
          </p:nvPr>
        </p:nvSpPr>
        <p:spPr>
          <a:xfrm>
            <a:off x="239715" y="6286106"/>
            <a:ext cx="378392" cy="365125"/>
          </a:xfrm>
          <a:prstGeom prst="rect">
            <a:avLst/>
          </a:prstGeom>
        </p:spPr>
        <p:txBody>
          <a:bodyPr vert="horz" wrap="none" lIns="91440" tIns="45720" rIns="91440" bIns="45720" rtlCol="0" anchor="ctr"/>
          <a:lstStyle>
            <a:lvl1pPr algn="ctr">
              <a:defRPr sz="9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627554808"/>
      </p:ext>
    </p:extLst>
  </p:cSld>
  <p:clrMapOvr>
    <a:masterClrMapping/>
  </p:clrMapOvr>
</p:sldLayout>
</file>

<file path=ppt/slideLayouts/slideLayout411.xml><?xml version="1.0" encoding="utf-8"?>
<p:sldLayout xmlns:a="http://schemas.openxmlformats.org/drawingml/2006/main" xmlns:r="http://schemas.openxmlformats.org/officeDocument/2006/relationships" xmlns:p="http://schemas.openxmlformats.org/presentationml/2006/main" showMasterSp="0" preserve="1" userDrawn="1">
  <p:cSld name="ContentBullet_Blue">
    <p:spTree>
      <p:nvGrpSpPr>
        <p:cNvPr id="1" name=""/>
        <p:cNvGrpSpPr/>
        <p:nvPr/>
      </p:nvGrpSpPr>
      <p:grpSpPr>
        <a:xfrm>
          <a:off x="0" y="0"/>
          <a:ext cx="0" cy="0"/>
          <a:chOff x="0" y="0"/>
          <a:chExt cx="0" cy="0"/>
        </a:xfrm>
      </p:grpSpPr>
      <p:sp>
        <p:nvSpPr>
          <p:cNvPr id="7" name="Title 1"/>
          <p:cNvSpPr>
            <a:spLocks noGrp="1"/>
          </p:cNvSpPr>
          <p:nvPr>
            <p:ph type="title"/>
          </p:nvPr>
        </p:nvSpPr>
        <p:spPr>
          <a:xfrm>
            <a:off x="744539" y="502922"/>
            <a:ext cx="7567612" cy="1154927"/>
          </a:xfrm>
        </p:spPr>
        <p:txBody>
          <a:bodyPr/>
          <a:lstStyle>
            <a:lvl1pPr>
              <a:lnSpc>
                <a:spcPts val="3000"/>
              </a:lnSpc>
              <a:defRPr sz="2700">
                <a:solidFill>
                  <a:srgbClr val="005C84"/>
                </a:solidFill>
              </a:defRPr>
            </a:lvl1pPr>
          </a:lstStyle>
          <a:p>
            <a:r>
              <a:rPr lang="en-US"/>
              <a:t>Click to edit Master title style</a:t>
            </a:r>
            <a:endParaRPr lang="en-US" dirty="0"/>
          </a:p>
        </p:txBody>
      </p:sp>
      <p:sp>
        <p:nvSpPr>
          <p:cNvPr id="11" name="Text Placeholder 5"/>
          <p:cNvSpPr>
            <a:spLocks noGrp="1"/>
          </p:cNvSpPr>
          <p:nvPr>
            <p:ph type="body" sz="quarter" idx="12" hasCustomPrompt="1"/>
          </p:nvPr>
        </p:nvSpPr>
        <p:spPr>
          <a:xfrm>
            <a:off x="740663" y="1945300"/>
            <a:ext cx="7571488" cy="397952"/>
          </a:xfrm>
        </p:spPr>
        <p:txBody>
          <a:bodyPr/>
          <a:lstStyle>
            <a:lvl1pPr marL="0" indent="0">
              <a:lnSpc>
                <a:spcPts val="1575"/>
              </a:lnSpc>
              <a:spcBef>
                <a:spcPts val="0"/>
              </a:spcBef>
              <a:buFontTx/>
              <a:buNone/>
              <a:defRPr sz="1500" b="1" cap="all" baseline="0">
                <a:solidFill>
                  <a:srgbClr val="1E9D8B"/>
                </a:solidFill>
              </a:defRPr>
            </a:lvl1pPr>
          </a:lstStyle>
          <a:p>
            <a:pPr lvl="0"/>
            <a:r>
              <a:rPr lang="en-US" dirty="0"/>
              <a:t>CLICK TO EDIT MASTER TEXT STYLES</a:t>
            </a:r>
          </a:p>
        </p:txBody>
      </p:sp>
      <p:sp>
        <p:nvSpPr>
          <p:cNvPr id="12" name="Text Placeholder 8"/>
          <p:cNvSpPr>
            <a:spLocks noGrp="1"/>
          </p:cNvSpPr>
          <p:nvPr>
            <p:ph type="body" sz="quarter" idx="13"/>
          </p:nvPr>
        </p:nvSpPr>
        <p:spPr>
          <a:xfrm>
            <a:off x="744539" y="2347637"/>
            <a:ext cx="7567612" cy="3592789"/>
          </a:xfrm>
        </p:spPr>
        <p:txBody>
          <a:bodyPr numCol="1">
            <a:noAutofit/>
          </a:bodyPr>
          <a:lstStyle>
            <a:lvl1pPr marL="137160" indent="-137160">
              <a:lnSpc>
                <a:spcPts val="1650"/>
              </a:lnSpc>
              <a:spcBef>
                <a:spcPts val="0"/>
              </a:spcBef>
              <a:spcAft>
                <a:spcPts val="750"/>
              </a:spcAft>
              <a:buFont typeface="Arial" pitchFamily="34" charset="0"/>
              <a:buChar char="•"/>
              <a:defRPr sz="1500" b="0">
                <a:solidFill>
                  <a:schemeClr val="tx1"/>
                </a:solidFill>
              </a:defRPr>
            </a:lvl1pPr>
            <a:lvl2pPr marL="340519" indent="-137160">
              <a:lnSpc>
                <a:spcPts val="1650"/>
              </a:lnSpc>
              <a:spcBef>
                <a:spcPts val="0"/>
              </a:spcBef>
              <a:spcAft>
                <a:spcPts val="750"/>
              </a:spcAft>
              <a:buFont typeface="Arial" pitchFamily="34" charset="0"/>
              <a:buChar char="•"/>
              <a:defRPr sz="1500" b="0">
                <a:solidFill>
                  <a:schemeClr val="tx1"/>
                </a:solidFill>
              </a:defRPr>
            </a:lvl2pPr>
            <a:lvl3pPr marL="548640" indent="-137160">
              <a:lnSpc>
                <a:spcPts val="1650"/>
              </a:lnSpc>
              <a:spcBef>
                <a:spcPts val="0"/>
              </a:spcBef>
              <a:spcAft>
                <a:spcPts val="750"/>
              </a:spcAft>
              <a:buFont typeface="Arial" pitchFamily="34" charset="0"/>
              <a:buChar char="•"/>
              <a:defRPr sz="1500" b="0">
                <a:solidFill>
                  <a:schemeClr val="tx1"/>
                </a:solidFill>
              </a:defRPr>
            </a:lvl3pPr>
            <a:lvl4pPr marL="754380" indent="-137160">
              <a:lnSpc>
                <a:spcPts val="1650"/>
              </a:lnSpc>
              <a:spcBef>
                <a:spcPts val="0"/>
              </a:spcBef>
              <a:spcAft>
                <a:spcPts val="750"/>
              </a:spcAft>
              <a:buFont typeface="Arial" pitchFamily="34" charset="0"/>
              <a:buChar char="•"/>
              <a:defRPr sz="1500" b="0">
                <a:solidFill>
                  <a:schemeClr val="tx1"/>
                </a:solidFill>
              </a:defRPr>
            </a:lvl4pPr>
            <a:lvl5pPr marL="960120" indent="-137160">
              <a:lnSpc>
                <a:spcPts val="1650"/>
              </a:lnSpc>
              <a:spcBef>
                <a:spcPts val="0"/>
              </a:spcBef>
              <a:spcAft>
                <a:spcPts val="750"/>
              </a:spcAft>
              <a:buFont typeface="Arial" pitchFamily="34" charset="0"/>
              <a:buChar char="•"/>
              <a:defRPr sz="1500" b="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Slide Number Placeholder 5"/>
          <p:cNvSpPr>
            <a:spLocks noGrp="1"/>
          </p:cNvSpPr>
          <p:nvPr>
            <p:ph type="sldNum" sz="quarter" idx="4"/>
          </p:nvPr>
        </p:nvSpPr>
        <p:spPr>
          <a:xfrm>
            <a:off x="239715" y="6286106"/>
            <a:ext cx="378392" cy="365125"/>
          </a:xfrm>
          <a:prstGeom prst="rect">
            <a:avLst/>
          </a:prstGeom>
        </p:spPr>
        <p:txBody>
          <a:bodyPr vert="horz" wrap="none" lIns="91440" tIns="45720" rIns="91440" bIns="45720" rtlCol="0" anchor="ctr"/>
          <a:lstStyle>
            <a:lvl1pPr algn="ctr">
              <a:defRPr sz="9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
        <p:nvSpPr>
          <p:cNvPr id="6" name="Round Diagonal Corner Rectangle 5"/>
          <p:cNvSpPr/>
          <p:nvPr userDrawn="1"/>
        </p:nvSpPr>
        <p:spPr>
          <a:xfrm>
            <a:off x="742951" y="6289485"/>
            <a:ext cx="7569200" cy="338328"/>
          </a:xfrm>
          <a:prstGeom prst="round2DiagRect">
            <a:avLst>
              <a:gd name="adj1" fmla="val 38120"/>
              <a:gd name="adj2" fmla="val 0"/>
            </a:avLst>
          </a:prstGeom>
          <a:solidFill>
            <a:srgbClr val="D0D0D0">
              <a:alpha val="2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prstClr val="white"/>
              </a:solidFill>
            </a:endParaRPr>
          </a:p>
        </p:txBody>
      </p:sp>
      <p:sp>
        <p:nvSpPr>
          <p:cNvPr id="9" name="Round Diagonal Corner Rectangle 8"/>
          <p:cNvSpPr/>
          <p:nvPr userDrawn="1"/>
        </p:nvSpPr>
        <p:spPr>
          <a:xfrm>
            <a:off x="228600" y="6289485"/>
            <a:ext cx="402336" cy="338328"/>
          </a:xfrm>
          <a:prstGeom prst="round2DiagRect">
            <a:avLst>
              <a:gd name="adj1" fmla="val 0"/>
              <a:gd name="adj2" fmla="val 33665"/>
            </a:avLst>
          </a:prstGeom>
          <a:solidFill>
            <a:srgbClr val="9799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prstClr val="white"/>
              </a:solidFill>
            </a:endParaRPr>
          </a:p>
        </p:txBody>
      </p:sp>
      <p:pic>
        <p:nvPicPr>
          <p:cNvPr id="10" name="Picture 9" descr="Cargill_Webinar_graphics-87.png"/>
          <p:cNvPicPr>
            <a:picLocks noChangeAspect="1"/>
          </p:cNvPicPr>
          <p:nvPr userDrawn="1"/>
        </p:nvPicPr>
        <p:blipFill>
          <a:blip r:embed="rId2" cstate="print"/>
          <a:stretch>
            <a:fillRect/>
          </a:stretch>
        </p:blipFill>
        <p:spPr>
          <a:xfrm>
            <a:off x="8402638" y="6322734"/>
            <a:ext cx="535376" cy="239135"/>
          </a:xfrm>
          <a:prstGeom prst="rect">
            <a:avLst/>
          </a:prstGeom>
        </p:spPr>
      </p:pic>
      <p:sp>
        <p:nvSpPr>
          <p:cNvPr id="15" name="Slide Number Placeholder 5"/>
          <p:cNvSpPr txBox="1">
            <a:spLocks/>
          </p:cNvSpPr>
          <p:nvPr userDrawn="1"/>
        </p:nvSpPr>
        <p:spPr>
          <a:xfrm>
            <a:off x="239715" y="6278848"/>
            <a:ext cx="378392" cy="365125"/>
          </a:xfrm>
          <a:prstGeom prst="rect">
            <a:avLst/>
          </a:prstGeom>
        </p:spPr>
        <p:txBody>
          <a:bodyPr vert="horz" wrap="none" lIns="68580" tIns="34290" rIns="68580" bIns="34290" rtlCol="0" anchor="ctr"/>
          <a:lstStyle>
            <a:defPPr>
              <a:defRPr lang="en-US"/>
            </a:defPPr>
            <a:lvl1pPr marL="0" algn="ctr" defTabSz="914400" rtl="0" eaLnBrk="1" latinLnBrk="0" hangingPunct="1">
              <a:defRPr sz="1200" b="1"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DF1AFCE-D540-41EE-B441-3ED6DEB25CDC}" type="slidenum">
              <a:rPr lang="en-US" sz="900" smtClean="0">
                <a:solidFill>
                  <a:prstClr val="white"/>
                </a:solidFill>
              </a:rPr>
              <a:pPr/>
              <a:t>‹#›</a:t>
            </a:fld>
            <a:endParaRPr lang="en-US" sz="900" dirty="0">
              <a:solidFill>
                <a:prstClr val="white"/>
              </a:solidFill>
            </a:endParaRPr>
          </a:p>
        </p:txBody>
      </p:sp>
    </p:spTree>
    <p:extLst>
      <p:ext uri="{BB962C8B-B14F-4D97-AF65-F5344CB8AC3E}">
        <p14:creationId xmlns:p14="http://schemas.microsoft.com/office/powerpoint/2010/main" val="1840731068"/>
      </p:ext>
    </p:extLst>
  </p:cSld>
  <p:clrMapOvr>
    <a:masterClrMapping/>
  </p:clrMapOvr>
</p:sldLayout>
</file>

<file path=ppt/slideLayouts/slideLayout412.xml><?xml version="1.0" encoding="utf-8"?>
<p:sldLayout xmlns:a="http://schemas.openxmlformats.org/drawingml/2006/main" xmlns:r="http://schemas.openxmlformats.org/officeDocument/2006/relationships" xmlns:p="http://schemas.openxmlformats.org/presentationml/2006/main" preserve="1" userDrawn="1">
  <p:cSld name="ContentOneColumn_Blue">
    <p:spTree>
      <p:nvGrpSpPr>
        <p:cNvPr id="1" name=""/>
        <p:cNvGrpSpPr/>
        <p:nvPr/>
      </p:nvGrpSpPr>
      <p:grpSpPr>
        <a:xfrm>
          <a:off x="0" y="0"/>
          <a:ext cx="0" cy="0"/>
          <a:chOff x="0" y="0"/>
          <a:chExt cx="0" cy="0"/>
        </a:xfrm>
      </p:grpSpPr>
      <p:sp>
        <p:nvSpPr>
          <p:cNvPr id="7" name="Title 1"/>
          <p:cNvSpPr>
            <a:spLocks noGrp="1"/>
          </p:cNvSpPr>
          <p:nvPr>
            <p:ph type="title"/>
          </p:nvPr>
        </p:nvSpPr>
        <p:spPr>
          <a:xfrm>
            <a:off x="744540" y="502920"/>
            <a:ext cx="7567612" cy="859028"/>
          </a:xfrm>
        </p:spPr>
        <p:txBody>
          <a:bodyPr/>
          <a:lstStyle>
            <a:lvl1pPr>
              <a:lnSpc>
                <a:spcPts val="3000"/>
              </a:lnSpc>
              <a:defRPr sz="2700">
                <a:solidFill>
                  <a:srgbClr val="005C84"/>
                </a:solidFill>
              </a:defRPr>
            </a:lvl1pPr>
          </a:lstStyle>
          <a:p>
            <a:r>
              <a:rPr lang="en-US"/>
              <a:t>Click to edit Master title style</a:t>
            </a:r>
            <a:endParaRPr lang="en-US" dirty="0"/>
          </a:p>
        </p:txBody>
      </p:sp>
      <p:sp>
        <p:nvSpPr>
          <p:cNvPr id="11" name="Text Placeholder 5"/>
          <p:cNvSpPr>
            <a:spLocks noGrp="1"/>
          </p:cNvSpPr>
          <p:nvPr>
            <p:ph type="body" sz="quarter" idx="12" hasCustomPrompt="1"/>
          </p:nvPr>
        </p:nvSpPr>
        <p:spPr>
          <a:xfrm>
            <a:off x="740662" y="1368513"/>
            <a:ext cx="7571489" cy="685800"/>
          </a:xfrm>
        </p:spPr>
        <p:txBody>
          <a:bodyPr>
            <a:noAutofit/>
          </a:bodyPr>
          <a:lstStyle>
            <a:lvl1pPr marL="0" indent="0">
              <a:lnSpc>
                <a:spcPts val="2175"/>
              </a:lnSpc>
              <a:spcBef>
                <a:spcPts val="0"/>
              </a:spcBef>
              <a:buFontTx/>
              <a:buNone/>
              <a:defRPr sz="1800" b="1">
                <a:solidFill>
                  <a:srgbClr val="1E9D8B"/>
                </a:solidFill>
              </a:defRPr>
            </a:lvl1pPr>
          </a:lstStyle>
          <a:p>
            <a:pPr lvl="0"/>
            <a:r>
              <a:rPr lang="en-US" dirty="0"/>
              <a:t>Click to edit master text styles</a:t>
            </a:r>
          </a:p>
        </p:txBody>
      </p:sp>
      <p:sp>
        <p:nvSpPr>
          <p:cNvPr id="12" name="Text Placeholder 8"/>
          <p:cNvSpPr>
            <a:spLocks noGrp="1"/>
          </p:cNvSpPr>
          <p:nvPr>
            <p:ph type="body" sz="quarter" idx="13" hasCustomPrompt="1"/>
          </p:nvPr>
        </p:nvSpPr>
        <p:spPr>
          <a:xfrm>
            <a:off x="744539" y="2410930"/>
            <a:ext cx="7567612" cy="1425258"/>
          </a:xfrm>
        </p:spPr>
        <p:txBody>
          <a:bodyPr numCol="1">
            <a:noAutofit/>
          </a:bodyPr>
          <a:lstStyle>
            <a:lvl1pPr marL="0" indent="0">
              <a:lnSpc>
                <a:spcPts val="1650"/>
              </a:lnSpc>
              <a:spcBef>
                <a:spcPts val="0"/>
              </a:spcBef>
              <a:spcAft>
                <a:spcPts val="675"/>
              </a:spcAft>
              <a:buFontTx/>
              <a:buNone/>
              <a:defRPr sz="1500" b="1" cap="all" baseline="0">
                <a:solidFill>
                  <a:srgbClr val="007A87"/>
                </a:solidFill>
              </a:defRPr>
            </a:lvl1pPr>
            <a:lvl2pPr marL="0" indent="0">
              <a:lnSpc>
                <a:spcPts val="1650"/>
              </a:lnSpc>
              <a:spcBef>
                <a:spcPts val="0"/>
              </a:spcBef>
              <a:buFontTx/>
              <a:buNone/>
              <a:defRPr sz="1500" b="0">
                <a:solidFill>
                  <a:schemeClr val="tx1"/>
                </a:solidFill>
              </a:defRPr>
            </a:lvl2pPr>
            <a:lvl3pPr marL="0" indent="0">
              <a:lnSpc>
                <a:spcPts val="1650"/>
              </a:lnSpc>
              <a:spcBef>
                <a:spcPts val="0"/>
              </a:spcBef>
              <a:buFontTx/>
              <a:buNone/>
              <a:defRPr sz="1500" b="0">
                <a:solidFill>
                  <a:schemeClr val="tx1"/>
                </a:solidFill>
              </a:defRPr>
            </a:lvl3pPr>
            <a:lvl4pPr marL="0" indent="0">
              <a:lnSpc>
                <a:spcPts val="1650"/>
              </a:lnSpc>
              <a:spcBef>
                <a:spcPts val="0"/>
              </a:spcBef>
              <a:buFontTx/>
              <a:buNone/>
              <a:defRPr sz="1500" b="0">
                <a:solidFill>
                  <a:schemeClr val="tx1"/>
                </a:solidFill>
              </a:defRPr>
            </a:lvl4pPr>
            <a:lvl5pPr marL="0" indent="0">
              <a:lnSpc>
                <a:spcPts val="1650"/>
              </a:lnSpc>
              <a:spcBef>
                <a:spcPts val="0"/>
              </a:spcBef>
              <a:buFontTx/>
              <a:buNone/>
              <a:defRPr sz="1500" b="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12"/>
          <p:cNvSpPr>
            <a:spLocks noGrp="1"/>
          </p:cNvSpPr>
          <p:nvPr>
            <p:ph type="body" sz="quarter" idx="14" hasCustomPrompt="1"/>
          </p:nvPr>
        </p:nvSpPr>
        <p:spPr>
          <a:xfrm>
            <a:off x="744539" y="4194009"/>
            <a:ext cx="7567611" cy="1426464"/>
          </a:xfrm>
        </p:spPr>
        <p:txBody>
          <a:bodyPr>
            <a:noAutofit/>
          </a:bodyPr>
          <a:lstStyle>
            <a:lvl1pPr marL="0" indent="0">
              <a:lnSpc>
                <a:spcPts val="1650"/>
              </a:lnSpc>
              <a:spcBef>
                <a:spcPts val="0"/>
              </a:spcBef>
              <a:spcAft>
                <a:spcPts val="675"/>
              </a:spcAft>
              <a:buFontTx/>
              <a:buNone/>
              <a:tabLst/>
              <a:defRPr sz="1500" b="1" cap="all" baseline="0">
                <a:solidFill>
                  <a:srgbClr val="007A87"/>
                </a:solidFill>
              </a:defRPr>
            </a:lvl1pPr>
            <a:lvl2pPr marL="0" indent="0">
              <a:lnSpc>
                <a:spcPts val="1650"/>
              </a:lnSpc>
              <a:spcBef>
                <a:spcPts val="0"/>
              </a:spcBef>
              <a:buFontTx/>
              <a:buNone/>
              <a:tabLst/>
              <a:defRPr sz="1500"/>
            </a:lvl2pPr>
            <a:lvl3pPr marL="0" indent="0">
              <a:lnSpc>
                <a:spcPts val="1650"/>
              </a:lnSpc>
              <a:spcBef>
                <a:spcPts val="0"/>
              </a:spcBef>
              <a:buFontTx/>
              <a:buNone/>
              <a:tabLst/>
              <a:defRPr sz="1500"/>
            </a:lvl3pPr>
            <a:lvl4pPr marL="0" indent="0">
              <a:lnSpc>
                <a:spcPts val="1650"/>
              </a:lnSpc>
              <a:spcBef>
                <a:spcPts val="0"/>
              </a:spcBef>
              <a:buFontTx/>
              <a:buNone/>
              <a:tabLst/>
              <a:defRPr sz="1500"/>
            </a:lvl4pPr>
            <a:lvl5pPr marL="0" indent="0">
              <a:lnSpc>
                <a:spcPts val="1650"/>
              </a:lnSpc>
              <a:spcBef>
                <a:spcPts val="0"/>
              </a:spcBef>
              <a:buFontTx/>
              <a:buNone/>
              <a:tabLst/>
              <a:defRPr sz="15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a:spLocks noGrp="1"/>
          </p:cNvSpPr>
          <p:nvPr>
            <p:ph type="sldNum" sz="quarter" idx="4"/>
          </p:nvPr>
        </p:nvSpPr>
        <p:spPr>
          <a:xfrm>
            <a:off x="239715" y="6286106"/>
            <a:ext cx="378392" cy="365125"/>
          </a:xfrm>
          <a:prstGeom prst="rect">
            <a:avLst/>
          </a:prstGeom>
        </p:spPr>
        <p:txBody>
          <a:bodyPr vert="horz" wrap="none" lIns="91440" tIns="45720" rIns="91440" bIns="45720" rtlCol="0" anchor="ctr"/>
          <a:lstStyle>
            <a:lvl1pPr algn="ctr">
              <a:defRPr sz="9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886234276"/>
      </p:ext>
    </p:extLst>
  </p:cSld>
  <p:clrMapOvr>
    <a:masterClrMapping/>
  </p:clrMapOvr>
</p:sldLayout>
</file>

<file path=ppt/slideLayouts/slideLayout413.xml><?xml version="1.0" encoding="utf-8"?>
<p:sldLayout xmlns:a="http://schemas.openxmlformats.org/drawingml/2006/main" xmlns:r="http://schemas.openxmlformats.org/officeDocument/2006/relationships" xmlns:p="http://schemas.openxmlformats.org/presentationml/2006/main" preserve="1" userDrawn="1">
  <p:cSld name="ContentTwoColumn_Blue">
    <p:spTree>
      <p:nvGrpSpPr>
        <p:cNvPr id="1" name=""/>
        <p:cNvGrpSpPr/>
        <p:nvPr/>
      </p:nvGrpSpPr>
      <p:grpSpPr>
        <a:xfrm>
          <a:off x="0" y="0"/>
          <a:ext cx="0" cy="0"/>
          <a:chOff x="0" y="0"/>
          <a:chExt cx="0" cy="0"/>
        </a:xfrm>
      </p:grpSpPr>
      <p:sp>
        <p:nvSpPr>
          <p:cNvPr id="7" name="Title 1"/>
          <p:cNvSpPr>
            <a:spLocks noGrp="1"/>
          </p:cNvSpPr>
          <p:nvPr>
            <p:ph type="title"/>
          </p:nvPr>
        </p:nvSpPr>
        <p:spPr>
          <a:xfrm>
            <a:off x="744539" y="502920"/>
            <a:ext cx="7567612" cy="859028"/>
          </a:xfrm>
        </p:spPr>
        <p:txBody>
          <a:bodyPr/>
          <a:lstStyle>
            <a:lvl1pPr>
              <a:lnSpc>
                <a:spcPts val="3000"/>
              </a:lnSpc>
              <a:defRPr sz="2700">
                <a:solidFill>
                  <a:srgbClr val="005C84"/>
                </a:solidFill>
              </a:defRPr>
            </a:lvl1pPr>
          </a:lstStyle>
          <a:p>
            <a:r>
              <a:rPr lang="en-US"/>
              <a:t>Click to edit Master title style</a:t>
            </a:r>
            <a:endParaRPr lang="en-US" dirty="0"/>
          </a:p>
        </p:txBody>
      </p:sp>
      <p:sp>
        <p:nvSpPr>
          <p:cNvPr id="11" name="Text Placeholder 5"/>
          <p:cNvSpPr>
            <a:spLocks noGrp="1"/>
          </p:cNvSpPr>
          <p:nvPr>
            <p:ph type="body" sz="quarter" idx="12" hasCustomPrompt="1"/>
          </p:nvPr>
        </p:nvSpPr>
        <p:spPr>
          <a:xfrm>
            <a:off x="740661" y="1368513"/>
            <a:ext cx="7571489" cy="685800"/>
          </a:xfrm>
        </p:spPr>
        <p:txBody>
          <a:bodyPr>
            <a:noAutofit/>
          </a:bodyPr>
          <a:lstStyle>
            <a:lvl1pPr marL="0" indent="0">
              <a:lnSpc>
                <a:spcPts val="2175"/>
              </a:lnSpc>
              <a:spcBef>
                <a:spcPts val="0"/>
              </a:spcBef>
              <a:buFontTx/>
              <a:buNone/>
              <a:defRPr sz="1800" b="1">
                <a:solidFill>
                  <a:srgbClr val="1E9D8B"/>
                </a:solidFill>
              </a:defRPr>
            </a:lvl1pPr>
          </a:lstStyle>
          <a:p>
            <a:pPr lvl="0"/>
            <a:r>
              <a:rPr lang="en-US" dirty="0"/>
              <a:t>Click to edit master text styles</a:t>
            </a:r>
          </a:p>
        </p:txBody>
      </p:sp>
      <p:sp>
        <p:nvSpPr>
          <p:cNvPr id="12" name="Text Placeholder 8"/>
          <p:cNvSpPr>
            <a:spLocks noGrp="1"/>
          </p:cNvSpPr>
          <p:nvPr>
            <p:ph type="body" sz="quarter" idx="13" hasCustomPrompt="1"/>
          </p:nvPr>
        </p:nvSpPr>
        <p:spPr>
          <a:xfrm>
            <a:off x="744538" y="2410930"/>
            <a:ext cx="3639312" cy="3529495"/>
          </a:xfrm>
        </p:spPr>
        <p:txBody>
          <a:bodyPr numCol="1">
            <a:noAutofit/>
          </a:bodyPr>
          <a:lstStyle>
            <a:lvl1pPr marL="0" indent="0">
              <a:lnSpc>
                <a:spcPts val="1650"/>
              </a:lnSpc>
              <a:spcBef>
                <a:spcPts val="0"/>
              </a:spcBef>
              <a:spcAft>
                <a:spcPts val="675"/>
              </a:spcAft>
              <a:buFontTx/>
              <a:buNone/>
              <a:tabLst/>
              <a:defRPr sz="1500" b="1" cap="all" baseline="0">
                <a:solidFill>
                  <a:srgbClr val="007A87"/>
                </a:solidFill>
              </a:defRPr>
            </a:lvl1pPr>
            <a:lvl2pPr marL="0" indent="0">
              <a:lnSpc>
                <a:spcPts val="1650"/>
              </a:lnSpc>
              <a:spcBef>
                <a:spcPts val="0"/>
              </a:spcBef>
              <a:buFontTx/>
              <a:buNone/>
              <a:tabLst/>
              <a:defRPr sz="1500" b="0">
                <a:solidFill>
                  <a:schemeClr val="tx1"/>
                </a:solidFill>
              </a:defRPr>
            </a:lvl2pPr>
            <a:lvl3pPr marL="0" indent="0">
              <a:lnSpc>
                <a:spcPts val="1650"/>
              </a:lnSpc>
              <a:spcBef>
                <a:spcPts val="0"/>
              </a:spcBef>
              <a:buFontTx/>
              <a:buNone/>
              <a:tabLst/>
              <a:defRPr sz="1500" b="0">
                <a:solidFill>
                  <a:schemeClr val="tx1"/>
                </a:solidFill>
              </a:defRPr>
            </a:lvl3pPr>
            <a:lvl4pPr marL="0" indent="0">
              <a:lnSpc>
                <a:spcPts val="1650"/>
              </a:lnSpc>
              <a:spcBef>
                <a:spcPts val="0"/>
              </a:spcBef>
              <a:buFontTx/>
              <a:buNone/>
              <a:tabLst/>
              <a:defRPr sz="1500" b="0">
                <a:solidFill>
                  <a:schemeClr val="tx1"/>
                </a:solidFill>
              </a:defRPr>
            </a:lvl4pPr>
            <a:lvl5pPr marL="0" indent="0">
              <a:lnSpc>
                <a:spcPts val="1650"/>
              </a:lnSpc>
              <a:spcBef>
                <a:spcPts val="0"/>
              </a:spcBef>
              <a:buFontTx/>
              <a:buNone/>
              <a:tabLst/>
              <a:defRPr sz="1500" b="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12"/>
          <p:cNvSpPr>
            <a:spLocks noGrp="1"/>
          </p:cNvSpPr>
          <p:nvPr>
            <p:ph type="body" sz="quarter" idx="14" hasCustomPrompt="1"/>
          </p:nvPr>
        </p:nvSpPr>
        <p:spPr>
          <a:xfrm>
            <a:off x="4671885" y="2409724"/>
            <a:ext cx="3640265" cy="3530703"/>
          </a:xfrm>
        </p:spPr>
        <p:txBody>
          <a:bodyPr>
            <a:noAutofit/>
          </a:bodyPr>
          <a:lstStyle>
            <a:lvl1pPr marL="0" indent="0">
              <a:lnSpc>
                <a:spcPts val="1650"/>
              </a:lnSpc>
              <a:spcBef>
                <a:spcPts val="0"/>
              </a:spcBef>
              <a:spcAft>
                <a:spcPts val="675"/>
              </a:spcAft>
              <a:buFontTx/>
              <a:buNone/>
              <a:defRPr sz="1500" b="1" cap="all" baseline="0">
                <a:solidFill>
                  <a:srgbClr val="007A87"/>
                </a:solidFill>
              </a:defRPr>
            </a:lvl1pPr>
            <a:lvl2pPr marL="0" indent="0">
              <a:lnSpc>
                <a:spcPts val="1650"/>
              </a:lnSpc>
              <a:spcBef>
                <a:spcPts val="0"/>
              </a:spcBef>
              <a:buFontTx/>
              <a:buNone/>
              <a:defRPr sz="1500"/>
            </a:lvl2pPr>
            <a:lvl3pPr marL="0" indent="0">
              <a:lnSpc>
                <a:spcPts val="1650"/>
              </a:lnSpc>
              <a:spcBef>
                <a:spcPts val="0"/>
              </a:spcBef>
              <a:buFontTx/>
              <a:buNone/>
              <a:defRPr sz="1500"/>
            </a:lvl3pPr>
            <a:lvl4pPr marL="0" indent="0">
              <a:lnSpc>
                <a:spcPts val="1650"/>
              </a:lnSpc>
              <a:spcBef>
                <a:spcPts val="0"/>
              </a:spcBef>
              <a:buFontTx/>
              <a:buNone/>
              <a:defRPr sz="1500"/>
            </a:lvl4pPr>
            <a:lvl5pPr marL="0" indent="0">
              <a:lnSpc>
                <a:spcPts val="1650"/>
              </a:lnSpc>
              <a:spcBef>
                <a:spcPts val="0"/>
              </a:spcBef>
              <a:buFontTx/>
              <a:buNone/>
              <a:defRPr sz="15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5"/>
          <p:cNvSpPr>
            <a:spLocks noGrp="1"/>
          </p:cNvSpPr>
          <p:nvPr>
            <p:ph type="sldNum" sz="quarter" idx="4"/>
          </p:nvPr>
        </p:nvSpPr>
        <p:spPr>
          <a:xfrm>
            <a:off x="239715" y="6286106"/>
            <a:ext cx="378392" cy="365125"/>
          </a:xfrm>
          <a:prstGeom prst="rect">
            <a:avLst/>
          </a:prstGeom>
        </p:spPr>
        <p:txBody>
          <a:bodyPr vert="horz" wrap="none" lIns="91440" tIns="45720" rIns="91440" bIns="45720" rtlCol="0" anchor="ctr"/>
          <a:lstStyle>
            <a:lvl1pPr algn="ctr">
              <a:defRPr sz="9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698645992"/>
      </p:ext>
    </p:extLst>
  </p:cSld>
  <p:clrMapOvr>
    <a:masterClrMapping/>
  </p:clrMapOvr>
</p:sldLayout>
</file>

<file path=ppt/slideLayouts/slideLayout414.xml><?xml version="1.0" encoding="utf-8"?>
<p:sldLayout xmlns:a="http://schemas.openxmlformats.org/drawingml/2006/main" xmlns:r="http://schemas.openxmlformats.org/officeDocument/2006/relationships" xmlns:p="http://schemas.openxmlformats.org/presentationml/2006/main" preserve="1" userDrawn="1">
  <p:cSld name="ContentTwoColumnPhoto_Blue">
    <p:spTree>
      <p:nvGrpSpPr>
        <p:cNvPr id="1" name=""/>
        <p:cNvGrpSpPr/>
        <p:nvPr/>
      </p:nvGrpSpPr>
      <p:grpSpPr>
        <a:xfrm>
          <a:off x="0" y="0"/>
          <a:ext cx="0" cy="0"/>
          <a:chOff x="0" y="0"/>
          <a:chExt cx="0" cy="0"/>
        </a:xfrm>
      </p:grpSpPr>
      <p:sp>
        <p:nvSpPr>
          <p:cNvPr id="7" name="Title 1"/>
          <p:cNvSpPr>
            <a:spLocks noGrp="1"/>
          </p:cNvSpPr>
          <p:nvPr>
            <p:ph type="title"/>
          </p:nvPr>
        </p:nvSpPr>
        <p:spPr>
          <a:xfrm>
            <a:off x="744540" y="502920"/>
            <a:ext cx="7567612" cy="859028"/>
          </a:xfrm>
        </p:spPr>
        <p:txBody>
          <a:bodyPr/>
          <a:lstStyle>
            <a:lvl1pPr>
              <a:lnSpc>
                <a:spcPts val="3000"/>
              </a:lnSpc>
              <a:defRPr sz="2700">
                <a:solidFill>
                  <a:srgbClr val="005C84"/>
                </a:solidFill>
              </a:defRPr>
            </a:lvl1pPr>
          </a:lstStyle>
          <a:p>
            <a:r>
              <a:rPr lang="en-US"/>
              <a:t>Click to edit Master title style</a:t>
            </a:r>
            <a:endParaRPr lang="en-US" dirty="0"/>
          </a:p>
        </p:txBody>
      </p:sp>
      <p:sp>
        <p:nvSpPr>
          <p:cNvPr id="11" name="Text Placeholder 5"/>
          <p:cNvSpPr>
            <a:spLocks noGrp="1"/>
          </p:cNvSpPr>
          <p:nvPr>
            <p:ph type="body" sz="quarter" idx="12" hasCustomPrompt="1"/>
          </p:nvPr>
        </p:nvSpPr>
        <p:spPr>
          <a:xfrm>
            <a:off x="740662" y="1368513"/>
            <a:ext cx="7571489" cy="685800"/>
          </a:xfrm>
        </p:spPr>
        <p:txBody>
          <a:bodyPr>
            <a:noAutofit/>
          </a:bodyPr>
          <a:lstStyle>
            <a:lvl1pPr marL="0" indent="0">
              <a:lnSpc>
                <a:spcPts val="2175"/>
              </a:lnSpc>
              <a:spcBef>
                <a:spcPts val="0"/>
              </a:spcBef>
              <a:buFontTx/>
              <a:buNone/>
              <a:defRPr sz="1800" b="1">
                <a:solidFill>
                  <a:srgbClr val="1E9D8B"/>
                </a:solidFill>
              </a:defRPr>
            </a:lvl1pPr>
          </a:lstStyle>
          <a:p>
            <a:pPr lvl="0"/>
            <a:r>
              <a:rPr lang="en-US" dirty="0"/>
              <a:t>Click to edit master text styles</a:t>
            </a:r>
          </a:p>
        </p:txBody>
      </p:sp>
      <p:sp>
        <p:nvSpPr>
          <p:cNvPr id="12" name="Text Placeholder 8"/>
          <p:cNvSpPr>
            <a:spLocks noGrp="1"/>
          </p:cNvSpPr>
          <p:nvPr>
            <p:ph type="body" sz="quarter" idx="13" hasCustomPrompt="1"/>
          </p:nvPr>
        </p:nvSpPr>
        <p:spPr>
          <a:xfrm>
            <a:off x="744538" y="2419611"/>
            <a:ext cx="3639312" cy="3520814"/>
          </a:xfrm>
        </p:spPr>
        <p:txBody>
          <a:bodyPr numCol="1">
            <a:noAutofit/>
          </a:bodyPr>
          <a:lstStyle>
            <a:lvl1pPr marL="0" indent="0">
              <a:lnSpc>
                <a:spcPts val="1650"/>
              </a:lnSpc>
              <a:spcBef>
                <a:spcPts val="0"/>
              </a:spcBef>
              <a:spcAft>
                <a:spcPts val="0"/>
              </a:spcAft>
              <a:buFontTx/>
              <a:buNone/>
              <a:defRPr sz="1500" b="1">
                <a:solidFill>
                  <a:schemeClr val="tx1"/>
                </a:solidFill>
              </a:defRPr>
            </a:lvl1pPr>
            <a:lvl2pPr marL="0" indent="0">
              <a:lnSpc>
                <a:spcPts val="1650"/>
              </a:lnSpc>
              <a:spcBef>
                <a:spcPts val="0"/>
              </a:spcBef>
              <a:buFontTx/>
              <a:buNone/>
              <a:defRPr sz="1500" b="0">
                <a:solidFill>
                  <a:schemeClr val="tx1"/>
                </a:solidFill>
              </a:defRPr>
            </a:lvl2pPr>
            <a:lvl3pPr marL="0" indent="0">
              <a:lnSpc>
                <a:spcPts val="1650"/>
              </a:lnSpc>
              <a:spcBef>
                <a:spcPts val="0"/>
              </a:spcBef>
              <a:buFontTx/>
              <a:buNone/>
              <a:defRPr sz="1500" b="0">
                <a:solidFill>
                  <a:schemeClr val="tx1"/>
                </a:solidFill>
              </a:defRPr>
            </a:lvl3pPr>
            <a:lvl4pPr marL="0" indent="0">
              <a:lnSpc>
                <a:spcPts val="1650"/>
              </a:lnSpc>
              <a:spcBef>
                <a:spcPts val="0"/>
              </a:spcBef>
              <a:buFontTx/>
              <a:buNone/>
              <a:defRPr sz="1500" b="0">
                <a:solidFill>
                  <a:schemeClr val="tx1"/>
                </a:solidFill>
              </a:defRPr>
            </a:lvl4pPr>
            <a:lvl5pPr marL="0" indent="0">
              <a:lnSpc>
                <a:spcPts val="1650"/>
              </a:lnSpc>
              <a:spcBef>
                <a:spcPts val="0"/>
              </a:spcBef>
              <a:buFontTx/>
              <a:buNone/>
              <a:defRPr sz="1500" b="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Picture Placeholder 13"/>
          <p:cNvSpPr>
            <a:spLocks noGrp="1"/>
          </p:cNvSpPr>
          <p:nvPr>
            <p:ph type="pic" sz="quarter" idx="14"/>
          </p:nvPr>
        </p:nvSpPr>
        <p:spPr>
          <a:xfrm>
            <a:off x="4671887" y="2494885"/>
            <a:ext cx="3640264" cy="3445541"/>
          </a:xfrm>
        </p:spPr>
        <p:txBody>
          <a:bodyPr/>
          <a:lstStyle/>
          <a:p>
            <a:r>
              <a:rPr lang="en-US" dirty="0"/>
              <a:t>Click icon to add picture</a:t>
            </a:r>
          </a:p>
        </p:txBody>
      </p:sp>
      <p:sp>
        <p:nvSpPr>
          <p:cNvPr id="8" name="Slide Number Placeholder 5"/>
          <p:cNvSpPr>
            <a:spLocks noGrp="1"/>
          </p:cNvSpPr>
          <p:nvPr>
            <p:ph type="sldNum" sz="quarter" idx="4"/>
          </p:nvPr>
        </p:nvSpPr>
        <p:spPr>
          <a:xfrm>
            <a:off x="239715" y="6286106"/>
            <a:ext cx="378392" cy="365125"/>
          </a:xfrm>
          <a:prstGeom prst="rect">
            <a:avLst/>
          </a:prstGeom>
        </p:spPr>
        <p:txBody>
          <a:bodyPr vert="horz" wrap="none" lIns="91440" tIns="45720" rIns="91440" bIns="45720" rtlCol="0" anchor="ctr"/>
          <a:lstStyle>
            <a:lvl1pPr algn="ctr">
              <a:defRPr sz="9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629159633"/>
      </p:ext>
    </p:extLst>
  </p:cSld>
  <p:clrMapOvr>
    <a:masterClrMapping/>
  </p:clrMapOvr>
</p:sldLayout>
</file>

<file path=ppt/slideLayouts/slideLayout415.xml><?xml version="1.0" encoding="utf-8"?>
<p:sldLayout xmlns:a="http://schemas.openxmlformats.org/drawingml/2006/main" xmlns:r="http://schemas.openxmlformats.org/officeDocument/2006/relationships" xmlns:p="http://schemas.openxmlformats.org/presentationml/2006/main" preserve="1" userDrawn="1">
  <p:cSld name="ContentThreeColumn_Photos">
    <p:spTree>
      <p:nvGrpSpPr>
        <p:cNvPr id="1" name=""/>
        <p:cNvGrpSpPr/>
        <p:nvPr/>
      </p:nvGrpSpPr>
      <p:grpSpPr>
        <a:xfrm>
          <a:off x="0" y="0"/>
          <a:ext cx="0" cy="0"/>
          <a:chOff x="0" y="0"/>
          <a:chExt cx="0" cy="0"/>
        </a:xfrm>
      </p:grpSpPr>
      <p:sp>
        <p:nvSpPr>
          <p:cNvPr id="12" name="Text Placeholder 8"/>
          <p:cNvSpPr>
            <a:spLocks noGrp="1"/>
          </p:cNvSpPr>
          <p:nvPr>
            <p:ph type="body" sz="quarter" idx="13" hasCustomPrompt="1"/>
          </p:nvPr>
        </p:nvSpPr>
        <p:spPr>
          <a:xfrm>
            <a:off x="230188" y="3946730"/>
            <a:ext cx="2743200" cy="1993697"/>
          </a:xfrm>
        </p:spPr>
        <p:txBody>
          <a:bodyPr numCol="1">
            <a:noAutofit/>
          </a:bodyPr>
          <a:lstStyle>
            <a:lvl1pPr marL="0" indent="0">
              <a:lnSpc>
                <a:spcPts val="1350"/>
              </a:lnSpc>
              <a:spcBef>
                <a:spcPts val="0"/>
              </a:spcBef>
              <a:spcAft>
                <a:spcPts val="0"/>
              </a:spcAft>
              <a:buFontTx/>
              <a:buNone/>
              <a:defRPr sz="1050" b="1" baseline="0">
                <a:solidFill>
                  <a:schemeClr val="tx1"/>
                </a:solidFill>
              </a:defRPr>
            </a:lvl1pPr>
            <a:lvl2pPr marL="0" indent="0">
              <a:lnSpc>
                <a:spcPts val="1350"/>
              </a:lnSpc>
              <a:spcBef>
                <a:spcPts val="0"/>
              </a:spcBef>
              <a:buFontTx/>
              <a:buNone/>
              <a:defRPr sz="1050" b="0" baseline="0">
                <a:solidFill>
                  <a:schemeClr val="tx1"/>
                </a:solidFill>
              </a:defRPr>
            </a:lvl2pPr>
            <a:lvl3pPr marL="0" indent="0">
              <a:lnSpc>
                <a:spcPts val="1350"/>
              </a:lnSpc>
              <a:spcBef>
                <a:spcPts val="0"/>
              </a:spcBef>
              <a:buFontTx/>
              <a:buNone/>
              <a:defRPr sz="1050" b="0" baseline="0">
                <a:solidFill>
                  <a:schemeClr val="tx1"/>
                </a:solidFill>
              </a:defRPr>
            </a:lvl3pPr>
            <a:lvl4pPr marL="0" indent="0">
              <a:lnSpc>
                <a:spcPts val="1350"/>
              </a:lnSpc>
              <a:spcBef>
                <a:spcPts val="0"/>
              </a:spcBef>
              <a:buFontTx/>
              <a:buNone/>
              <a:defRPr sz="1050" b="0" baseline="0">
                <a:solidFill>
                  <a:schemeClr val="tx1"/>
                </a:solidFill>
              </a:defRPr>
            </a:lvl4pPr>
            <a:lvl5pPr marL="0" indent="0">
              <a:lnSpc>
                <a:spcPts val="1350"/>
              </a:lnSpc>
              <a:spcBef>
                <a:spcPts val="0"/>
              </a:spcBef>
              <a:buFontTx/>
              <a:buNone/>
              <a:defRPr sz="1050" b="0" baseline="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Picture Placeholder 13"/>
          <p:cNvSpPr>
            <a:spLocks noGrp="1"/>
          </p:cNvSpPr>
          <p:nvPr>
            <p:ph type="pic" sz="quarter" idx="14"/>
          </p:nvPr>
        </p:nvSpPr>
        <p:spPr>
          <a:xfrm>
            <a:off x="228600" y="1200354"/>
            <a:ext cx="2898648" cy="2587752"/>
          </a:xfrm>
        </p:spPr>
        <p:txBody>
          <a:bodyPr/>
          <a:lstStyle/>
          <a:p>
            <a:r>
              <a:rPr lang="en-US" dirty="0"/>
              <a:t>Click icon to add picture</a:t>
            </a:r>
          </a:p>
        </p:txBody>
      </p:sp>
      <p:sp>
        <p:nvSpPr>
          <p:cNvPr id="8" name="Picture Placeholder 13"/>
          <p:cNvSpPr>
            <a:spLocks noGrp="1"/>
          </p:cNvSpPr>
          <p:nvPr>
            <p:ph type="pic" sz="quarter" idx="15"/>
          </p:nvPr>
        </p:nvSpPr>
        <p:spPr>
          <a:xfrm>
            <a:off x="6002754" y="1200354"/>
            <a:ext cx="2898648" cy="2587752"/>
          </a:xfrm>
        </p:spPr>
        <p:txBody>
          <a:bodyPr/>
          <a:lstStyle/>
          <a:p>
            <a:r>
              <a:rPr lang="en-US" dirty="0"/>
              <a:t>Click icon to add picture</a:t>
            </a:r>
          </a:p>
        </p:txBody>
      </p:sp>
      <p:sp>
        <p:nvSpPr>
          <p:cNvPr id="15" name="Picture Placeholder 13"/>
          <p:cNvSpPr>
            <a:spLocks noGrp="1"/>
          </p:cNvSpPr>
          <p:nvPr>
            <p:ph type="pic" sz="quarter" idx="16"/>
          </p:nvPr>
        </p:nvSpPr>
        <p:spPr>
          <a:xfrm>
            <a:off x="3118196" y="1200354"/>
            <a:ext cx="2898648" cy="2587752"/>
          </a:xfrm>
        </p:spPr>
        <p:txBody>
          <a:bodyPr/>
          <a:lstStyle/>
          <a:p>
            <a:r>
              <a:rPr lang="en-US" dirty="0"/>
              <a:t>Click icon to add picture</a:t>
            </a:r>
          </a:p>
        </p:txBody>
      </p:sp>
      <p:sp>
        <p:nvSpPr>
          <p:cNvPr id="16" name="Text Placeholder 8"/>
          <p:cNvSpPr>
            <a:spLocks noGrp="1"/>
          </p:cNvSpPr>
          <p:nvPr>
            <p:ph type="body" sz="quarter" idx="17" hasCustomPrompt="1"/>
          </p:nvPr>
        </p:nvSpPr>
        <p:spPr>
          <a:xfrm>
            <a:off x="3108960" y="3946730"/>
            <a:ext cx="2743200" cy="1993697"/>
          </a:xfrm>
        </p:spPr>
        <p:txBody>
          <a:bodyPr numCol="1">
            <a:noAutofit/>
          </a:bodyPr>
          <a:lstStyle>
            <a:lvl1pPr marL="0" indent="0">
              <a:lnSpc>
                <a:spcPts val="1350"/>
              </a:lnSpc>
              <a:spcBef>
                <a:spcPts val="0"/>
              </a:spcBef>
              <a:spcAft>
                <a:spcPts val="0"/>
              </a:spcAft>
              <a:buFontTx/>
              <a:buNone/>
              <a:defRPr sz="1050" b="1" baseline="0">
                <a:solidFill>
                  <a:schemeClr val="tx1"/>
                </a:solidFill>
              </a:defRPr>
            </a:lvl1pPr>
            <a:lvl2pPr marL="0" indent="0">
              <a:lnSpc>
                <a:spcPts val="1350"/>
              </a:lnSpc>
              <a:spcBef>
                <a:spcPts val="0"/>
              </a:spcBef>
              <a:buFontTx/>
              <a:buNone/>
              <a:defRPr sz="1050" b="0" baseline="0">
                <a:solidFill>
                  <a:schemeClr val="tx1"/>
                </a:solidFill>
              </a:defRPr>
            </a:lvl2pPr>
            <a:lvl3pPr marL="0" indent="0">
              <a:lnSpc>
                <a:spcPts val="1350"/>
              </a:lnSpc>
              <a:spcBef>
                <a:spcPts val="0"/>
              </a:spcBef>
              <a:buFontTx/>
              <a:buNone/>
              <a:defRPr sz="1050" b="0" baseline="0">
                <a:solidFill>
                  <a:schemeClr val="tx1"/>
                </a:solidFill>
              </a:defRPr>
            </a:lvl3pPr>
            <a:lvl4pPr marL="0" indent="0">
              <a:lnSpc>
                <a:spcPts val="1350"/>
              </a:lnSpc>
              <a:spcBef>
                <a:spcPts val="0"/>
              </a:spcBef>
              <a:buFontTx/>
              <a:buNone/>
              <a:defRPr sz="1050" b="0" baseline="0">
                <a:solidFill>
                  <a:schemeClr val="tx1"/>
                </a:solidFill>
              </a:defRPr>
            </a:lvl4pPr>
            <a:lvl5pPr marL="0" indent="0">
              <a:lnSpc>
                <a:spcPts val="1350"/>
              </a:lnSpc>
              <a:spcBef>
                <a:spcPts val="0"/>
              </a:spcBef>
              <a:buFontTx/>
              <a:buNone/>
              <a:defRPr sz="1050" b="0" baseline="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ext Placeholder 8"/>
          <p:cNvSpPr>
            <a:spLocks noGrp="1"/>
          </p:cNvSpPr>
          <p:nvPr>
            <p:ph type="body" sz="quarter" idx="18" hasCustomPrompt="1"/>
          </p:nvPr>
        </p:nvSpPr>
        <p:spPr>
          <a:xfrm>
            <a:off x="6003725" y="3946730"/>
            <a:ext cx="2743200" cy="1993697"/>
          </a:xfrm>
        </p:spPr>
        <p:txBody>
          <a:bodyPr numCol="1">
            <a:noAutofit/>
          </a:bodyPr>
          <a:lstStyle>
            <a:lvl1pPr marL="0" indent="0">
              <a:lnSpc>
                <a:spcPts val="1350"/>
              </a:lnSpc>
              <a:spcBef>
                <a:spcPts val="0"/>
              </a:spcBef>
              <a:spcAft>
                <a:spcPts val="0"/>
              </a:spcAft>
              <a:buFontTx/>
              <a:buNone/>
              <a:defRPr sz="1050" b="1" baseline="0">
                <a:solidFill>
                  <a:schemeClr val="tx1"/>
                </a:solidFill>
              </a:defRPr>
            </a:lvl1pPr>
            <a:lvl2pPr marL="0" indent="0">
              <a:lnSpc>
                <a:spcPts val="1350"/>
              </a:lnSpc>
              <a:spcBef>
                <a:spcPts val="0"/>
              </a:spcBef>
              <a:buFontTx/>
              <a:buNone/>
              <a:defRPr sz="1050" b="0" baseline="0">
                <a:solidFill>
                  <a:schemeClr val="tx1"/>
                </a:solidFill>
              </a:defRPr>
            </a:lvl2pPr>
            <a:lvl3pPr marL="0" indent="0">
              <a:lnSpc>
                <a:spcPts val="1350"/>
              </a:lnSpc>
              <a:spcBef>
                <a:spcPts val="0"/>
              </a:spcBef>
              <a:buFontTx/>
              <a:buNone/>
              <a:defRPr sz="1050" b="0" baseline="0">
                <a:solidFill>
                  <a:schemeClr val="tx1"/>
                </a:solidFill>
              </a:defRPr>
            </a:lvl3pPr>
            <a:lvl4pPr marL="0" indent="0">
              <a:lnSpc>
                <a:spcPts val="1350"/>
              </a:lnSpc>
              <a:spcBef>
                <a:spcPts val="0"/>
              </a:spcBef>
              <a:buFontTx/>
              <a:buNone/>
              <a:defRPr sz="1050" b="0" baseline="0">
                <a:solidFill>
                  <a:schemeClr val="tx1"/>
                </a:solidFill>
              </a:defRPr>
            </a:lvl4pPr>
            <a:lvl5pPr marL="0" indent="0">
              <a:lnSpc>
                <a:spcPts val="1350"/>
              </a:lnSpc>
              <a:spcBef>
                <a:spcPts val="0"/>
              </a:spcBef>
              <a:buFontTx/>
              <a:buNone/>
              <a:defRPr sz="1050" b="0" baseline="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lide Number Placeholder 5"/>
          <p:cNvSpPr>
            <a:spLocks noGrp="1"/>
          </p:cNvSpPr>
          <p:nvPr>
            <p:ph type="sldNum" sz="quarter" idx="4"/>
          </p:nvPr>
        </p:nvSpPr>
        <p:spPr>
          <a:xfrm>
            <a:off x="239715" y="6286106"/>
            <a:ext cx="378392" cy="365125"/>
          </a:xfrm>
          <a:prstGeom prst="rect">
            <a:avLst/>
          </a:prstGeom>
        </p:spPr>
        <p:txBody>
          <a:bodyPr vert="horz" wrap="none" lIns="91440" tIns="45720" rIns="91440" bIns="45720" rtlCol="0" anchor="ctr"/>
          <a:lstStyle>
            <a:lvl1pPr algn="ctr">
              <a:defRPr sz="9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457171493"/>
      </p:ext>
    </p:extLst>
  </p:cSld>
  <p:clrMapOvr>
    <a:masterClrMapping/>
  </p:clrMapOvr>
</p:sldLayout>
</file>

<file path=ppt/slideLayouts/slideLayout416.xml><?xml version="1.0" encoding="utf-8"?>
<p:sldLayout xmlns:a="http://schemas.openxmlformats.org/drawingml/2006/main" xmlns:r="http://schemas.openxmlformats.org/officeDocument/2006/relationships" xmlns:p="http://schemas.openxmlformats.org/presentationml/2006/main" preserve="1" userDrawn="1">
  <p:cSld name="Table_Blue">
    <p:spTree>
      <p:nvGrpSpPr>
        <p:cNvPr id="1" name=""/>
        <p:cNvGrpSpPr/>
        <p:nvPr/>
      </p:nvGrpSpPr>
      <p:grpSpPr>
        <a:xfrm>
          <a:off x="0" y="0"/>
          <a:ext cx="0" cy="0"/>
          <a:chOff x="0" y="0"/>
          <a:chExt cx="0" cy="0"/>
        </a:xfrm>
      </p:grpSpPr>
      <p:sp>
        <p:nvSpPr>
          <p:cNvPr id="7" name="Title 1"/>
          <p:cNvSpPr>
            <a:spLocks noGrp="1"/>
          </p:cNvSpPr>
          <p:nvPr>
            <p:ph type="title"/>
          </p:nvPr>
        </p:nvSpPr>
        <p:spPr>
          <a:xfrm>
            <a:off x="744540" y="502922"/>
            <a:ext cx="7567612" cy="1154927"/>
          </a:xfrm>
        </p:spPr>
        <p:txBody>
          <a:bodyPr/>
          <a:lstStyle>
            <a:lvl1pPr>
              <a:lnSpc>
                <a:spcPts val="3000"/>
              </a:lnSpc>
              <a:defRPr sz="2700">
                <a:solidFill>
                  <a:srgbClr val="005C84"/>
                </a:solidFill>
              </a:defRPr>
            </a:lvl1pPr>
          </a:lstStyle>
          <a:p>
            <a:r>
              <a:rPr lang="en-US"/>
              <a:t>Click to edit Master title style</a:t>
            </a:r>
            <a:endParaRPr lang="en-US" dirty="0"/>
          </a:p>
        </p:txBody>
      </p:sp>
      <p:sp>
        <p:nvSpPr>
          <p:cNvPr id="11" name="Text Placeholder 5"/>
          <p:cNvSpPr>
            <a:spLocks noGrp="1"/>
          </p:cNvSpPr>
          <p:nvPr>
            <p:ph type="body" sz="quarter" idx="12" hasCustomPrompt="1"/>
          </p:nvPr>
        </p:nvSpPr>
        <p:spPr>
          <a:xfrm>
            <a:off x="740664" y="1839320"/>
            <a:ext cx="7571488" cy="397952"/>
          </a:xfrm>
        </p:spPr>
        <p:txBody>
          <a:bodyPr>
            <a:noAutofit/>
          </a:bodyPr>
          <a:lstStyle>
            <a:lvl1pPr marL="0" indent="0">
              <a:lnSpc>
                <a:spcPts val="1350"/>
              </a:lnSpc>
              <a:spcBef>
                <a:spcPts val="0"/>
              </a:spcBef>
              <a:buFontTx/>
              <a:buNone/>
              <a:defRPr b="0">
                <a:solidFill>
                  <a:schemeClr val="tx1"/>
                </a:solidFill>
              </a:defRPr>
            </a:lvl1pPr>
          </a:lstStyle>
          <a:p>
            <a:pPr lvl="0"/>
            <a:r>
              <a:rPr lang="en-US" dirty="0"/>
              <a:t>Click to edit master text styles</a:t>
            </a:r>
          </a:p>
        </p:txBody>
      </p:sp>
      <p:sp>
        <p:nvSpPr>
          <p:cNvPr id="6" name="Slide Number Placeholder 5"/>
          <p:cNvSpPr>
            <a:spLocks noGrp="1"/>
          </p:cNvSpPr>
          <p:nvPr>
            <p:ph type="sldNum" sz="quarter" idx="4"/>
          </p:nvPr>
        </p:nvSpPr>
        <p:spPr>
          <a:xfrm>
            <a:off x="239715" y="6286106"/>
            <a:ext cx="378392" cy="365125"/>
          </a:xfrm>
          <a:prstGeom prst="rect">
            <a:avLst/>
          </a:prstGeom>
        </p:spPr>
        <p:txBody>
          <a:bodyPr vert="horz" wrap="none" lIns="91440" tIns="45720" rIns="91440" bIns="45720" rtlCol="0" anchor="ctr"/>
          <a:lstStyle>
            <a:lvl1pPr algn="ctr">
              <a:defRPr sz="9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274714940"/>
      </p:ext>
    </p:extLst>
  </p:cSld>
  <p:clrMapOvr>
    <a:masterClrMapping/>
  </p:clrMapOvr>
</p:sldLayout>
</file>

<file path=ppt/slideLayouts/slideLayout417.xml><?xml version="1.0" encoding="utf-8"?>
<p:sldLayout xmlns:a="http://schemas.openxmlformats.org/drawingml/2006/main" xmlns:r="http://schemas.openxmlformats.org/officeDocument/2006/relationships" xmlns:p="http://schemas.openxmlformats.org/presentationml/2006/main" preserve="1" userDrawn="1">
  <p:cSld name="List_Blue">
    <p:spTree>
      <p:nvGrpSpPr>
        <p:cNvPr id="1" name=""/>
        <p:cNvGrpSpPr/>
        <p:nvPr/>
      </p:nvGrpSpPr>
      <p:grpSpPr>
        <a:xfrm>
          <a:off x="0" y="0"/>
          <a:ext cx="0" cy="0"/>
          <a:chOff x="0" y="0"/>
          <a:chExt cx="0" cy="0"/>
        </a:xfrm>
      </p:grpSpPr>
      <p:sp>
        <p:nvSpPr>
          <p:cNvPr id="7" name="Title 1"/>
          <p:cNvSpPr>
            <a:spLocks noGrp="1"/>
          </p:cNvSpPr>
          <p:nvPr>
            <p:ph type="title"/>
          </p:nvPr>
        </p:nvSpPr>
        <p:spPr>
          <a:xfrm>
            <a:off x="744539" y="502922"/>
            <a:ext cx="7658101" cy="1154927"/>
          </a:xfrm>
        </p:spPr>
        <p:txBody>
          <a:bodyPr/>
          <a:lstStyle>
            <a:lvl1pPr>
              <a:lnSpc>
                <a:spcPts val="3000"/>
              </a:lnSpc>
              <a:defRPr sz="2700">
                <a:solidFill>
                  <a:srgbClr val="005C84"/>
                </a:solidFill>
              </a:defRPr>
            </a:lvl1pPr>
          </a:lstStyle>
          <a:p>
            <a:r>
              <a:rPr lang="en-US"/>
              <a:t>Click to edit Master title style</a:t>
            </a:r>
            <a:endParaRPr lang="en-US" dirty="0"/>
          </a:p>
        </p:txBody>
      </p:sp>
      <p:sp>
        <p:nvSpPr>
          <p:cNvPr id="4" name="Slide Number Placeholder 5"/>
          <p:cNvSpPr>
            <a:spLocks noGrp="1"/>
          </p:cNvSpPr>
          <p:nvPr>
            <p:ph type="sldNum" sz="quarter" idx="4"/>
          </p:nvPr>
        </p:nvSpPr>
        <p:spPr>
          <a:xfrm>
            <a:off x="239715" y="6286106"/>
            <a:ext cx="378392" cy="365125"/>
          </a:xfrm>
          <a:prstGeom prst="rect">
            <a:avLst/>
          </a:prstGeom>
        </p:spPr>
        <p:txBody>
          <a:bodyPr vert="horz" wrap="none" lIns="91440" tIns="45720" rIns="91440" bIns="45720" rtlCol="0" anchor="ctr"/>
          <a:lstStyle>
            <a:lvl1pPr algn="ctr">
              <a:defRPr sz="9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429074165"/>
      </p:ext>
    </p:extLst>
  </p:cSld>
  <p:clrMapOvr>
    <a:masterClrMapping/>
  </p:clrMapOvr>
</p:sldLayout>
</file>

<file path=ppt/slideLayouts/slideLayout418.xml><?xml version="1.0" encoding="utf-8"?>
<p:sldLayout xmlns:a="http://schemas.openxmlformats.org/drawingml/2006/main" xmlns:r="http://schemas.openxmlformats.org/officeDocument/2006/relationships" xmlns:p="http://schemas.openxmlformats.org/presentationml/2006/main" preserve="1" userDrawn="1">
  <p:cSld name="Blank_wFooter">
    <p:spTree>
      <p:nvGrpSpPr>
        <p:cNvPr id="1" name=""/>
        <p:cNvGrpSpPr/>
        <p:nvPr/>
      </p:nvGrpSpPr>
      <p:grpSpPr>
        <a:xfrm>
          <a:off x="0" y="0"/>
          <a:ext cx="0" cy="0"/>
          <a:chOff x="0" y="0"/>
          <a:chExt cx="0" cy="0"/>
        </a:xfrm>
      </p:grpSpPr>
      <p:sp>
        <p:nvSpPr>
          <p:cNvPr id="4" name="Slide Number Placeholder 5"/>
          <p:cNvSpPr>
            <a:spLocks noGrp="1"/>
          </p:cNvSpPr>
          <p:nvPr>
            <p:ph type="sldNum" sz="quarter" idx="4"/>
          </p:nvPr>
        </p:nvSpPr>
        <p:spPr>
          <a:xfrm>
            <a:off x="239715" y="6286106"/>
            <a:ext cx="378392" cy="365125"/>
          </a:xfrm>
          <a:prstGeom prst="rect">
            <a:avLst/>
          </a:prstGeom>
        </p:spPr>
        <p:txBody>
          <a:bodyPr vert="horz" wrap="none" lIns="91440" tIns="45720" rIns="91440" bIns="45720" rtlCol="0" anchor="ctr"/>
          <a:lstStyle>
            <a:lvl1pPr algn="ctr">
              <a:defRPr sz="9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627224544"/>
      </p:ext>
    </p:extLst>
  </p:cSld>
  <p:clrMapOvr>
    <a:masterClrMapping/>
  </p:clrMapOvr>
</p:sldLayout>
</file>

<file path=ppt/slideLayouts/slideLayout419.xml><?xml version="1.0" encoding="utf-8"?>
<p:sldLayout xmlns:a="http://schemas.openxmlformats.org/drawingml/2006/main" xmlns:r="http://schemas.openxmlformats.org/officeDocument/2006/relationships" xmlns:p="http://schemas.openxmlformats.org/presentationml/2006/main" preserve="1" userDrawn="1">
  <p:cSld name="MosaicFourColumn_Blue">
    <p:spTree>
      <p:nvGrpSpPr>
        <p:cNvPr id="1" name=""/>
        <p:cNvGrpSpPr/>
        <p:nvPr/>
      </p:nvGrpSpPr>
      <p:grpSpPr>
        <a:xfrm>
          <a:off x="0" y="0"/>
          <a:ext cx="0" cy="0"/>
          <a:chOff x="0" y="0"/>
          <a:chExt cx="0" cy="0"/>
        </a:xfrm>
      </p:grpSpPr>
      <p:sp>
        <p:nvSpPr>
          <p:cNvPr id="36" name="Round Diagonal Corner Rectangle 35"/>
          <p:cNvSpPr/>
          <p:nvPr userDrawn="1"/>
        </p:nvSpPr>
        <p:spPr>
          <a:xfrm>
            <a:off x="2459736" y="2862072"/>
            <a:ext cx="2057400" cy="2862072"/>
          </a:xfrm>
          <a:prstGeom prst="round2DiagRect">
            <a:avLst>
              <a:gd name="adj1" fmla="val 10971"/>
              <a:gd name="adj2" fmla="val 0"/>
            </a:avLst>
          </a:prstGeom>
          <a:solidFill>
            <a:srgbClr val="005C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prstClr val="white"/>
              </a:solidFill>
            </a:endParaRPr>
          </a:p>
        </p:txBody>
      </p:sp>
      <p:sp>
        <p:nvSpPr>
          <p:cNvPr id="40" name="Round Diagonal Corner Rectangle 39"/>
          <p:cNvSpPr/>
          <p:nvPr userDrawn="1"/>
        </p:nvSpPr>
        <p:spPr>
          <a:xfrm>
            <a:off x="4626864" y="914400"/>
            <a:ext cx="2057400" cy="2862072"/>
          </a:xfrm>
          <a:prstGeom prst="round2DiagRect">
            <a:avLst>
              <a:gd name="adj1" fmla="val 10362"/>
              <a:gd name="adj2" fmla="val 0"/>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rgbClr val="007A87"/>
              </a:solidFill>
            </a:endParaRPr>
          </a:p>
        </p:txBody>
      </p:sp>
      <p:sp>
        <p:nvSpPr>
          <p:cNvPr id="37" name="Round Diagonal Corner Rectangle 36"/>
          <p:cNvSpPr/>
          <p:nvPr userDrawn="1"/>
        </p:nvSpPr>
        <p:spPr>
          <a:xfrm>
            <a:off x="6803136" y="2862072"/>
            <a:ext cx="2112264" cy="2862072"/>
          </a:xfrm>
          <a:prstGeom prst="round2DiagRect">
            <a:avLst>
              <a:gd name="adj1" fmla="val 0"/>
              <a:gd name="adj2" fmla="val 10818"/>
            </a:avLst>
          </a:prstGeom>
          <a:solidFill>
            <a:srgbClr val="005C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prstClr val="white"/>
              </a:solidFill>
            </a:endParaRPr>
          </a:p>
        </p:txBody>
      </p:sp>
      <p:sp>
        <p:nvSpPr>
          <p:cNvPr id="38" name="Round Diagonal Corner Rectangle 37"/>
          <p:cNvSpPr/>
          <p:nvPr userDrawn="1"/>
        </p:nvSpPr>
        <p:spPr>
          <a:xfrm>
            <a:off x="230188" y="914400"/>
            <a:ext cx="2112264" cy="2862072"/>
          </a:xfrm>
          <a:prstGeom prst="round2DiagRect">
            <a:avLst>
              <a:gd name="adj1" fmla="val 0"/>
              <a:gd name="adj2" fmla="val 10818"/>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rgbClr val="007A87"/>
              </a:solidFill>
            </a:endParaRPr>
          </a:p>
        </p:txBody>
      </p:sp>
      <p:sp>
        <p:nvSpPr>
          <p:cNvPr id="22" name="Picture Placeholder 21"/>
          <p:cNvSpPr>
            <a:spLocks noGrp="1"/>
          </p:cNvSpPr>
          <p:nvPr>
            <p:ph type="pic" sz="quarter" idx="14"/>
          </p:nvPr>
        </p:nvSpPr>
        <p:spPr>
          <a:xfrm>
            <a:off x="6803136" y="914400"/>
            <a:ext cx="2112264" cy="1828800"/>
          </a:xfrm>
          <a:prstGeom prst="round2DiagRect">
            <a:avLst>
              <a:gd name="adj1" fmla="val 10996"/>
              <a:gd name="adj2" fmla="val 0"/>
            </a:avLst>
          </a:prstGeom>
        </p:spPr>
        <p:txBody>
          <a:bodyPr/>
          <a:lstStyle/>
          <a:p>
            <a:r>
              <a:rPr lang="en-US" dirty="0"/>
              <a:t>Click icon to add picture</a:t>
            </a:r>
          </a:p>
        </p:txBody>
      </p:sp>
      <p:sp>
        <p:nvSpPr>
          <p:cNvPr id="20" name="Picture Placeholder 19"/>
          <p:cNvSpPr>
            <a:spLocks noGrp="1"/>
          </p:cNvSpPr>
          <p:nvPr>
            <p:ph type="pic" sz="quarter" idx="13"/>
          </p:nvPr>
        </p:nvSpPr>
        <p:spPr>
          <a:xfrm>
            <a:off x="2459736" y="914400"/>
            <a:ext cx="2057400" cy="1828800"/>
          </a:xfrm>
          <a:prstGeom prst="round2DiagRect">
            <a:avLst>
              <a:gd name="adj1" fmla="val 0"/>
              <a:gd name="adj2" fmla="val 14555"/>
            </a:avLst>
          </a:prstGeom>
        </p:spPr>
        <p:txBody>
          <a:bodyPr/>
          <a:lstStyle/>
          <a:p>
            <a:r>
              <a:rPr lang="en-US" dirty="0"/>
              <a:t>Click icon to add picture</a:t>
            </a:r>
          </a:p>
        </p:txBody>
      </p:sp>
      <p:sp>
        <p:nvSpPr>
          <p:cNvPr id="16" name="Picture Placeholder 15"/>
          <p:cNvSpPr>
            <a:spLocks noGrp="1"/>
          </p:cNvSpPr>
          <p:nvPr>
            <p:ph type="pic" sz="quarter" idx="12"/>
          </p:nvPr>
        </p:nvSpPr>
        <p:spPr>
          <a:xfrm>
            <a:off x="4626864" y="3886200"/>
            <a:ext cx="2057400" cy="1828800"/>
          </a:xfrm>
          <a:prstGeom prst="round2DiagRect">
            <a:avLst>
              <a:gd name="adj1" fmla="val 0"/>
              <a:gd name="adj2" fmla="val 12589"/>
            </a:avLst>
          </a:prstGeom>
        </p:spPr>
        <p:txBody>
          <a:bodyPr/>
          <a:lstStyle/>
          <a:p>
            <a:r>
              <a:rPr lang="en-US" dirty="0"/>
              <a:t>Click icon to add picture</a:t>
            </a:r>
          </a:p>
        </p:txBody>
      </p:sp>
      <p:sp>
        <p:nvSpPr>
          <p:cNvPr id="14" name="Picture Placeholder 13"/>
          <p:cNvSpPr>
            <a:spLocks noGrp="1"/>
          </p:cNvSpPr>
          <p:nvPr>
            <p:ph type="pic" sz="quarter" idx="11"/>
          </p:nvPr>
        </p:nvSpPr>
        <p:spPr>
          <a:xfrm>
            <a:off x="228600" y="3886200"/>
            <a:ext cx="2112264" cy="1828800"/>
          </a:xfrm>
          <a:prstGeom prst="round2DiagRect">
            <a:avLst>
              <a:gd name="adj1" fmla="val 12993"/>
              <a:gd name="adj2" fmla="val 0"/>
            </a:avLst>
          </a:prstGeom>
        </p:spPr>
        <p:txBody>
          <a:bodyPr/>
          <a:lstStyle/>
          <a:p>
            <a:r>
              <a:rPr lang="en-US" dirty="0"/>
              <a:t>Click icon to add picture</a:t>
            </a:r>
          </a:p>
        </p:txBody>
      </p:sp>
      <p:sp>
        <p:nvSpPr>
          <p:cNvPr id="24" name="Text Placeholder 23"/>
          <p:cNvSpPr>
            <a:spLocks noGrp="1"/>
          </p:cNvSpPr>
          <p:nvPr>
            <p:ph type="body" sz="quarter" idx="15"/>
          </p:nvPr>
        </p:nvSpPr>
        <p:spPr bwMode="gray">
          <a:xfrm>
            <a:off x="4855464" y="1010984"/>
            <a:ext cx="1600200" cy="1783080"/>
          </a:xfrm>
        </p:spPr>
        <p:txBody>
          <a:bodyPr tIns="0" bIns="0" anchor="b">
            <a:noAutofit/>
          </a:bodyPr>
          <a:lstStyle>
            <a:lvl1pPr marL="0" indent="0">
              <a:lnSpc>
                <a:spcPts val="2175"/>
              </a:lnSpc>
              <a:spcBef>
                <a:spcPts val="0"/>
              </a:spcBef>
              <a:buNone/>
              <a:defRPr sz="1800" b="1">
                <a:solidFill>
                  <a:schemeClr val="bg1"/>
                </a:solidFill>
              </a:defRPr>
            </a:lvl1pPr>
          </a:lstStyle>
          <a:p>
            <a:pPr lvl="0"/>
            <a:r>
              <a:rPr lang="en-US"/>
              <a:t>Click to edit Master text styles</a:t>
            </a:r>
          </a:p>
        </p:txBody>
      </p:sp>
      <p:sp>
        <p:nvSpPr>
          <p:cNvPr id="26" name="Text Placeholder 25"/>
          <p:cNvSpPr>
            <a:spLocks noGrp="1"/>
          </p:cNvSpPr>
          <p:nvPr>
            <p:ph type="body" sz="quarter" idx="16"/>
          </p:nvPr>
        </p:nvSpPr>
        <p:spPr bwMode="gray">
          <a:xfrm>
            <a:off x="4855464" y="2930461"/>
            <a:ext cx="1600200" cy="804672"/>
          </a:xfrm>
        </p:spPr>
        <p:txBody>
          <a:bodyPr tIns="0" bIns="0">
            <a:normAutofit/>
          </a:bodyPr>
          <a:lstStyle>
            <a:lvl1pPr marL="0" indent="0">
              <a:lnSpc>
                <a:spcPts val="1200"/>
              </a:lnSpc>
              <a:spcBef>
                <a:spcPts val="0"/>
              </a:spcBef>
              <a:buNone/>
              <a:defRPr sz="1050">
                <a:solidFill>
                  <a:schemeClr val="bg1"/>
                </a:solidFill>
              </a:defRPr>
            </a:lvl1pPr>
          </a:lstStyle>
          <a:p>
            <a:pPr lvl="0"/>
            <a:r>
              <a:rPr lang="en-US"/>
              <a:t>Click to edit Master text styles</a:t>
            </a:r>
          </a:p>
        </p:txBody>
      </p:sp>
      <p:sp>
        <p:nvSpPr>
          <p:cNvPr id="21" name="Text Placeholder 23"/>
          <p:cNvSpPr>
            <a:spLocks noGrp="1"/>
          </p:cNvSpPr>
          <p:nvPr>
            <p:ph type="body" sz="quarter" idx="23"/>
          </p:nvPr>
        </p:nvSpPr>
        <p:spPr bwMode="gray">
          <a:xfrm>
            <a:off x="7031736" y="2952520"/>
            <a:ext cx="1600200" cy="1747381"/>
          </a:xfrm>
        </p:spPr>
        <p:txBody>
          <a:bodyPr tIns="0" bIns="0" anchor="b">
            <a:noAutofit/>
          </a:bodyPr>
          <a:lstStyle>
            <a:lvl1pPr marL="0" indent="0">
              <a:lnSpc>
                <a:spcPts val="4425"/>
              </a:lnSpc>
              <a:spcBef>
                <a:spcPts val="0"/>
              </a:spcBef>
              <a:buNone/>
              <a:defRPr sz="5400" b="1">
                <a:solidFill>
                  <a:schemeClr val="bg1"/>
                </a:solidFill>
              </a:defRPr>
            </a:lvl1pPr>
          </a:lstStyle>
          <a:p>
            <a:pPr lvl="0"/>
            <a:r>
              <a:rPr lang="en-US"/>
              <a:t>Click to edit Master text styles</a:t>
            </a:r>
          </a:p>
        </p:txBody>
      </p:sp>
      <p:sp>
        <p:nvSpPr>
          <p:cNvPr id="23" name="Text Placeholder 25"/>
          <p:cNvSpPr>
            <a:spLocks noGrp="1"/>
          </p:cNvSpPr>
          <p:nvPr>
            <p:ph type="body" sz="quarter" idx="24"/>
          </p:nvPr>
        </p:nvSpPr>
        <p:spPr bwMode="gray">
          <a:xfrm>
            <a:off x="7031736" y="4814127"/>
            <a:ext cx="1600200" cy="801415"/>
          </a:xfrm>
        </p:spPr>
        <p:txBody>
          <a:bodyPr tIns="0" bIns="0">
            <a:normAutofit/>
          </a:bodyPr>
          <a:lstStyle>
            <a:lvl1pPr marL="0" indent="0">
              <a:lnSpc>
                <a:spcPts val="1200"/>
              </a:lnSpc>
              <a:spcBef>
                <a:spcPts val="0"/>
              </a:spcBef>
              <a:buNone/>
              <a:defRPr sz="1050">
                <a:solidFill>
                  <a:schemeClr val="bg1"/>
                </a:solidFill>
              </a:defRPr>
            </a:lvl1pPr>
          </a:lstStyle>
          <a:p>
            <a:pPr lvl="0"/>
            <a:r>
              <a:rPr lang="en-US"/>
              <a:t>Click to edit Master text styles</a:t>
            </a:r>
          </a:p>
        </p:txBody>
      </p:sp>
      <p:sp>
        <p:nvSpPr>
          <p:cNvPr id="25" name="Text Placeholder 23"/>
          <p:cNvSpPr>
            <a:spLocks noGrp="1"/>
          </p:cNvSpPr>
          <p:nvPr>
            <p:ph type="body" sz="quarter" idx="25"/>
          </p:nvPr>
        </p:nvSpPr>
        <p:spPr bwMode="gray">
          <a:xfrm>
            <a:off x="457200" y="1010984"/>
            <a:ext cx="1600200" cy="1783080"/>
          </a:xfrm>
        </p:spPr>
        <p:txBody>
          <a:bodyPr tIns="0" bIns="0" anchor="b">
            <a:noAutofit/>
          </a:bodyPr>
          <a:lstStyle>
            <a:lvl1pPr marL="0" indent="0">
              <a:lnSpc>
                <a:spcPts val="2925"/>
              </a:lnSpc>
              <a:spcBef>
                <a:spcPts val="0"/>
              </a:spcBef>
              <a:buNone/>
              <a:defRPr sz="2700" b="1">
                <a:solidFill>
                  <a:schemeClr val="bg1"/>
                </a:solidFill>
              </a:defRPr>
            </a:lvl1pPr>
          </a:lstStyle>
          <a:p>
            <a:pPr lvl="0"/>
            <a:r>
              <a:rPr lang="en-US"/>
              <a:t>Click to edit Master text styles</a:t>
            </a:r>
          </a:p>
        </p:txBody>
      </p:sp>
      <p:sp>
        <p:nvSpPr>
          <p:cNvPr id="33" name="Text Placeholder 25"/>
          <p:cNvSpPr>
            <a:spLocks noGrp="1"/>
          </p:cNvSpPr>
          <p:nvPr>
            <p:ph type="body" sz="quarter" idx="26"/>
          </p:nvPr>
        </p:nvSpPr>
        <p:spPr bwMode="gray">
          <a:xfrm>
            <a:off x="457200" y="2930463"/>
            <a:ext cx="1600200" cy="801415"/>
          </a:xfrm>
        </p:spPr>
        <p:txBody>
          <a:bodyPr tIns="0" bIns="0">
            <a:normAutofit/>
          </a:bodyPr>
          <a:lstStyle>
            <a:lvl1pPr marL="0" indent="0">
              <a:lnSpc>
                <a:spcPts val="1200"/>
              </a:lnSpc>
              <a:spcBef>
                <a:spcPts val="0"/>
              </a:spcBef>
              <a:buNone/>
              <a:defRPr sz="1050">
                <a:solidFill>
                  <a:schemeClr val="bg1"/>
                </a:solidFill>
              </a:defRPr>
            </a:lvl1pPr>
          </a:lstStyle>
          <a:p>
            <a:pPr lvl="0"/>
            <a:r>
              <a:rPr lang="en-US"/>
              <a:t>Click to edit Master text styles</a:t>
            </a:r>
          </a:p>
        </p:txBody>
      </p:sp>
      <p:sp>
        <p:nvSpPr>
          <p:cNvPr id="34" name="Text Placeholder 23"/>
          <p:cNvSpPr>
            <a:spLocks noGrp="1"/>
          </p:cNvSpPr>
          <p:nvPr>
            <p:ph type="body" sz="quarter" idx="27"/>
          </p:nvPr>
        </p:nvSpPr>
        <p:spPr bwMode="gray">
          <a:xfrm>
            <a:off x="2679192" y="2952520"/>
            <a:ext cx="1600200" cy="1747381"/>
          </a:xfrm>
        </p:spPr>
        <p:txBody>
          <a:bodyPr tIns="0" bIns="0" anchor="b">
            <a:noAutofit/>
          </a:bodyPr>
          <a:lstStyle>
            <a:lvl1pPr marL="0" indent="0">
              <a:lnSpc>
                <a:spcPts val="2925"/>
              </a:lnSpc>
              <a:spcBef>
                <a:spcPts val="0"/>
              </a:spcBef>
              <a:buNone/>
              <a:defRPr sz="3600" b="1">
                <a:solidFill>
                  <a:schemeClr val="bg1"/>
                </a:solidFill>
              </a:defRPr>
            </a:lvl1pPr>
          </a:lstStyle>
          <a:p>
            <a:pPr lvl="0"/>
            <a:r>
              <a:rPr lang="en-US"/>
              <a:t>Click to edit Master text styles</a:t>
            </a:r>
          </a:p>
        </p:txBody>
      </p:sp>
      <p:sp>
        <p:nvSpPr>
          <p:cNvPr id="35" name="Text Placeholder 25"/>
          <p:cNvSpPr>
            <a:spLocks noGrp="1"/>
          </p:cNvSpPr>
          <p:nvPr>
            <p:ph type="body" sz="quarter" idx="28"/>
          </p:nvPr>
        </p:nvSpPr>
        <p:spPr bwMode="gray">
          <a:xfrm>
            <a:off x="2679192" y="4814127"/>
            <a:ext cx="1757580" cy="801415"/>
          </a:xfrm>
        </p:spPr>
        <p:txBody>
          <a:bodyPr tIns="0" bIns="0">
            <a:noAutofit/>
          </a:bodyPr>
          <a:lstStyle>
            <a:lvl1pPr marL="0" indent="0">
              <a:lnSpc>
                <a:spcPts val="1275"/>
              </a:lnSpc>
              <a:spcBef>
                <a:spcPts val="0"/>
              </a:spcBef>
              <a:buNone/>
              <a:defRPr lang="en-US" sz="1200" kern="1200" dirty="0" smtClean="0">
                <a:solidFill>
                  <a:schemeClr val="bg1"/>
                </a:solidFill>
                <a:latin typeface="+mn-lt"/>
                <a:ea typeface="+mn-ea"/>
                <a:cs typeface="+mn-cs"/>
              </a:defRPr>
            </a:lvl1pPr>
          </a:lstStyle>
          <a:p>
            <a:pPr lvl="0"/>
            <a:r>
              <a:rPr lang="en-US"/>
              <a:t>Click to edit Master text styles</a:t>
            </a:r>
          </a:p>
        </p:txBody>
      </p:sp>
      <p:sp>
        <p:nvSpPr>
          <p:cNvPr id="27" name="Slide Number Placeholder 5"/>
          <p:cNvSpPr>
            <a:spLocks noGrp="1"/>
          </p:cNvSpPr>
          <p:nvPr>
            <p:ph type="sldNum" sz="quarter" idx="4"/>
          </p:nvPr>
        </p:nvSpPr>
        <p:spPr>
          <a:xfrm>
            <a:off x="239715" y="6286106"/>
            <a:ext cx="378392" cy="365125"/>
          </a:xfrm>
          <a:prstGeom prst="rect">
            <a:avLst/>
          </a:prstGeom>
        </p:spPr>
        <p:txBody>
          <a:bodyPr vert="horz" wrap="none" lIns="91440" tIns="45720" rIns="91440" bIns="45720" rtlCol="0" anchor="ctr"/>
          <a:lstStyle>
            <a:lvl1pPr algn="ctr">
              <a:defRPr sz="9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235893736"/>
      </p:ext>
    </p:extLst>
  </p:cSld>
  <p:clrMapOvr>
    <a:masterClrMapping/>
  </p:clrMapOvr>
</p:sldLayout>
</file>

<file path=ppt/slideLayouts/slideLayout420.xml><?xml version="1.0" encoding="utf-8"?>
<p:sldLayout xmlns:a="http://schemas.openxmlformats.org/drawingml/2006/main" xmlns:r="http://schemas.openxmlformats.org/officeDocument/2006/relationships" xmlns:p="http://schemas.openxmlformats.org/presentationml/2006/main" preserve="1" userDrawn="1">
  <p:cSld name="MosaicThreeColumn_Blue">
    <p:spTree>
      <p:nvGrpSpPr>
        <p:cNvPr id="1" name=""/>
        <p:cNvGrpSpPr/>
        <p:nvPr/>
      </p:nvGrpSpPr>
      <p:grpSpPr>
        <a:xfrm>
          <a:off x="0" y="0"/>
          <a:ext cx="0" cy="0"/>
          <a:chOff x="0" y="0"/>
          <a:chExt cx="0" cy="0"/>
        </a:xfrm>
      </p:grpSpPr>
      <p:sp>
        <p:nvSpPr>
          <p:cNvPr id="36" name="Round Diagonal Corner Rectangle 35"/>
          <p:cNvSpPr/>
          <p:nvPr userDrawn="1"/>
        </p:nvSpPr>
        <p:spPr>
          <a:xfrm>
            <a:off x="3172968" y="3118104"/>
            <a:ext cx="2798064" cy="2596896"/>
          </a:xfrm>
          <a:prstGeom prst="round2DiagRect">
            <a:avLst>
              <a:gd name="adj1" fmla="val 9144"/>
              <a:gd name="adj2" fmla="val 0"/>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prstClr val="white"/>
              </a:solidFill>
            </a:endParaRPr>
          </a:p>
        </p:txBody>
      </p:sp>
      <p:sp>
        <p:nvSpPr>
          <p:cNvPr id="37" name="Round Diagonal Corner Rectangle 36"/>
          <p:cNvSpPr/>
          <p:nvPr userDrawn="1"/>
        </p:nvSpPr>
        <p:spPr>
          <a:xfrm>
            <a:off x="6117336" y="4069080"/>
            <a:ext cx="2798064" cy="1645920"/>
          </a:xfrm>
          <a:prstGeom prst="round2DiagRect">
            <a:avLst>
              <a:gd name="adj1" fmla="val 0"/>
              <a:gd name="adj2" fmla="val 14623"/>
            </a:avLst>
          </a:prstGeom>
          <a:solidFill>
            <a:srgbClr val="005C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prstClr val="white"/>
              </a:solidFill>
            </a:endParaRPr>
          </a:p>
        </p:txBody>
      </p:sp>
      <p:sp>
        <p:nvSpPr>
          <p:cNvPr id="38" name="Round Diagonal Corner Rectangle 37"/>
          <p:cNvSpPr/>
          <p:nvPr userDrawn="1"/>
        </p:nvSpPr>
        <p:spPr>
          <a:xfrm>
            <a:off x="230188" y="907961"/>
            <a:ext cx="2798064" cy="2816352"/>
          </a:xfrm>
          <a:prstGeom prst="round2DiagRect">
            <a:avLst>
              <a:gd name="adj1" fmla="val 0"/>
              <a:gd name="adj2" fmla="val 7684"/>
            </a:avLst>
          </a:prstGeom>
          <a:solidFill>
            <a:srgbClr val="005C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prstClr val="white"/>
              </a:solidFill>
            </a:endParaRPr>
          </a:p>
        </p:txBody>
      </p:sp>
      <p:sp>
        <p:nvSpPr>
          <p:cNvPr id="22" name="Picture Placeholder 21"/>
          <p:cNvSpPr>
            <a:spLocks noGrp="1"/>
          </p:cNvSpPr>
          <p:nvPr>
            <p:ph type="pic" sz="quarter" idx="14"/>
          </p:nvPr>
        </p:nvSpPr>
        <p:spPr>
          <a:xfrm>
            <a:off x="6117336" y="914400"/>
            <a:ext cx="2798064" cy="2999232"/>
          </a:xfrm>
          <a:prstGeom prst="round2DiagRect">
            <a:avLst>
              <a:gd name="adj1" fmla="val 7862"/>
              <a:gd name="adj2" fmla="val 0"/>
            </a:avLst>
          </a:prstGeom>
        </p:spPr>
        <p:txBody>
          <a:bodyPr/>
          <a:lstStyle/>
          <a:p>
            <a:r>
              <a:rPr lang="en-US" dirty="0"/>
              <a:t>Click icon to add picture</a:t>
            </a:r>
          </a:p>
        </p:txBody>
      </p:sp>
      <p:sp>
        <p:nvSpPr>
          <p:cNvPr id="20" name="Picture Placeholder 19"/>
          <p:cNvSpPr>
            <a:spLocks noGrp="1"/>
          </p:cNvSpPr>
          <p:nvPr>
            <p:ph type="pic" sz="quarter" idx="13"/>
          </p:nvPr>
        </p:nvSpPr>
        <p:spPr>
          <a:xfrm>
            <a:off x="3172968" y="914400"/>
            <a:ext cx="2798064" cy="2048256"/>
          </a:xfrm>
          <a:prstGeom prst="round2DiagRect">
            <a:avLst>
              <a:gd name="adj1" fmla="val 0"/>
              <a:gd name="adj2" fmla="val 10067"/>
            </a:avLst>
          </a:prstGeom>
        </p:spPr>
        <p:txBody>
          <a:bodyPr/>
          <a:lstStyle/>
          <a:p>
            <a:r>
              <a:rPr lang="en-US" dirty="0"/>
              <a:t>Click icon to add picture</a:t>
            </a:r>
          </a:p>
        </p:txBody>
      </p:sp>
      <p:sp>
        <p:nvSpPr>
          <p:cNvPr id="14" name="Picture Placeholder 13"/>
          <p:cNvSpPr>
            <a:spLocks noGrp="1"/>
          </p:cNvSpPr>
          <p:nvPr>
            <p:ph type="pic" sz="quarter" idx="11"/>
          </p:nvPr>
        </p:nvSpPr>
        <p:spPr>
          <a:xfrm>
            <a:off x="228600" y="3886200"/>
            <a:ext cx="2798064" cy="1828800"/>
          </a:xfrm>
          <a:prstGeom prst="round2DiagRect">
            <a:avLst>
              <a:gd name="adj1" fmla="val 14020"/>
              <a:gd name="adj2" fmla="val 0"/>
            </a:avLst>
          </a:prstGeom>
        </p:spPr>
        <p:txBody>
          <a:bodyPr/>
          <a:lstStyle/>
          <a:p>
            <a:r>
              <a:rPr lang="en-US" dirty="0"/>
              <a:t>Click icon to add picture</a:t>
            </a:r>
          </a:p>
        </p:txBody>
      </p:sp>
      <p:sp>
        <p:nvSpPr>
          <p:cNvPr id="21" name="Text Placeholder 23"/>
          <p:cNvSpPr>
            <a:spLocks noGrp="1"/>
          </p:cNvSpPr>
          <p:nvPr>
            <p:ph type="body" sz="quarter" idx="23"/>
          </p:nvPr>
        </p:nvSpPr>
        <p:spPr bwMode="gray">
          <a:xfrm>
            <a:off x="6355080" y="4161283"/>
            <a:ext cx="2286000" cy="563671"/>
          </a:xfrm>
        </p:spPr>
        <p:txBody>
          <a:bodyPr tIns="0" bIns="0" anchor="b">
            <a:noAutofit/>
          </a:bodyPr>
          <a:lstStyle>
            <a:lvl1pPr marL="0" indent="0">
              <a:lnSpc>
                <a:spcPts val="2175"/>
              </a:lnSpc>
              <a:spcBef>
                <a:spcPts val="0"/>
              </a:spcBef>
              <a:buNone/>
              <a:defRPr sz="1800" b="1">
                <a:solidFill>
                  <a:schemeClr val="bg1"/>
                </a:solidFill>
              </a:defRPr>
            </a:lvl1pPr>
          </a:lstStyle>
          <a:p>
            <a:pPr lvl="0"/>
            <a:r>
              <a:rPr lang="en-US"/>
              <a:t>Click to edit Master text styles</a:t>
            </a:r>
          </a:p>
        </p:txBody>
      </p:sp>
      <p:sp>
        <p:nvSpPr>
          <p:cNvPr id="23" name="Text Placeholder 25"/>
          <p:cNvSpPr>
            <a:spLocks noGrp="1"/>
          </p:cNvSpPr>
          <p:nvPr>
            <p:ph type="body" sz="quarter" idx="24"/>
          </p:nvPr>
        </p:nvSpPr>
        <p:spPr bwMode="gray">
          <a:xfrm>
            <a:off x="6355080" y="4846969"/>
            <a:ext cx="2286000" cy="801415"/>
          </a:xfrm>
        </p:spPr>
        <p:txBody>
          <a:bodyPr tIns="0" bIns="0">
            <a:normAutofit/>
          </a:bodyPr>
          <a:lstStyle>
            <a:lvl1pPr marL="0" indent="0">
              <a:lnSpc>
                <a:spcPts val="1200"/>
              </a:lnSpc>
              <a:spcBef>
                <a:spcPts val="0"/>
              </a:spcBef>
              <a:buNone/>
              <a:defRPr sz="1050">
                <a:solidFill>
                  <a:schemeClr val="bg1"/>
                </a:solidFill>
              </a:defRPr>
            </a:lvl1pPr>
          </a:lstStyle>
          <a:p>
            <a:pPr lvl="0"/>
            <a:r>
              <a:rPr lang="en-US"/>
              <a:t>Click to edit Master text styles</a:t>
            </a:r>
          </a:p>
        </p:txBody>
      </p:sp>
      <p:sp>
        <p:nvSpPr>
          <p:cNvPr id="25" name="Text Placeholder 23"/>
          <p:cNvSpPr>
            <a:spLocks noGrp="1"/>
          </p:cNvSpPr>
          <p:nvPr>
            <p:ph type="body" sz="quarter" idx="25"/>
          </p:nvPr>
        </p:nvSpPr>
        <p:spPr bwMode="gray">
          <a:xfrm>
            <a:off x="457200" y="1010986"/>
            <a:ext cx="2286000" cy="1283919"/>
          </a:xfrm>
        </p:spPr>
        <p:txBody>
          <a:bodyPr tIns="0" bIns="0" anchor="b">
            <a:noAutofit/>
          </a:bodyPr>
          <a:lstStyle>
            <a:lvl1pPr marL="0" indent="0">
              <a:lnSpc>
                <a:spcPts val="2925"/>
              </a:lnSpc>
              <a:spcBef>
                <a:spcPts val="0"/>
              </a:spcBef>
              <a:buNone/>
              <a:defRPr sz="2700" b="1">
                <a:solidFill>
                  <a:schemeClr val="bg1"/>
                </a:solidFill>
              </a:defRPr>
            </a:lvl1pPr>
          </a:lstStyle>
          <a:p>
            <a:pPr lvl="0"/>
            <a:r>
              <a:rPr lang="en-US"/>
              <a:t>Click to edit Master text styles</a:t>
            </a:r>
          </a:p>
        </p:txBody>
      </p:sp>
      <p:sp>
        <p:nvSpPr>
          <p:cNvPr id="33" name="Text Placeholder 25"/>
          <p:cNvSpPr>
            <a:spLocks noGrp="1"/>
          </p:cNvSpPr>
          <p:nvPr>
            <p:ph type="body" sz="quarter" idx="26"/>
          </p:nvPr>
        </p:nvSpPr>
        <p:spPr bwMode="gray">
          <a:xfrm>
            <a:off x="457200" y="2430248"/>
            <a:ext cx="2286000" cy="1069723"/>
          </a:xfrm>
        </p:spPr>
        <p:txBody>
          <a:bodyPr tIns="0" bIns="0">
            <a:normAutofit/>
          </a:bodyPr>
          <a:lstStyle>
            <a:lvl1pPr marL="0" indent="0">
              <a:lnSpc>
                <a:spcPts val="1200"/>
              </a:lnSpc>
              <a:spcBef>
                <a:spcPts val="0"/>
              </a:spcBef>
              <a:buNone/>
              <a:defRPr sz="1050">
                <a:solidFill>
                  <a:schemeClr val="bg1"/>
                </a:solidFill>
              </a:defRPr>
            </a:lvl1pPr>
          </a:lstStyle>
          <a:p>
            <a:pPr lvl="0"/>
            <a:r>
              <a:rPr lang="en-US"/>
              <a:t>Click to edit Master text styles</a:t>
            </a:r>
          </a:p>
        </p:txBody>
      </p:sp>
      <p:sp>
        <p:nvSpPr>
          <p:cNvPr id="34" name="Text Placeholder 23"/>
          <p:cNvSpPr>
            <a:spLocks noGrp="1"/>
          </p:cNvSpPr>
          <p:nvPr>
            <p:ph type="body" sz="quarter" idx="27"/>
          </p:nvPr>
        </p:nvSpPr>
        <p:spPr bwMode="gray">
          <a:xfrm>
            <a:off x="3410712" y="3221829"/>
            <a:ext cx="2286000" cy="870560"/>
          </a:xfrm>
        </p:spPr>
        <p:txBody>
          <a:bodyPr tIns="0" bIns="0" anchor="b">
            <a:noAutofit/>
          </a:bodyPr>
          <a:lstStyle>
            <a:lvl1pPr marL="0" indent="0">
              <a:lnSpc>
                <a:spcPts val="2925"/>
              </a:lnSpc>
              <a:spcBef>
                <a:spcPts val="0"/>
              </a:spcBef>
              <a:buNone/>
              <a:defRPr sz="3600" b="1">
                <a:solidFill>
                  <a:schemeClr val="bg1"/>
                </a:solidFill>
              </a:defRPr>
            </a:lvl1pPr>
          </a:lstStyle>
          <a:p>
            <a:pPr lvl="0"/>
            <a:r>
              <a:rPr lang="en-US"/>
              <a:t>Click to edit Master text styles</a:t>
            </a:r>
          </a:p>
        </p:txBody>
      </p:sp>
      <p:sp>
        <p:nvSpPr>
          <p:cNvPr id="35" name="Text Placeholder 25"/>
          <p:cNvSpPr>
            <a:spLocks noGrp="1"/>
          </p:cNvSpPr>
          <p:nvPr>
            <p:ph type="body" sz="quarter" idx="28"/>
          </p:nvPr>
        </p:nvSpPr>
        <p:spPr bwMode="gray">
          <a:xfrm>
            <a:off x="3410712" y="4206887"/>
            <a:ext cx="2286000" cy="1234440"/>
          </a:xfrm>
        </p:spPr>
        <p:txBody>
          <a:bodyPr tIns="0" bIns="0">
            <a:normAutofit/>
          </a:bodyPr>
          <a:lstStyle>
            <a:lvl1pPr marL="0" indent="0">
              <a:lnSpc>
                <a:spcPts val="1500"/>
              </a:lnSpc>
              <a:spcBef>
                <a:spcPts val="0"/>
              </a:spcBef>
              <a:buNone/>
              <a:defRPr sz="1350">
                <a:solidFill>
                  <a:schemeClr val="bg1"/>
                </a:solidFill>
              </a:defRPr>
            </a:lvl1pPr>
          </a:lstStyle>
          <a:p>
            <a:pPr lvl="0"/>
            <a:r>
              <a:rPr lang="en-US"/>
              <a:t>Click to edit Master text styles</a:t>
            </a:r>
          </a:p>
        </p:txBody>
      </p:sp>
      <p:sp>
        <p:nvSpPr>
          <p:cNvPr id="18" name="Slide Number Placeholder 5"/>
          <p:cNvSpPr>
            <a:spLocks noGrp="1"/>
          </p:cNvSpPr>
          <p:nvPr>
            <p:ph type="sldNum" sz="quarter" idx="4"/>
          </p:nvPr>
        </p:nvSpPr>
        <p:spPr>
          <a:xfrm>
            <a:off x="239715" y="6286106"/>
            <a:ext cx="378392" cy="365125"/>
          </a:xfrm>
          <a:prstGeom prst="rect">
            <a:avLst/>
          </a:prstGeom>
        </p:spPr>
        <p:txBody>
          <a:bodyPr vert="horz" wrap="none" lIns="91440" tIns="45720" rIns="91440" bIns="45720" rtlCol="0" anchor="ctr"/>
          <a:lstStyle>
            <a:lvl1pPr algn="ctr">
              <a:defRPr sz="9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03945860"/>
      </p:ext>
    </p:extLst>
  </p:cSld>
  <p:clrMapOvr>
    <a:masterClrMapping/>
  </p:clrMapOvr>
</p:sldLayout>
</file>

<file path=ppt/slideLayouts/slideLayout421.xml><?xml version="1.0" encoding="utf-8"?>
<p:sldLayout xmlns:a="http://schemas.openxmlformats.org/drawingml/2006/main" xmlns:r="http://schemas.openxmlformats.org/officeDocument/2006/relationships" xmlns:p="http://schemas.openxmlformats.org/presentationml/2006/main" preserve="1" userDrawn="1">
  <p:cSld name="MosaicTwoColumn_Blue">
    <p:spTree>
      <p:nvGrpSpPr>
        <p:cNvPr id="1" name=""/>
        <p:cNvGrpSpPr/>
        <p:nvPr/>
      </p:nvGrpSpPr>
      <p:grpSpPr>
        <a:xfrm>
          <a:off x="0" y="0"/>
          <a:ext cx="0" cy="0"/>
          <a:chOff x="0" y="0"/>
          <a:chExt cx="0" cy="0"/>
        </a:xfrm>
      </p:grpSpPr>
      <p:sp>
        <p:nvSpPr>
          <p:cNvPr id="37" name="Round Diagonal Corner Rectangle 36"/>
          <p:cNvSpPr/>
          <p:nvPr userDrawn="1"/>
        </p:nvSpPr>
        <p:spPr>
          <a:xfrm>
            <a:off x="4645152" y="4069080"/>
            <a:ext cx="4270248" cy="2057400"/>
          </a:xfrm>
          <a:prstGeom prst="round2DiagRect">
            <a:avLst>
              <a:gd name="adj1" fmla="val 10959"/>
              <a:gd name="adj2" fmla="val 0"/>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prstClr val="white"/>
              </a:solidFill>
            </a:endParaRPr>
          </a:p>
        </p:txBody>
      </p:sp>
      <p:sp>
        <p:nvSpPr>
          <p:cNvPr id="38" name="Round Diagonal Corner Rectangle 37"/>
          <p:cNvSpPr/>
          <p:nvPr userDrawn="1"/>
        </p:nvSpPr>
        <p:spPr>
          <a:xfrm>
            <a:off x="230188" y="914400"/>
            <a:ext cx="4270248" cy="1764792"/>
          </a:xfrm>
          <a:prstGeom prst="round2DiagRect">
            <a:avLst>
              <a:gd name="adj1" fmla="val 0"/>
              <a:gd name="adj2" fmla="val 11943"/>
            </a:avLst>
          </a:prstGeom>
          <a:solidFill>
            <a:srgbClr val="1E9D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prstClr val="white"/>
              </a:solidFill>
            </a:endParaRPr>
          </a:p>
        </p:txBody>
      </p:sp>
      <p:sp>
        <p:nvSpPr>
          <p:cNvPr id="22" name="Picture Placeholder 21"/>
          <p:cNvSpPr>
            <a:spLocks noGrp="1"/>
          </p:cNvSpPr>
          <p:nvPr>
            <p:ph type="pic" sz="quarter" idx="14"/>
          </p:nvPr>
        </p:nvSpPr>
        <p:spPr>
          <a:xfrm>
            <a:off x="4645152" y="914400"/>
            <a:ext cx="4270248" cy="3017520"/>
          </a:xfrm>
          <a:prstGeom prst="round2DiagRect">
            <a:avLst>
              <a:gd name="adj1" fmla="val 0"/>
              <a:gd name="adj2" fmla="val 7057"/>
            </a:avLst>
          </a:prstGeom>
        </p:spPr>
        <p:txBody>
          <a:bodyPr/>
          <a:lstStyle/>
          <a:p>
            <a:r>
              <a:rPr lang="en-US" dirty="0"/>
              <a:t>Click icon to add picture</a:t>
            </a:r>
          </a:p>
        </p:txBody>
      </p:sp>
      <p:sp>
        <p:nvSpPr>
          <p:cNvPr id="14" name="Picture Placeholder 13"/>
          <p:cNvSpPr>
            <a:spLocks noGrp="1"/>
          </p:cNvSpPr>
          <p:nvPr>
            <p:ph type="pic" sz="quarter" idx="11"/>
          </p:nvPr>
        </p:nvSpPr>
        <p:spPr>
          <a:xfrm>
            <a:off x="228600" y="2862072"/>
            <a:ext cx="4270248" cy="3264408"/>
          </a:xfrm>
          <a:prstGeom prst="round2DiagRect">
            <a:avLst>
              <a:gd name="adj1" fmla="val 7497"/>
              <a:gd name="adj2" fmla="val 0"/>
            </a:avLst>
          </a:prstGeom>
        </p:spPr>
        <p:txBody>
          <a:bodyPr/>
          <a:lstStyle/>
          <a:p>
            <a:r>
              <a:rPr lang="en-US" dirty="0"/>
              <a:t>Click icon to add picture</a:t>
            </a:r>
          </a:p>
        </p:txBody>
      </p:sp>
      <p:sp>
        <p:nvSpPr>
          <p:cNvPr id="21" name="Text Placeholder 23"/>
          <p:cNvSpPr>
            <a:spLocks noGrp="1"/>
          </p:cNvSpPr>
          <p:nvPr>
            <p:ph type="body" sz="quarter" idx="23"/>
          </p:nvPr>
        </p:nvSpPr>
        <p:spPr bwMode="gray">
          <a:xfrm>
            <a:off x="4882896" y="4161281"/>
            <a:ext cx="3840480" cy="1127342"/>
          </a:xfrm>
        </p:spPr>
        <p:txBody>
          <a:bodyPr tIns="0" bIns="0" anchor="b">
            <a:noAutofit/>
          </a:bodyPr>
          <a:lstStyle>
            <a:lvl1pPr marL="0" indent="0">
              <a:lnSpc>
                <a:spcPts val="2925"/>
              </a:lnSpc>
              <a:spcBef>
                <a:spcPts val="0"/>
              </a:spcBef>
              <a:buNone/>
              <a:defRPr sz="3600" b="1">
                <a:solidFill>
                  <a:schemeClr val="bg1"/>
                </a:solidFill>
              </a:defRPr>
            </a:lvl1pPr>
          </a:lstStyle>
          <a:p>
            <a:pPr lvl="0"/>
            <a:r>
              <a:rPr lang="en-US"/>
              <a:t>Click to edit Master text styles</a:t>
            </a:r>
          </a:p>
        </p:txBody>
      </p:sp>
      <p:sp>
        <p:nvSpPr>
          <p:cNvPr id="23" name="Text Placeholder 25"/>
          <p:cNvSpPr>
            <a:spLocks noGrp="1"/>
          </p:cNvSpPr>
          <p:nvPr>
            <p:ph type="body" sz="quarter" idx="24"/>
          </p:nvPr>
        </p:nvSpPr>
        <p:spPr bwMode="gray">
          <a:xfrm>
            <a:off x="4882895" y="5445063"/>
            <a:ext cx="3840480" cy="463169"/>
          </a:xfrm>
        </p:spPr>
        <p:txBody>
          <a:bodyPr tIns="0" bIns="0">
            <a:normAutofit/>
          </a:bodyPr>
          <a:lstStyle>
            <a:lvl1pPr marL="0" indent="0">
              <a:lnSpc>
                <a:spcPts val="1200"/>
              </a:lnSpc>
              <a:spcBef>
                <a:spcPts val="0"/>
              </a:spcBef>
              <a:buNone/>
              <a:defRPr sz="1050">
                <a:solidFill>
                  <a:schemeClr val="bg1"/>
                </a:solidFill>
              </a:defRPr>
            </a:lvl1pPr>
          </a:lstStyle>
          <a:p>
            <a:pPr lvl="0"/>
            <a:r>
              <a:rPr lang="en-US"/>
              <a:t>Click to edit Master text styles</a:t>
            </a:r>
          </a:p>
        </p:txBody>
      </p:sp>
      <p:sp>
        <p:nvSpPr>
          <p:cNvPr id="25" name="Text Placeholder 23"/>
          <p:cNvSpPr>
            <a:spLocks noGrp="1"/>
          </p:cNvSpPr>
          <p:nvPr>
            <p:ph type="body" sz="quarter" idx="25"/>
          </p:nvPr>
        </p:nvSpPr>
        <p:spPr>
          <a:xfrm>
            <a:off x="457200" y="1010986"/>
            <a:ext cx="3840480" cy="688933"/>
          </a:xfrm>
        </p:spPr>
        <p:txBody>
          <a:bodyPr tIns="0" bIns="0" anchor="b">
            <a:noAutofit/>
          </a:bodyPr>
          <a:lstStyle>
            <a:lvl1pPr marL="0" indent="0">
              <a:lnSpc>
                <a:spcPts val="2925"/>
              </a:lnSpc>
              <a:spcBef>
                <a:spcPts val="0"/>
              </a:spcBef>
              <a:buNone/>
              <a:defRPr sz="2700" b="1">
                <a:solidFill>
                  <a:schemeClr val="bg1"/>
                </a:solidFill>
              </a:defRPr>
            </a:lvl1pPr>
          </a:lstStyle>
          <a:p>
            <a:pPr lvl="0"/>
            <a:r>
              <a:rPr lang="en-US"/>
              <a:t>Click to edit Master text styles</a:t>
            </a:r>
          </a:p>
        </p:txBody>
      </p:sp>
      <p:sp>
        <p:nvSpPr>
          <p:cNvPr id="33" name="Text Placeholder 25"/>
          <p:cNvSpPr>
            <a:spLocks noGrp="1"/>
          </p:cNvSpPr>
          <p:nvPr>
            <p:ph type="body" sz="quarter" idx="26"/>
          </p:nvPr>
        </p:nvSpPr>
        <p:spPr>
          <a:xfrm>
            <a:off x="457200" y="1824040"/>
            <a:ext cx="3840480" cy="674025"/>
          </a:xfrm>
        </p:spPr>
        <p:txBody>
          <a:bodyPr tIns="0" bIns="0">
            <a:normAutofit/>
          </a:bodyPr>
          <a:lstStyle>
            <a:lvl1pPr marL="0" indent="0">
              <a:lnSpc>
                <a:spcPts val="1200"/>
              </a:lnSpc>
              <a:spcBef>
                <a:spcPts val="0"/>
              </a:spcBef>
              <a:buNone/>
              <a:defRPr sz="1050">
                <a:solidFill>
                  <a:schemeClr val="bg1"/>
                </a:solidFill>
              </a:defRPr>
            </a:lvl1pPr>
          </a:lstStyle>
          <a:p>
            <a:pPr lvl="0"/>
            <a:r>
              <a:rPr lang="en-US"/>
              <a:t>Click to edit Master text styles</a:t>
            </a:r>
          </a:p>
        </p:txBody>
      </p:sp>
      <p:sp>
        <p:nvSpPr>
          <p:cNvPr id="12" name="Slide Number Placeholder 5"/>
          <p:cNvSpPr>
            <a:spLocks noGrp="1"/>
          </p:cNvSpPr>
          <p:nvPr>
            <p:ph type="sldNum" sz="quarter" idx="4"/>
          </p:nvPr>
        </p:nvSpPr>
        <p:spPr>
          <a:xfrm>
            <a:off x="239715" y="6286106"/>
            <a:ext cx="378392" cy="365125"/>
          </a:xfrm>
          <a:prstGeom prst="rect">
            <a:avLst/>
          </a:prstGeom>
        </p:spPr>
        <p:txBody>
          <a:bodyPr vert="horz" wrap="none" lIns="91440" tIns="45720" rIns="91440" bIns="45720" rtlCol="0" anchor="ctr"/>
          <a:lstStyle>
            <a:lvl1pPr algn="ctr">
              <a:defRPr sz="9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849524792"/>
      </p:ext>
    </p:extLst>
  </p:cSld>
  <p:clrMapOvr>
    <a:masterClrMapping/>
  </p:clrMapOvr>
</p:sldLayout>
</file>

<file path=ppt/slideLayouts/slideLayout422.xml><?xml version="1.0" encoding="utf-8"?>
<p:sldLayout xmlns:a="http://schemas.openxmlformats.org/drawingml/2006/main" xmlns:r="http://schemas.openxmlformats.org/officeDocument/2006/relationships" xmlns:p="http://schemas.openxmlformats.org/presentationml/2006/main" type="blank" preserve="1">
  <p:cSld name="Closer">
    <p:spTree>
      <p:nvGrpSpPr>
        <p:cNvPr id="1" name=""/>
        <p:cNvGrpSpPr/>
        <p:nvPr/>
      </p:nvGrpSpPr>
      <p:grpSpPr>
        <a:xfrm>
          <a:off x="0" y="0"/>
          <a:ext cx="0" cy="0"/>
          <a:chOff x="0" y="0"/>
          <a:chExt cx="0" cy="0"/>
        </a:xfrm>
      </p:grpSpPr>
      <p:sp>
        <p:nvSpPr>
          <p:cNvPr id="5" name="Rectangle 4"/>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prstClr val="white"/>
              </a:solidFill>
            </a:endParaRPr>
          </a:p>
        </p:txBody>
      </p:sp>
      <p:pic>
        <p:nvPicPr>
          <p:cNvPr id="3" name="Picture 2" descr="Cargill_Webinar_graphics-87.png"/>
          <p:cNvPicPr>
            <a:picLocks noChangeAspect="1"/>
          </p:cNvPicPr>
          <p:nvPr userDrawn="1"/>
        </p:nvPicPr>
        <p:blipFill>
          <a:blip r:embed="rId2" cstate="print"/>
          <a:stretch>
            <a:fillRect/>
          </a:stretch>
        </p:blipFill>
        <p:spPr>
          <a:xfrm>
            <a:off x="3200514" y="2816404"/>
            <a:ext cx="2742973" cy="1225195"/>
          </a:xfrm>
          <a:prstGeom prst="rect">
            <a:avLst/>
          </a:prstGeom>
        </p:spPr>
      </p:pic>
    </p:spTree>
    <p:extLst>
      <p:ext uri="{BB962C8B-B14F-4D97-AF65-F5344CB8AC3E}">
        <p14:creationId xmlns:p14="http://schemas.microsoft.com/office/powerpoint/2010/main" val="2480592843"/>
      </p:ext>
    </p:extLst>
  </p:cSld>
  <p:clrMapOvr>
    <a:masterClrMapping/>
  </p:clrMapOvr>
</p:sldLayout>
</file>

<file path=ppt/slideLayouts/slideLayout423.xml><?xml version="1.0" encoding="utf-8"?>
<p:sldLayout xmlns:a="http://schemas.openxmlformats.org/drawingml/2006/main" xmlns:r="http://schemas.openxmlformats.org/officeDocument/2006/relationships" xmlns:p="http://schemas.openxmlformats.org/presentationml/2006/main" showMasterSp="0" preserve="1">
  <p:cSld name="Title with picture - short">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3" name="Rectangle 2"/>
          <p:cNvSpPr/>
          <p:nvPr/>
        </p:nvSpPr>
        <p:spPr bwMode="gray">
          <a:xfrm>
            <a:off x="324000" y="-1"/>
            <a:ext cx="8496000" cy="2520000"/>
          </a:xfrm>
          <a:prstGeom prst="rect">
            <a:avLst/>
          </a:prstGeom>
          <a:solidFill>
            <a:schemeClr val="bg1">
              <a:alpha val="75000"/>
            </a:schemeClr>
          </a:solidFill>
          <a:ln w="635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2" name="Title 1"/>
          <p:cNvSpPr>
            <a:spLocks noGrp="1"/>
          </p:cNvSpPr>
          <p:nvPr>
            <p:ph type="title" hasCustomPrompt="1"/>
          </p:nvPr>
        </p:nvSpPr>
        <p:spPr>
          <a:xfrm>
            <a:off x="414000" y="324000"/>
            <a:ext cx="7740000" cy="738000"/>
          </a:xfrm>
        </p:spPr>
        <p:txBody>
          <a:bodyPr anchor="t" anchorCtr="0">
            <a:noAutofit/>
          </a:bodyPr>
          <a:lstStyle>
            <a:lvl1pPr>
              <a:defRPr sz="4800">
                <a:solidFill>
                  <a:srgbClr val="007681"/>
                </a:solidFill>
              </a:defRPr>
            </a:lvl1pPr>
          </a:lstStyle>
          <a:p>
            <a:r>
              <a:rPr lang="en-US" dirty="0"/>
              <a:t>Short Presentation Title</a:t>
            </a:r>
          </a:p>
        </p:txBody>
      </p:sp>
      <p:sp>
        <p:nvSpPr>
          <p:cNvPr id="5" name="Rectangle 4"/>
          <p:cNvSpPr/>
          <p:nvPr userDrawn="1"/>
        </p:nvSpPr>
        <p:spPr bwMode="gray">
          <a:xfrm>
            <a:off x="324000" y="0"/>
            <a:ext cx="8496000" cy="162000"/>
          </a:xfrm>
          <a:prstGeom prst="rect">
            <a:avLst/>
          </a:prstGeom>
          <a:solidFill>
            <a:srgbClr val="005F86"/>
          </a:solidFill>
          <a:ln w="9525"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600"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6" name="Subtitle 2"/>
          <p:cNvSpPr>
            <a:spLocks noGrp="1"/>
          </p:cNvSpPr>
          <p:nvPr>
            <p:ph type="subTitle" idx="1" hasCustomPrompt="1"/>
          </p:nvPr>
        </p:nvSpPr>
        <p:spPr bwMode="gray">
          <a:xfrm>
            <a:off x="414000" y="1512000"/>
            <a:ext cx="7740000" cy="246221"/>
          </a:xfrm>
        </p:spPr>
        <p:txBody>
          <a:bodyPr anchor="b" anchorCtr="0">
            <a:spAutoFit/>
          </a:bodyPr>
          <a:lstStyle>
            <a:lvl1pPr marL="0" marR="0" indent="0" algn="l" defTabSz="914400" rtl="0" eaLnBrk="1" fontAlgn="auto" latinLnBrk="0" hangingPunct="1">
              <a:lnSpc>
                <a:spcPct val="100000"/>
              </a:lnSpc>
              <a:spcBef>
                <a:spcPts val="0"/>
              </a:spcBef>
              <a:spcAft>
                <a:spcPts val="0"/>
              </a:spcAft>
              <a:buClr>
                <a:schemeClr val="accent1"/>
              </a:buClr>
              <a:buSzPct val="80000"/>
              <a:buFontTx/>
              <a:buNone/>
              <a:tabLst/>
              <a:defRPr sz="1600" b="0">
                <a:solidFill>
                  <a:sysClr val="windowText" lastClr="0000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Speaker’s Name, SAP / Month 00, 2016</a:t>
            </a:r>
          </a:p>
        </p:txBody>
      </p:sp>
      <p:sp>
        <p:nvSpPr>
          <p:cNvPr id="7" name="TextBox 6"/>
          <p:cNvSpPr txBox="1"/>
          <p:nvPr userDrawn="1"/>
        </p:nvSpPr>
        <p:spPr>
          <a:xfrm rot="21360000">
            <a:off x="2896863" y="3808216"/>
            <a:ext cx="3350276" cy="246221"/>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600" kern="0" dirty="0">
                <a:solidFill>
                  <a:schemeClr val="tx1"/>
                </a:solidFill>
                <a:ea typeface="Arial Unicode MS" pitchFamily="34" charset="-128"/>
                <a:cs typeface="Arial Unicode MS" pitchFamily="34" charset="-128"/>
              </a:rPr>
              <a:t>Use this title slide only with an</a:t>
            </a:r>
            <a:r>
              <a:rPr lang="en-US" sz="1600" kern="0" baseline="0" dirty="0">
                <a:solidFill>
                  <a:schemeClr val="tx1"/>
                </a:solidFill>
                <a:ea typeface="Arial Unicode MS" pitchFamily="34" charset="-128"/>
                <a:cs typeface="Arial Unicode MS" pitchFamily="34" charset="-128"/>
              </a:rPr>
              <a:t> image</a:t>
            </a:r>
            <a:endParaRPr lang="en-US" sz="1600" kern="0" dirty="0">
              <a:solidFill>
                <a:schemeClr val="tx1"/>
              </a:solidFill>
              <a:ea typeface="Arial Unicode MS" pitchFamily="34" charset="-128"/>
              <a:cs typeface="Arial Unicode MS" pitchFamily="34" charset="-128"/>
            </a:endParaRPr>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4000" y="2115530"/>
            <a:ext cx="1477566" cy="288000"/>
          </a:xfrm>
          <a:prstGeom prst="rect">
            <a:avLst/>
          </a:prstGeom>
        </p:spPr>
      </p:pic>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25438" y="6083725"/>
            <a:ext cx="916759" cy="453600"/>
          </a:xfrm>
          <a:prstGeom prst="rect">
            <a:avLst/>
          </a:prstGeom>
        </p:spPr>
      </p:pic>
    </p:spTree>
    <p:extLst>
      <p:ext uri="{BB962C8B-B14F-4D97-AF65-F5344CB8AC3E}">
        <p14:creationId xmlns:p14="http://schemas.microsoft.com/office/powerpoint/2010/main" val="3123380301"/>
      </p:ext>
    </p:extLst>
  </p:cSld>
  <p:clrMapOvr>
    <a:masterClrMapping/>
  </p:clrMapOvr>
</p:sldLayout>
</file>

<file path=ppt/slideLayouts/slideLayout424.xml><?xml version="1.0" encoding="utf-8"?>
<p:sldLayout xmlns:a="http://schemas.openxmlformats.org/drawingml/2006/main" xmlns:r="http://schemas.openxmlformats.org/officeDocument/2006/relationships" xmlns:p="http://schemas.openxmlformats.org/presentationml/2006/main" showMasterSp="0" preserve="1">
  <p:cSld name="Title with picture - two lines">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3" name="Rectangle 2"/>
          <p:cNvSpPr/>
          <p:nvPr/>
        </p:nvSpPr>
        <p:spPr bwMode="gray">
          <a:xfrm>
            <a:off x="324000" y="-1"/>
            <a:ext cx="8496000" cy="2520000"/>
          </a:xfrm>
          <a:prstGeom prst="rect">
            <a:avLst/>
          </a:prstGeom>
          <a:solidFill>
            <a:schemeClr val="bg1">
              <a:alpha val="75000"/>
            </a:schemeClr>
          </a:solidFill>
          <a:ln w="635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5" name="Rectangle 4"/>
          <p:cNvSpPr/>
          <p:nvPr/>
        </p:nvSpPr>
        <p:spPr bwMode="gray">
          <a:xfrm>
            <a:off x="324000" y="0"/>
            <a:ext cx="8496000" cy="162000"/>
          </a:xfrm>
          <a:prstGeom prst="rect">
            <a:avLst/>
          </a:prstGeom>
          <a:solidFill>
            <a:srgbClr val="005F86"/>
          </a:solidFill>
          <a:ln w="9525"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600"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6" name="Subtitle 2"/>
          <p:cNvSpPr>
            <a:spLocks noGrp="1"/>
          </p:cNvSpPr>
          <p:nvPr>
            <p:ph type="subTitle" idx="1" hasCustomPrompt="1"/>
          </p:nvPr>
        </p:nvSpPr>
        <p:spPr bwMode="gray">
          <a:xfrm>
            <a:off x="414000" y="1512000"/>
            <a:ext cx="7740000" cy="246221"/>
          </a:xfrm>
        </p:spPr>
        <p:txBody>
          <a:bodyPr anchor="b" anchorCtr="0">
            <a:spAutoFit/>
          </a:bodyPr>
          <a:lstStyle>
            <a:lvl1pPr marL="0" marR="0" indent="0" algn="l" defTabSz="914400" rtl="0" eaLnBrk="1" fontAlgn="auto" latinLnBrk="0" hangingPunct="1">
              <a:lnSpc>
                <a:spcPct val="100000"/>
              </a:lnSpc>
              <a:spcBef>
                <a:spcPts val="0"/>
              </a:spcBef>
              <a:spcAft>
                <a:spcPts val="0"/>
              </a:spcAft>
              <a:buClr>
                <a:schemeClr val="accent1"/>
              </a:buClr>
              <a:buSzPct val="80000"/>
              <a:buFontTx/>
              <a:buNone/>
              <a:tabLst/>
              <a:defRPr sz="1600" b="0">
                <a:solidFill>
                  <a:sysClr val="windowText" lastClr="0000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Speaker’s Name, SAP / Month 00, 2016</a:t>
            </a:r>
          </a:p>
        </p:txBody>
      </p:sp>
      <p:sp>
        <p:nvSpPr>
          <p:cNvPr id="9" name="Title 1"/>
          <p:cNvSpPr>
            <a:spLocks noGrp="1"/>
          </p:cNvSpPr>
          <p:nvPr>
            <p:ph type="ctrTitle" hasCustomPrompt="1"/>
          </p:nvPr>
        </p:nvSpPr>
        <p:spPr bwMode="gray">
          <a:xfrm>
            <a:off x="414000" y="324000"/>
            <a:ext cx="7740000" cy="923330"/>
          </a:xfrm>
        </p:spPr>
        <p:txBody>
          <a:bodyPr anchor="t" anchorCtr="0">
            <a:noAutofit/>
          </a:bodyPr>
          <a:lstStyle>
            <a:lvl1pPr>
              <a:defRPr sz="3000">
                <a:solidFill>
                  <a:sysClr val="windowText" lastClr="000000"/>
                </a:solidFill>
                <a:latin typeface="+mj-lt"/>
              </a:defRPr>
            </a:lvl1pPr>
          </a:lstStyle>
          <a:p>
            <a:r>
              <a:rPr lang="en-US" sz="3000" dirty="0"/>
              <a:t>Alternate Presentation Title</a:t>
            </a:r>
            <a:br>
              <a:rPr lang="en-US" sz="3000" dirty="0"/>
            </a:br>
            <a:r>
              <a:rPr lang="en-US" sz="3000" dirty="0"/>
              <a:t>Breaks to Two Lines</a:t>
            </a:r>
            <a:endParaRPr lang="en-US" dirty="0"/>
          </a:p>
        </p:txBody>
      </p:sp>
      <p:sp>
        <p:nvSpPr>
          <p:cNvPr id="10" name="TextBox 9"/>
          <p:cNvSpPr txBox="1"/>
          <p:nvPr/>
        </p:nvSpPr>
        <p:spPr>
          <a:xfrm rot="21360000">
            <a:off x="2896863" y="3808216"/>
            <a:ext cx="3350276" cy="246221"/>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600" kern="0" dirty="0">
                <a:solidFill>
                  <a:schemeClr val="tx1"/>
                </a:solidFill>
                <a:ea typeface="Arial Unicode MS" pitchFamily="34" charset="-128"/>
                <a:cs typeface="Arial Unicode MS" pitchFamily="34" charset="-128"/>
              </a:rPr>
              <a:t>Use this title slide only with an</a:t>
            </a:r>
            <a:r>
              <a:rPr lang="en-US" sz="1600" kern="0" baseline="0" dirty="0">
                <a:solidFill>
                  <a:schemeClr val="tx1"/>
                </a:solidFill>
                <a:ea typeface="Arial Unicode MS" pitchFamily="34" charset="-128"/>
                <a:cs typeface="Arial Unicode MS" pitchFamily="34" charset="-128"/>
              </a:rPr>
              <a:t> image</a:t>
            </a:r>
            <a:endParaRPr lang="en-US" sz="1600" kern="0" dirty="0">
              <a:solidFill>
                <a:schemeClr val="tx1"/>
              </a:solidFill>
              <a:ea typeface="Arial Unicode MS" pitchFamily="34" charset="-128"/>
              <a:cs typeface="Arial Unicode MS" pitchFamily="34" charset="-128"/>
            </a:endParaRPr>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4000" y="2115530"/>
            <a:ext cx="1477566" cy="288000"/>
          </a:xfrm>
          <a:prstGeom prst="rect">
            <a:avLst/>
          </a:prstGeom>
        </p:spPr>
      </p:pic>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25438" y="6083725"/>
            <a:ext cx="916759" cy="453600"/>
          </a:xfrm>
          <a:prstGeom prst="rect">
            <a:avLst/>
          </a:prstGeom>
        </p:spPr>
      </p:pic>
    </p:spTree>
    <p:extLst>
      <p:ext uri="{BB962C8B-B14F-4D97-AF65-F5344CB8AC3E}">
        <p14:creationId xmlns:p14="http://schemas.microsoft.com/office/powerpoint/2010/main" val="2070887065"/>
      </p:ext>
    </p:extLst>
  </p:cSld>
  <p:clrMapOvr>
    <a:masterClrMapping/>
  </p:clrMapOvr>
</p:sldLayout>
</file>

<file path=ppt/slideLayouts/slideLayout425.xml><?xml version="1.0" encoding="utf-8"?>
<p:sldLayout xmlns:a="http://schemas.openxmlformats.org/drawingml/2006/main" xmlns:r="http://schemas.openxmlformats.org/officeDocument/2006/relationships" xmlns:p="http://schemas.openxmlformats.org/presentationml/2006/main" showMasterSp="0" preserve="1">
  <p:cSld name="Title - short">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24000" y="324000"/>
            <a:ext cx="7740000" cy="738000"/>
          </a:xfrm>
        </p:spPr>
        <p:txBody>
          <a:bodyPr anchor="t" anchorCtr="0">
            <a:noAutofit/>
          </a:bodyPr>
          <a:lstStyle>
            <a:lvl1pPr>
              <a:defRPr sz="4800">
                <a:solidFill>
                  <a:schemeClr val="tx1"/>
                </a:solidFill>
              </a:defRPr>
            </a:lvl1pPr>
          </a:lstStyle>
          <a:p>
            <a:r>
              <a:rPr lang="en-US" dirty="0"/>
              <a:t>Short Presentation Title</a:t>
            </a:r>
          </a:p>
        </p:txBody>
      </p:sp>
      <p:sp>
        <p:nvSpPr>
          <p:cNvPr id="6" name="Subtitle 2"/>
          <p:cNvSpPr>
            <a:spLocks noGrp="1"/>
          </p:cNvSpPr>
          <p:nvPr>
            <p:ph type="subTitle" idx="1" hasCustomPrompt="1"/>
          </p:nvPr>
        </p:nvSpPr>
        <p:spPr bwMode="gray">
          <a:xfrm>
            <a:off x="324000" y="1512000"/>
            <a:ext cx="7740000" cy="246221"/>
          </a:xfrm>
        </p:spPr>
        <p:txBody>
          <a:bodyPr anchor="b" anchorCtr="0">
            <a:spAutoFit/>
          </a:bodyPr>
          <a:lstStyle>
            <a:lvl1pPr marL="0" marR="0" indent="0" algn="l" defTabSz="914400" rtl="0" eaLnBrk="1" fontAlgn="auto" latinLnBrk="0" hangingPunct="1">
              <a:lnSpc>
                <a:spcPct val="100000"/>
              </a:lnSpc>
              <a:spcBef>
                <a:spcPts val="0"/>
              </a:spcBef>
              <a:spcAft>
                <a:spcPts val="0"/>
              </a:spcAft>
              <a:buClr>
                <a:schemeClr val="accent1"/>
              </a:buClr>
              <a:buSzPct val="80000"/>
              <a:buFontTx/>
              <a:buNone/>
              <a:tabLst/>
              <a:defRPr sz="1600" b="0">
                <a:solidFill>
                  <a:sysClr val="windowText" lastClr="0000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Speaker’s Name, SAP / Month 00, 2016</a:t>
            </a:r>
          </a:p>
        </p:txBody>
      </p:sp>
      <p:sp>
        <p:nvSpPr>
          <p:cNvPr id="5" name="Rectangle 4"/>
          <p:cNvSpPr/>
          <p:nvPr userDrawn="1"/>
        </p:nvSpPr>
        <p:spPr bwMode="gray">
          <a:xfrm>
            <a:off x="324000" y="0"/>
            <a:ext cx="8496000" cy="162000"/>
          </a:xfrm>
          <a:prstGeom prst="rect">
            <a:avLst/>
          </a:prstGeom>
          <a:solidFill>
            <a:srgbClr val="005F86"/>
          </a:solidFill>
          <a:ln w="9525"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600" b="0" i="0" u="none" strike="noStrike" kern="0" cap="none" spc="0" normalizeH="0" baseline="0" noProof="0" dirty="0">
              <a:ln>
                <a:noFill/>
              </a:ln>
              <a:effectLst/>
              <a:uLnTx/>
              <a:uFillTx/>
              <a:ea typeface="Arial Unicode MS" pitchFamily="34" charset="-128"/>
              <a:cs typeface="Arial Unicode MS" pitchFamily="34" charset="-128"/>
            </a:endParaRP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24000" y="2115530"/>
            <a:ext cx="1477566" cy="288000"/>
          </a:xfrm>
          <a:prstGeom prst="rect">
            <a:avLst/>
          </a:prstGeom>
        </p:spPr>
      </p:pic>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25438" y="6083725"/>
            <a:ext cx="916759" cy="453600"/>
          </a:xfrm>
          <a:prstGeom prst="rect">
            <a:avLst/>
          </a:prstGeom>
        </p:spPr>
      </p:pic>
    </p:spTree>
    <p:extLst>
      <p:ext uri="{BB962C8B-B14F-4D97-AF65-F5344CB8AC3E}">
        <p14:creationId xmlns:p14="http://schemas.microsoft.com/office/powerpoint/2010/main" val="404900996"/>
      </p:ext>
    </p:extLst>
  </p:cSld>
  <p:clrMapOvr>
    <a:overrideClrMapping bg1="lt1" tx1="dk1" bg2="lt2" tx2="dk2" accent1="accent1" accent2="accent2" accent3="accent3" accent4="accent4" accent5="accent5" accent6="accent6" hlink="hlink" folHlink="folHlink"/>
  </p:clrMapOvr>
</p:sldLayout>
</file>

<file path=ppt/slideLayouts/slideLayout426.xml><?xml version="1.0" encoding="utf-8"?>
<p:sldLayout xmlns:a="http://schemas.openxmlformats.org/drawingml/2006/main" xmlns:r="http://schemas.openxmlformats.org/officeDocument/2006/relationships" xmlns:p="http://schemas.openxmlformats.org/presentationml/2006/main" showMasterSp="0" preserve="1">
  <p:cSld name="Title  - two lines">
    <p:bg>
      <p:bgRef idx="1001">
        <a:schemeClr val="bg1"/>
      </p:bgRef>
    </p:bg>
    <p:spTree>
      <p:nvGrpSpPr>
        <p:cNvPr id="1" name=""/>
        <p:cNvGrpSpPr/>
        <p:nvPr/>
      </p:nvGrpSpPr>
      <p:grpSpPr>
        <a:xfrm>
          <a:off x="0" y="0"/>
          <a:ext cx="0" cy="0"/>
          <a:chOff x="0" y="0"/>
          <a:chExt cx="0" cy="0"/>
        </a:xfrm>
      </p:grpSpPr>
      <p:sp>
        <p:nvSpPr>
          <p:cNvPr id="6" name="Subtitle 2"/>
          <p:cNvSpPr>
            <a:spLocks noGrp="1"/>
          </p:cNvSpPr>
          <p:nvPr>
            <p:ph type="subTitle" idx="1" hasCustomPrompt="1"/>
          </p:nvPr>
        </p:nvSpPr>
        <p:spPr bwMode="gray">
          <a:xfrm>
            <a:off x="324000" y="1512000"/>
            <a:ext cx="7740000" cy="246221"/>
          </a:xfrm>
        </p:spPr>
        <p:txBody>
          <a:bodyPr anchor="b" anchorCtr="0">
            <a:spAutoFit/>
          </a:bodyPr>
          <a:lstStyle>
            <a:lvl1pPr marL="0" marR="0" indent="0" algn="l" defTabSz="914400" rtl="0" eaLnBrk="1" fontAlgn="auto" latinLnBrk="0" hangingPunct="1">
              <a:lnSpc>
                <a:spcPct val="100000"/>
              </a:lnSpc>
              <a:spcBef>
                <a:spcPts val="0"/>
              </a:spcBef>
              <a:spcAft>
                <a:spcPts val="0"/>
              </a:spcAft>
              <a:buClr>
                <a:schemeClr val="accent1"/>
              </a:buClr>
              <a:buSzPct val="80000"/>
              <a:buFontTx/>
              <a:buNone/>
              <a:tabLst/>
              <a:defRPr sz="1600" b="0">
                <a:solidFill>
                  <a:sysClr val="windowText" lastClr="0000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Speaker’s Name, SAP / Month 00, 2016</a:t>
            </a:r>
          </a:p>
        </p:txBody>
      </p:sp>
      <p:sp>
        <p:nvSpPr>
          <p:cNvPr id="9" name="Title 1"/>
          <p:cNvSpPr>
            <a:spLocks noGrp="1"/>
          </p:cNvSpPr>
          <p:nvPr>
            <p:ph type="ctrTitle" hasCustomPrompt="1"/>
          </p:nvPr>
        </p:nvSpPr>
        <p:spPr bwMode="gray">
          <a:xfrm>
            <a:off x="324000" y="324000"/>
            <a:ext cx="7740000" cy="923330"/>
          </a:xfrm>
        </p:spPr>
        <p:txBody>
          <a:bodyPr anchor="t" anchorCtr="0">
            <a:noAutofit/>
          </a:bodyPr>
          <a:lstStyle>
            <a:lvl1pPr>
              <a:defRPr sz="3000">
                <a:solidFill>
                  <a:sysClr val="windowText" lastClr="000000"/>
                </a:solidFill>
                <a:latin typeface="+mj-lt"/>
              </a:defRPr>
            </a:lvl1pPr>
          </a:lstStyle>
          <a:p>
            <a:r>
              <a:rPr lang="en-US" sz="3000" dirty="0"/>
              <a:t>Alternate Presentation Title</a:t>
            </a:r>
            <a:br>
              <a:rPr lang="en-US" sz="3000" dirty="0"/>
            </a:br>
            <a:r>
              <a:rPr lang="en-US" sz="3000" dirty="0"/>
              <a:t>Breaks to Two Lines</a:t>
            </a:r>
            <a:endParaRPr lang="en-US" dirty="0"/>
          </a:p>
        </p:txBody>
      </p:sp>
      <p:sp>
        <p:nvSpPr>
          <p:cNvPr id="5" name="Rectangle 4"/>
          <p:cNvSpPr/>
          <p:nvPr/>
        </p:nvSpPr>
        <p:spPr bwMode="gray">
          <a:xfrm>
            <a:off x="324000" y="0"/>
            <a:ext cx="8496000" cy="162000"/>
          </a:xfrm>
          <a:prstGeom prst="rect">
            <a:avLst/>
          </a:prstGeom>
          <a:solidFill>
            <a:srgbClr val="005F86"/>
          </a:solidFill>
          <a:ln w="9525"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600" b="0" i="0" u="none" strike="noStrike" kern="0" cap="none" spc="0" normalizeH="0" baseline="0" noProof="0" dirty="0">
              <a:ln>
                <a:noFill/>
              </a:ln>
              <a:effectLst/>
              <a:uLnTx/>
              <a:uFillTx/>
              <a:ea typeface="Arial Unicode MS" pitchFamily="34" charset="-128"/>
              <a:cs typeface="Arial Unicode MS" pitchFamily="34" charset="-128"/>
            </a:endParaRP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24000" y="2115530"/>
            <a:ext cx="1477566" cy="288000"/>
          </a:xfrm>
          <a:prstGeom prst="rect">
            <a:avLst/>
          </a:prstGeom>
        </p:spPr>
      </p:pic>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25438" y="6083725"/>
            <a:ext cx="916759" cy="453600"/>
          </a:xfrm>
          <a:prstGeom prst="rect">
            <a:avLst/>
          </a:prstGeom>
        </p:spPr>
      </p:pic>
    </p:spTree>
    <p:extLst>
      <p:ext uri="{BB962C8B-B14F-4D97-AF65-F5344CB8AC3E}">
        <p14:creationId xmlns:p14="http://schemas.microsoft.com/office/powerpoint/2010/main" val="2124736018"/>
      </p:ext>
    </p:extLst>
  </p:cSld>
  <p:clrMapOvr>
    <a:overrideClrMapping bg1="lt1" tx1="dk1" bg2="lt2" tx2="dk2" accent1="accent1" accent2="accent2" accent3="accent3" accent4="accent4" accent5="accent5" accent6="accent6" hlink="hlink" folHlink="folHlink"/>
  </p:clrMapOvr>
</p:sldLayout>
</file>

<file path=ppt/slideLayouts/slideLayout427.xml><?xml version="1.0" encoding="utf-8"?>
<p:sldLayout xmlns:a="http://schemas.openxmlformats.org/drawingml/2006/main" xmlns:r="http://schemas.openxmlformats.org/officeDocument/2006/relationships" xmlns:p="http://schemas.openxmlformats.org/presentationml/2006/main" showMasterSp="0" preserve="1">
  <p:cSld name="Divider Page">
    <p:bg bwMode="gray">
      <p:bgRef idx="1001">
        <a:schemeClr val="bg1"/>
      </p:bgRef>
    </p:bg>
    <p:spTree>
      <p:nvGrpSpPr>
        <p:cNvPr id="1" name=""/>
        <p:cNvGrpSpPr/>
        <p:nvPr/>
      </p:nvGrpSpPr>
      <p:grpSpPr>
        <a:xfrm>
          <a:off x="0" y="0"/>
          <a:ext cx="0" cy="0"/>
          <a:chOff x="0" y="0"/>
          <a:chExt cx="0" cy="0"/>
        </a:xfrm>
      </p:grpSpPr>
      <p:sp>
        <p:nvSpPr>
          <p:cNvPr id="9" name="Rectangle 8"/>
          <p:cNvSpPr/>
          <p:nvPr userDrawn="1"/>
        </p:nvSpPr>
        <p:spPr bwMode="gray">
          <a:xfrm>
            <a:off x="324150" y="0"/>
            <a:ext cx="8496000" cy="2295525"/>
          </a:xfrm>
          <a:prstGeom prst="rect">
            <a:avLst/>
          </a:prstGeom>
          <a:solidFill>
            <a:srgbClr val="005F86"/>
          </a:solidFill>
          <a:ln w="9525"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600"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2" name="Title 1"/>
          <p:cNvSpPr>
            <a:spLocks noGrp="1"/>
          </p:cNvSpPr>
          <p:nvPr>
            <p:ph type="ctrTitle" hasCustomPrompt="1"/>
          </p:nvPr>
        </p:nvSpPr>
        <p:spPr bwMode="gray">
          <a:xfrm>
            <a:off x="324000" y="2444400"/>
            <a:ext cx="8496000" cy="738664"/>
          </a:xfrm>
        </p:spPr>
        <p:txBody>
          <a:bodyPr anchor="t" anchorCtr="0">
            <a:noAutofit/>
          </a:bodyPr>
          <a:lstStyle>
            <a:lvl1pPr>
              <a:defRPr sz="4800">
                <a:solidFill>
                  <a:srgbClr val="007681"/>
                </a:solidFill>
                <a:latin typeface="+mj-lt"/>
              </a:defRPr>
            </a:lvl1pPr>
          </a:lstStyle>
          <a:p>
            <a:r>
              <a:rPr lang="en-US" dirty="0"/>
              <a:t>Divider page</a:t>
            </a:r>
          </a:p>
        </p:txBody>
      </p:sp>
      <p:sp>
        <p:nvSpPr>
          <p:cNvPr id="93" name="Text Placeholder 92"/>
          <p:cNvSpPr>
            <a:spLocks noGrp="1"/>
          </p:cNvSpPr>
          <p:nvPr>
            <p:ph type="body" sz="quarter" idx="10" hasCustomPrompt="1"/>
          </p:nvPr>
        </p:nvSpPr>
        <p:spPr>
          <a:xfrm>
            <a:off x="324000" y="3506400"/>
            <a:ext cx="8496300" cy="620713"/>
          </a:xfrm>
        </p:spPr>
        <p:txBody>
          <a:bodyPr/>
          <a:lstStyle>
            <a:lvl1pPr>
              <a:spcBef>
                <a:spcPts val="1200"/>
              </a:spcBef>
              <a:defRPr sz="1600" b="0"/>
            </a:lvl1pPr>
          </a:lstStyle>
          <a:p>
            <a:r>
              <a:rPr lang="en-US" dirty="0"/>
              <a:t>Subtitle if needed</a:t>
            </a:r>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24000" y="4345650"/>
            <a:ext cx="1477566" cy="288000"/>
          </a:xfrm>
          <a:prstGeom prst="rect">
            <a:avLst/>
          </a:prstGeom>
        </p:spPr>
      </p:pic>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25438" y="6083725"/>
            <a:ext cx="916759" cy="453600"/>
          </a:xfrm>
          <a:prstGeom prst="rect">
            <a:avLst/>
          </a:prstGeom>
        </p:spPr>
      </p:pic>
    </p:spTree>
    <p:extLst>
      <p:ext uri="{BB962C8B-B14F-4D97-AF65-F5344CB8AC3E}">
        <p14:creationId xmlns:p14="http://schemas.microsoft.com/office/powerpoint/2010/main" val="42500434"/>
      </p:ext>
    </p:extLst>
  </p:cSld>
  <p:clrMapOvr>
    <a:overrideClrMapping bg1="lt1" tx1="dk1" bg2="lt2" tx2="dk2" accent1="accent1" accent2="accent2" accent3="accent3" accent4="accent4" accent5="accent5" accent6="accent6" hlink="hlink" folHlink="folHlink"/>
  </p:clrMapOvr>
</p:sldLayout>
</file>

<file path=ppt/slideLayouts/slideLayout428.xml><?xml version="1.0" encoding="utf-8"?>
<p:sldLayout xmlns:a="http://schemas.openxmlformats.org/drawingml/2006/main" xmlns:r="http://schemas.openxmlformats.org/officeDocument/2006/relationships" xmlns:p="http://schemas.openxmlformats.org/presentationml/2006/main" showMasterSp="0" preserve="1">
  <p:cSld name="Divider Page with picture">
    <p:bg bwMode="gray">
      <p:bgRef idx="1001">
        <a:schemeClr val="bg1"/>
      </p:bgRef>
    </p:bg>
    <p:spTree>
      <p:nvGrpSpPr>
        <p:cNvPr id="1" name=""/>
        <p:cNvGrpSpPr/>
        <p:nvPr/>
      </p:nvGrpSpPr>
      <p:grpSpPr>
        <a:xfrm>
          <a:off x="0" y="0"/>
          <a:ext cx="0" cy="0"/>
          <a:chOff x="0" y="0"/>
          <a:chExt cx="0" cy="0"/>
        </a:xfrm>
      </p:grpSpPr>
      <p:sp>
        <p:nvSpPr>
          <p:cNvPr id="8" name="Picture Placeholder 7"/>
          <p:cNvSpPr>
            <a:spLocks noGrp="1"/>
          </p:cNvSpPr>
          <p:nvPr>
            <p:ph type="pic" sz="quarter" idx="11"/>
          </p:nvPr>
        </p:nvSpPr>
        <p:spPr>
          <a:xfrm>
            <a:off x="324000" y="162000"/>
            <a:ext cx="8496000" cy="2134800"/>
          </a:xfrm>
          <a:solidFill>
            <a:schemeClr val="bg1">
              <a:lumMod val="95000"/>
            </a:schemeClr>
          </a:solidFill>
        </p:spPr>
        <p:txBody>
          <a:bodyPr tIns="504000" anchor="t" anchorCtr="0"/>
          <a:lstStyle>
            <a:lvl1pPr algn="ctr">
              <a:defRPr b="0"/>
            </a:lvl1pPr>
          </a:lstStyle>
          <a:p>
            <a:r>
              <a:rPr lang="en-US" dirty="0"/>
              <a:t>Click icon to add picture</a:t>
            </a:r>
          </a:p>
        </p:txBody>
      </p:sp>
      <p:sp>
        <p:nvSpPr>
          <p:cNvPr id="2" name="Title 1"/>
          <p:cNvSpPr>
            <a:spLocks noGrp="1"/>
          </p:cNvSpPr>
          <p:nvPr>
            <p:ph type="ctrTitle" hasCustomPrompt="1"/>
          </p:nvPr>
        </p:nvSpPr>
        <p:spPr bwMode="gray">
          <a:xfrm>
            <a:off x="324000" y="2444400"/>
            <a:ext cx="8496000" cy="738664"/>
          </a:xfrm>
        </p:spPr>
        <p:txBody>
          <a:bodyPr anchor="t" anchorCtr="0">
            <a:noAutofit/>
          </a:bodyPr>
          <a:lstStyle>
            <a:lvl1pPr>
              <a:defRPr sz="4800">
                <a:solidFill>
                  <a:schemeClr val="tx1"/>
                </a:solidFill>
                <a:latin typeface="+mj-lt"/>
              </a:defRPr>
            </a:lvl1pPr>
          </a:lstStyle>
          <a:p>
            <a:r>
              <a:rPr lang="en-US" dirty="0"/>
              <a:t>Divider page</a:t>
            </a:r>
          </a:p>
        </p:txBody>
      </p:sp>
      <p:sp>
        <p:nvSpPr>
          <p:cNvPr id="12" name="Rectangle 11"/>
          <p:cNvSpPr/>
          <p:nvPr userDrawn="1"/>
        </p:nvSpPr>
        <p:spPr bwMode="gray">
          <a:xfrm>
            <a:off x="324000" y="0"/>
            <a:ext cx="8496000" cy="162000"/>
          </a:xfrm>
          <a:prstGeom prst="rect">
            <a:avLst/>
          </a:prstGeom>
          <a:solidFill>
            <a:srgbClr val="005F86"/>
          </a:solidFill>
          <a:ln w="9525"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600"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93" name="Text Placeholder 92"/>
          <p:cNvSpPr>
            <a:spLocks noGrp="1"/>
          </p:cNvSpPr>
          <p:nvPr>
            <p:ph type="body" sz="quarter" idx="10" hasCustomPrompt="1"/>
          </p:nvPr>
        </p:nvSpPr>
        <p:spPr>
          <a:xfrm>
            <a:off x="324000" y="3506400"/>
            <a:ext cx="8496300" cy="620713"/>
          </a:xfrm>
        </p:spPr>
        <p:txBody>
          <a:bodyPr/>
          <a:lstStyle>
            <a:lvl1pPr>
              <a:spcBef>
                <a:spcPts val="1200"/>
              </a:spcBef>
              <a:defRPr sz="1600" b="0"/>
            </a:lvl1pPr>
          </a:lstStyle>
          <a:p>
            <a:r>
              <a:rPr lang="en-US" dirty="0"/>
              <a:t>Subtitle if needed</a:t>
            </a:r>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24000" y="4345650"/>
            <a:ext cx="1477566" cy="288000"/>
          </a:xfrm>
          <a:prstGeom prst="rect">
            <a:avLst/>
          </a:prstGeom>
        </p:spPr>
      </p:pic>
      <p:sp>
        <p:nvSpPr>
          <p:cNvPr id="9" name="Round Diagonal Corner Rectangle 6">
            <a:extLst>
              <a:ext uri="{FF2B5EF4-FFF2-40B4-BE49-F238E27FC236}">
                <a16:creationId xmlns:a16="http://schemas.microsoft.com/office/drawing/2014/main" id="{79E95822-D01A-478C-8C79-FC1037452C85}"/>
              </a:ext>
            </a:extLst>
          </p:cNvPr>
          <p:cNvSpPr/>
          <p:nvPr userDrawn="1"/>
        </p:nvSpPr>
        <p:spPr>
          <a:xfrm>
            <a:off x="742951" y="6289485"/>
            <a:ext cx="7569200" cy="338328"/>
          </a:xfrm>
          <a:prstGeom prst="round2DiagRect">
            <a:avLst>
              <a:gd name="adj1" fmla="val 38120"/>
              <a:gd name="adj2" fmla="val 0"/>
            </a:avLst>
          </a:prstGeom>
          <a:solidFill>
            <a:srgbClr val="D0D0D0">
              <a:alpha val="2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prstClr val="white"/>
              </a:solidFill>
            </a:endParaRPr>
          </a:p>
        </p:txBody>
      </p:sp>
      <p:sp>
        <p:nvSpPr>
          <p:cNvPr id="13" name="Round Diagonal Corner Rectangle 7">
            <a:extLst>
              <a:ext uri="{FF2B5EF4-FFF2-40B4-BE49-F238E27FC236}">
                <a16:creationId xmlns:a16="http://schemas.microsoft.com/office/drawing/2014/main" id="{59C7CD37-0A89-481E-8070-08A826CF4EB1}"/>
              </a:ext>
            </a:extLst>
          </p:cNvPr>
          <p:cNvSpPr/>
          <p:nvPr userDrawn="1"/>
        </p:nvSpPr>
        <p:spPr>
          <a:xfrm>
            <a:off x="228600" y="6289485"/>
            <a:ext cx="402336" cy="338328"/>
          </a:xfrm>
          <a:prstGeom prst="round2DiagRect">
            <a:avLst>
              <a:gd name="adj1" fmla="val 0"/>
              <a:gd name="adj2" fmla="val 33665"/>
            </a:avLst>
          </a:prstGeom>
          <a:solidFill>
            <a:srgbClr val="9799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prstClr val="white"/>
              </a:solidFill>
            </a:endParaRPr>
          </a:p>
        </p:txBody>
      </p:sp>
      <p:sp>
        <p:nvSpPr>
          <p:cNvPr id="14" name="Slide Number Placeholder 5">
            <a:extLst>
              <a:ext uri="{FF2B5EF4-FFF2-40B4-BE49-F238E27FC236}">
                <a16:creationId xmlns:a16="http://schemas.microsoft.com/office/drawing/2014/main" id="{9CFF6EBF-439C-41C2-A81B-3E459800DE3F}"/>
              </a:ext>
            </a:extLst>
          </p:cNvPr>
          <p:cNvSpPr>
            <a:spLocks noGrp="1"/>
          </p:cNvSpPr>
          <p:nvPr>
            <p:ph type="sldNum" sz="quarter" idx="4"/>
          </p:nvPr>
        </p:nvSpPr>
        <p:spPr>
          <a:xfrm>
            <a:off x="239715" y="6286106"/>
            <a:ext cx="378392" cy="365125"/>
          </a:xfrm>
          <a:prstGeom prst="rect">
            <a:avLst/>
          </a:prstGeom>
        </p:spPr>
        <p:txBody>
          <a:bodyPr vert="horz" wrap="none" lIns="91440" tIns="45720" rIns="91440" bIns="45720" rtlCol="0" anchor="ctr"/>
          <a:lstStyle>
            <a:lvl1pPr algn="ctr">
              <a:defRPr sz="9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pic>
        <p:nvPicPr>
          <p:cNvPr id="15" name="Picture 14" descr="Cargill_Webinar_graphics-87.png">
            <a:extLst>
              <a:ext uri="{FF2B5EF4-FFF2-40B4-BE49-F238E27FC236}">
                <a16:creationId xmlns:a16="http://schemas.microsoft.com/office/drawing/2014/main" id="{EE770CA7-7B60-46B5-8002-0F7220494F9E}"/>
              </a:ext>
            </a:extLst>
          </p:cNvPr>
          <p:cNvPicPr>
            <a:picLocks noChangeAspect="1"/>
          </p:cNvPicPr>
          <p:nvPr userDrawn="1"/>
        </p:nvPicPr>
        <p:blipFill>
          <a:blip r:embed="rId3" cstate="print"/>
          <a:stretch>
            <a:fillRect/>
          </a:stretch>
        </p:blipFill>
        <p:spPr>
          <a:xfrm>
            <a:off x="8402638" y="6322734"/>
            <a:ext cx="535376" cy="239135"/>
          </a:xfrm>
          <a:prstGeom prst="rect">
            <a:avLst/>
          </a:prstGeom>
        </p:spPr>
      </p:pic>
      <p:sp>
        <p:nvSpPr>
          <p:cNvPr id="16" name="TextBox 15">
            <a:extLst>
              <a:ext uri="{FF2B5EF4-FFF2-40B4-BE49-F238E27FC236}">
                <a16:creationId xmlns:a16="http://schemas.microsoft.com/office/drawing/2014/main" id="{1308D75F-4E2C-4BB1-8A84-8336C1B2DB9A}"/>
              </a:ext>
            </a:extLst>
          </p:cNvPr>
          <p:cNvSpPr txBox="1"/>
          <p:nvPr userDrawn="1"/>
        </p:nvSpPr>
        <p:spPr>
          <a:xfrm>
            <a:off x="6750204" y="6415577"/>
            <a:ext cx="1156086" cy="173124"/>
          </a:xfrm>
          <a:prstGeom prst="rect">
            <a:avLst/>
          </a:prstGeom>
          <a:noFill/>
        </p:spPr>
        <p:txBody>
          <a:bodyPr wrap="none" rtlCol="0">
            <a:spAutoFit/>
          </a:bodyPr>
          <a:lstStyle/>
          <a:p>
            <a:pPr>
              <a:defRPr/>
            </a:pPr>
            <a:r>
              <a:rPr lang="en-US" sz="525" baseline="30000" dirty="0">
                <a:solidFill>
                  <a:srgbClr val="959595"/>
                </a:solidFill>
              </a:rPr>
              <a:t>© 2014 Cargill, Incorporated. All rights reserved.</a:t>
            </a:r>
            <a:endParaRPr lang="en-US" sz="1350" dirty="0">
              <a:solidFill>
                <a:prstClr val="black"/>
              </a:solidFill>
            </a:endParaRPr>
          </a:p>
        </p:txBody>
      </p:sp>
    </p:spTree>
    <p:extLst>
      <p:ext uri="{BB962C8B-B14F-4D97-AF65-F5344CB8AC3E}">
        <p14:creationId xmlns:p14="http://schemas.microsoft.com/office/powerpoint/2010/main" val="2781912239"/>
      </p:ext>
    </p:extLst>
  </p:cSld>
  <p:clrMapOvr>
    <a:overrideClrMapping bg1="lt1" tx1="dk1" bg2="lt2" tx2="dk2" accent1="accent1" accent2="accent2" accent3="accent3" accent4="accent4" accent5="accent5" accent6="accent6" hlink="hlink" folHlink="folHlink"/>
  </p:clrMapOvr>
</p:sldLayout>
</file>

<file path=ppt/slideLayouts/slideLayout429.xml><?xml version="1.0" encoding="utf-8"?>
<p:sldLayout xmlns:a="http://schemas.openxmlformats.org/drawingml/2006/main" xmlns:r="http://schemas.openxmlformats.org/officeDocument/2006/relationships" xmlns:p="http://schemas.openxmlformats.org/presentationml/2006/main" showMasterSp="0" preserve="1">
  <p:cSld name="Contact / Thank You">
    <p:bg bwMode="gray">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bwMode="gray">
          <a:xfrm>
            <a:off x="324000" y="1872000"/>
            <a:ext cx="5292000" cy="738664"/>
          </a:xfrm>
        </p:spPr>
        <p:txBody>
          <a:bodyPr anchor="t" anchorCtr="0">
            <a:noAutofit/>
          </a:bodyPr>
          <a:lstStyle>
            <a:lvl1pPr>
              <a:defRPr sz="4800">
                <a:solidFill>
                  <a:schemeClr val="tx1"/>
                </a:solidFill>
                <a:latin typeface="+mj-lt"/>
              </a:defRPr>
            </a:lvl1pPr>
          </a:lstStyle>
          <a:p>
            <a:r>
              <a:rPr lang="en-US" dirty="0"/>
              <a:t>Thank you</a:t>
            </a:r>
          </a:p>
        </p:txBody>
      </p:sp>
      <p:sp>
        <p:nvSpPr>
          <p:cNvPr id="12" name="Rectangle 11"/>
          <p:cNvSpPr/>
          <p:nvPr userDrawn="1"/>
        </p:nvSpPr>
        <p:spPr bwMode="gray">
          <a:xfrm>
            <a:off x="324000" y="0"/>
            <a:ext cx="8496000" cy="162000"/>
          </a:xfrm>
          <a:prstGeom prst="rect">
            <a:avLst/>
          </a:prstGeom>
          <a:solidFill>
            <a:srgbClr val="005F86"/>
          </a:solidFill>
          <a:ln w="9525"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600"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93" name="Text Placeholder 92"/>
          <p:cNvSpPr>
            <a:spLocks noGrp="1"/>
          </p:cNvSpPr>
          <p:nvPr>
            <p:ph type="body" sz="quarter" idx="10" hasCustomPrompt="1"/>
          </p:nvPr>
        </p:nvSpPr>
        <p:spPr>
          <a:xfrm>
            <a:off x="6300000" y="2016000"/>
            <a:ext cx="2520000" cy="3230646"/>
          </a:xfrm>
        </p:spPr>
        <p:txBody>
          <a:bodyPr anchor="t" anchorCtr="0">
            <a:noAutofit/>
          </a:bodyPr>
          <a:lstStyle>
            <a:lvl1pPr>
              <a:spcBef>
                <a:spcPts val="0"/>
              </a:spcBef>
              <a:defRPr sz="1400" b="0"/>
            </a:lvl1pPr>
          </a:lstStyle>
          <a:p>
            <a:r>
              <a:rPr lang="en-US" dirty="0"/>
              <a:t>Contact information:</a:t>
            </a:r>
          </a:p>
          <a:p>
            <a:endParaRPr lang="en-US" dirty="0"/>
          </a:p>
          <a:p>
            <a:r>
              <a:rPr lang="en-US" dirty="0"/>
              <a:t>F name MI. L name</a:t>
            </a:r>
          </a:p>
          <a:p>
            <a:r>
              <a:rPr lang="en-US" dirty="0"/>
              <a:t>Title</a:t>
            </a:r>
          </a:p>
          <a:p>
            <a:r>
              <a:rPr lang="en-US" dirty="0"/>
              <a:t>Address</a:t>
            </a:r>
          </a:p>
          <a:p>
            <a:r>
              <a:rPr lang="en-US" dirty="0"/>
              <a:t>Phone number</a:t>
            </a: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24000" y="3278850"/>
            <a:ext cx="1477566" cy="288000"/>
          </a:xfrm>
          <a:prstGeom prst="rect">
            <a:avLst/>
          </a:prstGeom>
        </p:spPr>
      </p:pic>
      <p:sp>
        <p:nvSpPr>
          <p:cNvPr id="8" name="Round Diagonal Corner Rectangle 6">
            <a:extLst>
              <a:ext uri="{FF2B5EF4-FFF2-40B4-BE49-F238E27FC236}">
                <a16:creationId xmlns:a16="http://schemas.microsoft.com/office/drawing/2014/main" id="{8AB8E320-F420-4C8C-8348-8A79FC04850D}"/>
              </a:ext>
            </a:extLst>
          </p:cNvPr>
          <p:cNvSpPr/>
          <p:nvPr userDrawn="1"/>
        </p:nvSpPr>
        <p:spPr>
          <a:xfrm>
            <a:off x="742951" y="6289485"/>
            <a:ext cx="7569200" cy="338328"/>
          </a:xfrm>
          <a:prstGeom prst="round2DiagRect">
            <a:avLst>
              <a:gd name="adj1" fmla="val 38120"/>
              <a:gd name="adj2" fmla="val 0"/>
            </a:avLst>
          </a:prstGeom>
          <a:solidFill>
            <a:srgbClr val="D0D0D0">
              <a:alpha val="2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prstClr val="white"/>
              </a:solidFill>
            </a:endParaRPr>
          </a:p>
        </p:txBody>
      </p:sp>
      <p:sp>
        <p:nvSpPr>
          <p:cNvPr id="9" name="Round Diagonal Corner Rectangle 7">
            <a:extLst>
              <a:ext uri="{FF2B5EF4-FFF2-40B4-BE49-F238E27FC236}">
                <a16:creationId xmlns:a16="http://schemas.microsoft.com/office/drawing/2014/main" id="{3BD71663-E043-4DB1-A6F7-C48D93A57947}"/>
              </a:ext>
            </a:extLst>
          </p:cNvPr>
          <p:cNvSpPr/>
          <p:nvPr userDrawn="1"/>
        </p:nvSpPr>
        <p:spPr>
          <a:xfrm>
            <a:off x="228600" y="6289485"/>
            <a:ext cx="402336" cy="338328"/>
          </a:xfrm>
          <a:prstGeom prst="round2DiagRect">
            <a:avLst>
              <a:gd name="adj1" fmla="val 0"/>
              <a:gd name="adj2" fmla="val 33665"/>
            </a:avLst>
          </a:prstGeom>
          <a:solidFill>
            <a:srgbClr val="9799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prstClr val="white"/>
              </a:solidFill>
            </a:endParaRPr>
          </a:p>
        </p:txBody>
      </p:sp>
      <p:sp>
        <p:nvSpPr>
          <p:cNvPr id="11" name="Slide Number Placeholder 5">
            <a:extLst>
              <a:ext uri="{FF2B5EF4-FFF2-40B4-BE49-F238E27FC236}">
                <a16:creationId xmlns:a16="http://schemas.microsoft.com/office/drawing/2014/main" id="{CE347065-5538-4962-A0A0-42017E9CDB0A}"/>
              </a:ext>
            </a:extLst>
          </p:cNvPr>
          <p:cNvSpPr>
            <a:spLocks noGrp="1"/>
          </p:cNvSpPr>
          <p:nvPr>
            <p:ph type="sldNum" sz="quarter" idx="4"/>
          </p:nvPr>
        </p:nvSpPr>
        <p:spPr>
          <a:xfrm>
            <a:off x="239715" y="6286106"/>
            <a:ext cx="378392" cy="365125"/>
          </a:xfrm>
          <a:prstGeom prst="rect">
            <a:avLst/>
          </a:prstGeom>
        </p:spPr>
        <p:txBody>
          <a:bodyPr vert="horz" wrap="none" lIns="91440" tIns="45720" rIns="91440" bIns="45720" rtlCol="0" anchor="ctr"/>
          <a:lstStyle>
            <a:lvl1pPr algn="ctr">
              <a:defRPr sz="9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pic>
        <p:nvPicPr>
          <p:cNvPr id="13" name="Picture 12" descr="Cargill_Webinar_graphics-87.png">
            <a:extLst>
              <a:ext uri="{FF2B5EF4-FFF2-40B4-BE49-F238E27FC236}">
                <a16:creationId xmlns:a16="http://schemas.microsoft.com/office/drawing/2014/main" id="{0528D57E-E6FA-4456-BAD1-450D98D3BFD9}"/>
              </a:ext>
            </a:extLst>
          </p:cNvPr>
          <p:cNvPicPr>
            <a:picLocks noChangeAspect="1"/>
          </p:cNvPicPr>
          <p:nvPr userDrawn="1"/>
        </p:nvPicPr>
        <p:blipFill>
          <a:blip r:embed="rId3" cstate="print"/>
          <a:stretch>
            <a:fillRect/>
          </a:stretch>
        </p:blipFill>
        <p:spPr>
          <a:xfrm>
            <a:off x="8402638" y="6322734"/>
            <a:ext cx="535376" cy="239135"/>
          </a:xfrm>
          <a:prstGeom prst="rect">
            <a:avLst/>
          </a:prstGeom>
        </p:spPr>
      </p:pic>
      <p:sp>
        <p:nvSpPr>
          <p:cNvPr id="14" name="TextBox 13">
            <a:extLst>
              <a:ext uri="{FF2B5EF4-FFF2-40B4-BE49-F238E27FC236}">
                <a16:creationId xmlns:a16="http://schemas.microsoft.com/office/drawing/2014/main" id="{D5A181F4-9E7A-432D-9A4C-90F1DAB2B08F}"/>
              </a:ext>
            </a:extLst>
          </p:cNvPr>
          <p:cNvSpPr txBox="1"/>
          <p:nvPr userDrawn="1"/>
        </p:nvSpPr>
        <p:spPr>
          <a:xfrm>
            <a:off x="6750204" y="6415577"/>
            <a:ext cx="1156086" cy="173124"/>
          </a:xfrm>
          <a:prstGeom prst="rect">
            <a:avLst/>
          </a:prstGeom>
          <a:noFill/>
        </p:spPr>
        <p:txBody>
          <a:bodyPr wrap="none" rtlCol="0">
            <a:spAutoFit/>
          </a:bodyPr>
          <a:lstStyle/>
          <a:p>
            <a:pPr>
              <a:defRPr/>
            </a:pPr>
            <a:r>
              <a:rPr lang="en-US" sz="525" baseline="30000" dirty="0">
                <a:solidFill>
                  <a:srgbClr val="959595"/>
                </a:solidFill>
              </a:rPr>
              <a:t>© 2014 Cargill, Incorporated. All rights reserved.</a:t>
            </a:r>
            <a:endParaRPr lang="en-US" sz="1350" dirty="0">
              <a:solidFill>
                <a:prstClr val="black"/>
              </a:solidFill>
            </a:endParaRPr>
          </a:p>
        </p:txBody>
      </p:sp>
    </p:spTree>
    <p:extLst>
      <p:ext uri="{BB962C8B-B14F-4D97-AF65-F5344CB8AC3E}">
        <p14:creationId xmlns:p14="http://schemas.microsoft.com/office/powerpoint/2010/main" val="406764058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430.xml><?xml version="1.0" encoding="utf-8"?>
<p:sldLayout xmlns:a="http://schemas.openxmlformats.org/drawingml/2006/main" xmlns:r="http://schemas.openxmlformats.org/officeDocument/2006/relationships" xmlns:p="http://schemas.openxmlformats.org/presentationml/2006/main" preserve="1">
  <p:cSld name="Agenda">
    <p:bg bwMode="gray">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&lt;Agenda&gt;</a:t>
            </a:r>
          </a:p>
        </p:txBody>
      </p:sp>
      <p:sp>
        <p:nvSpPr>
          <p:cNvPr id="4" name="Text Placeholder 3"/>
          <p:cNvSpPr>
            <a:spLocks noGrp="1"/>
          </p:cNvSpPr>
          <p:nvPr>
            <p:ph type="body" sz="quarter" idx="10" hasCustomPrompt="1"/>
          </p:nvPr>
        </p:nvSpPr>
        <p:spPr>
          <a:xfrm>
            <a:off x="324000" y="1692000"/>
            <a:ext cx="8494713" cy="3831818"/>
          </a:xfrm>
        </p:spPr>
        <p:txBody>
          <a:bodyPr>
            <a:noAutofit/>
          </a:bodyPr>
          <a:lstStyle>
            <a:lvl1pPr marL="0" marR="0" indent="0" algn="l" defTabSz="914400" rtl="0" eaLnBrk="1" fontAlgn="auto" latinLnBrk="0" hangingPunct="1">
              <a:lnSpc>
                <a:spcPct val="100000"/>
              </a:lnSpc>
              <a:spcBef>
                <a:spcPts val="1200"/>
              </a:spcBef>
              <a:spcAft>
                <a:spcPts val="0"/>
              </a:spcAft>
              <a:buClr>
                <a:schemeClr val="accent1"/>
              </a:buClr>
              <a:buSzPct val="80000"/>
              <a:buFontTx/>
              <a:buNone/>
              <a:tabLst/>
              <a:defRPr b="0"/>
            </a:lvl1pPr>
            <a:lvl2pPr marL="180000" marR="0" indent="-180000" algn="l" defTabSz="914400" rtl="0" eaLnBrk="1" fontAlgn="auto" latinLnBrk="0" hangingPunct="1">
              <a:lnSpc>
                <a:spcPct val="100000"/>
              </a:lnSpc>
              <a:spcBef>
                <a:spcPts val="600"/>
              </a:spcBef>
              <a:spcAft>
                <a:spcPts val="0"/>
              </a:spcAft>
              <a:buClr>
                <a:schemeClr val="accent1"/>
              </a:buClr>
              <a:buSzPct val="100000"/>
              <a:buFont typeface="Wingdings" pitchFamily="2" charset="2"/>
              <a:buChar char=""/>
              <a:tabLst/>
              <a:defRPr/>
            </a:lvl2pPr>
            <a:lvl3pPr marL="360000" marR="0" indent="-180975" algn="l" defTabSz="914400" rtl="0" eaLnBrk="1" fontAlgn="auto" latinLnBrk="0" hangingPunct="1">
              <a:lnSpc>
                <a:spcPct val="100000"/>
              </a:lnSpc>
              <a:spcBef>
                <a:spcPts val="600"/>
              </a:spcBef>
              <a:spcAft>
                <a:spcPts val="0"/>
              </a:spcAft>
              <a:buClr>
                <a:schemeClr val="accent2"/>
              </a:buClr>
              <a:buSzPct val="100000"/>
              <a:buFont typeface="Arial" pitchFamily="34" charset="0"/>
              <a:buChar char="–"/>
              <a:tabLst/>
              <a:defRPr/>
            </a:lvl3pPr>
            <a:lvl4pPr marL="533400" marR="0" indent="-177800" algn="l" defTabSz="914400" rtl="0" eaLnBrk="1" fontAlgn="auto" latinLnBrk="0" hangingPunct="1">
              <a:lnSpc>
                <a:spcPct val="100000"/>
              </a:lnSpc>
              <a:spcBef>
                <a:spcPts val="600"/>
              </a:spcBef>
              <a:spcAft>
                <a:spcPts val="0"/>
              </a:spcAft>
              <a:buClr>
                <a:schemeClr val="accent2"/>
              </a:buClr>
              <a:buSzPct val="100000"/>
              <a:buFont typeface="Arial" pitchFamily="34" charset="0"/>
              <a:buChar char="–"/>
              <a:tabLst/>
              <a:defRPr sz="1600"/>
            </a:lvl4pPr>
            <a:lvl5pPr marL="540000">
              <a:buClr>
                <a:schemeClr val="accent2"/>
              </a:buClr>
              <a:buFont typeface="Courier New" pitchFamily="49" charset="0"/>
              <a:buChar char="o"/>
              <a:defRPr/>
            </a:lvl5pPr>
          </a:lstStyle>
          <a:p>
            <a:pPr lvl="0"/>
            <a:r>
              <a:rPr lang="en-US" dirty="0"/>
              <a:t>Agenda Item/Divider Headline</a:t>
            </a:r>
          </a:p>
          <a:p>
            <a:pPr lvl="1"/>
            <a:r>
              <a:rPr lang="en-US" dirty="0"/>
              <a:t>Details</a:t>
            </a:r>
          </a:p>
          <a:p>
            <a:pPr lvl="2"/>
            <a:r>
              <a:rPr lang="en-US" dirty="0"/>
              <a:t>Third Level</a:t>
            </a:r>
          </a:p>
          <a:p>
            <a:pPr lvl="4"/>
            <a:r>
              <a:rPr lang="en-US" dirty="0"/>
              <a:t>Fourth Level</a:t>
            </a:r>
          </a:p>
          <a:p>
            <a:endParaRPr lang="en-US" dirty="0"/>
          </a:p>
        </p:txBody>
      </p:sp>
      <p:sp>
        <p:nvSpPr>
          <p:cNvPr id="5" name="Round Diagonal Corner Rectangle 7">
            <a:extLst>
              <a:ext uri="{FF2B5EF4-FFF2-40B4-BE49-F238E27FC236}">
                <a16:creationId xmlns:a16="http://schemas.microsoft.com/office/drawing/2014/main" id="{65B213E8-6282-4800-9AF1-36FAE0EF5D76}"/>
              </a:ext>
            </a:extLst>
          </p:cNvPr>
          <p:cNvSpPr/>
          <p:nvPr userDrawn="1"/>
        </p:nvSpPr>
        <p:spPr>
          <a:xfrm>
            <a:off x="228600" y="6289485"/>
            <a:ext cx="402336" cy="338328"/>
          </a:xfrm>
          <a:prstGeom prst="round2DiagRect">
            <a:avLst>
              <a:gd name="adj1" fmla="val 0"/>
              <a:gd name="adj2" fmla="val 33665"/>
            </a:avLst>
          </a:prstGeom>
          <a:solidFill>
            <a:srgbClr val="9799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 name="Slide Number Placeholder 5">
            <a:extLst>
              <a:ext uri="{FF2B5EF4-FFF2-40B4-BE49-F238E27FC236}">
                <a16:creationId xmlns:a16="http://schemas.microsoft.com/office/drawing/2014/main" id="{2AE7B8F9-8008-40BD-AA31-AD9269B111E2}"/>
              </a:ext>
            </a:extLst>
          </p:cNvPr>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840644228"/>
      </p:ext>
    </p:extLst>
  </p:cSld>
  <p:clrMapOvr>
    <a:masterClrMapping/>
  </p:clrMapOvr>
</p:sldLayout>
</file>

<file path=ppt/slideLayouts/slideLayout431.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bwMode="gray"/>
        <p:txBody>
          <a:bodyPr/>
          <a:lstStyle>
            <a:lvl1pPr>
              <a:defRPr/>
            </a:lvl1pPr>
          </a:lstStyle>
          <a:p>
            <a:r>
              <a:rPr lang="en-US" noProof="0" dirty="0"/>
              <a:t>Insert page title</a:t>
            </a:r>
            <a:endParaRPr lang="en-US" dirty="0"/>
          </a:p>
        </p:txBody>
      </p:sp>
      <p:sp>
        <p:nvSpPr>
          <p:cNvPr id="3" name="Round Diagonal Corner Rectangle 7">
            <a:extLst>
              <a:ext uri="{FF2B5EF4-FFF2-40B4-BE49-F238E27FC236}">
                <a16:creationId xmlns:a16="http://schemas.microsoft.com/office/drawing/2014/main" id="{3EF3AE1A-8967-4125-9B6A-91E97B143E0B}"/>
              </a:ext>
            </a:extLst>
          </p:cNvPr>
          <p:cNvSpPr/>
          <p:nvPr userDrawn="1"/>
        </p:nvSpPr>
        <p:spPr>
          <a:xfrm>
            <a:off x="228600" y="6289485"/>
            <a:ext cx="402336" cy="338328"/>
          </a:xfrm>
          <a:prstGeom prst="round2DiagRect">
            <a:avLst>
              <a:gd name="adj1" fmla="val 0"/>
              <a:gd name="adj2" fmla="val 33665"/>
            </a:avLst>
          </a:prstGeom>
          <a:solidFill>
            <a:srgbClr val="9799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4" name="Slide Number Placeholder 5">
            <a:extLst>
              <a:ext uri="{FF2B5EF4-FFF2-40B4-BE49-F238E27FC236}">
                <a16:creationId xmlns:a16="http://schemas.microsoft.com/office/drawing/2014/main" id="{4862F425-E8B2-4603-8D1F-CFC2FC2193AE}"/>
              </a:ext>
            </a:extLst>
          </p:cNvPr>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859945385"/>
      </p:ext>
    </p:extLst>
  </p:cSld>
  <p:clrMapOvr>
    <a:masterClrMapping/>
  </p:clrMapOvr>
</p:sldLayout>
</file>

<file path=ppt/slideLayouts/slideLayout432.xml><?xml version="1.0" encoding="utf-8"?>
<p:sldLayout xmlns:a="http://schemas.openxmlformats.org/drawingml/2006/main" xmlns:r="http://schemas.openxmlformats.org/officeDocument/2006/relationships" xmlns:p="http://schemas.openxmlformats.org/presentationml/2006/main" preserve="1" userDrawn="1">
  <p:cSld name="Text">
    <p:bg bwMode="gray">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bwMode="gray">
          <a:xfrm>
            <a:off x="324000" y="1800000"/>
            <a:ext cx="8496000" cy="738664"/>
          </a:xfrm>
        </p:spPr>
        <p:txBody>
          <a:bodyPr anchor="t" anchorCtr="0">
            <a:noAutofit/>
          </a:bodyPr>
          <a:lstStyle>
            <a:lvl1pPr>
              <a:defRPr sz="4800">
                <a:solidFill>
                  <a:schemeClr val="tx1"/>
                </a:solidFill>
                <a:latin typeface="+mj-lt"/>
              </a:defRPr>
            </a:lvl1pPr>
          </a:lstStyle>
          <a:p>
            <a:r>
              <a:rPr lang="en-US" dirty="0"/>
              <a:t>Click to insert text</a:t>
            </a:r>
          </a:p>
        </p:txBody>
      </p:sp>
      <p:sp>
        <p:nvSpPr>
          <p:cNvPr id="12" name="Rectangle 11"/>
          <p:cNvSpPr/>
          <p:nvPr userDrawn="1"/>
        </p:nvSpPr>
        <p:spPr bwMode="gray">
          <a:xfrm>
            <a:off x="324000" y="0"/>
            <a:ext cx="8496000" cy="162000"/>
          </a:xfrm>
          <a:prstGeom prst="rect">
            <a:avLst/>
          </a:prstGeom>
          <a:solidFill>
            <a:srgbClr val="005F86"/>
          </a:solidFill>
          <a:ln w="9525"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600"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3" name="Rectangle 2"/>
          <p:cNvSpPr/>
          <p:nvPr userDrawn="1"/>
        </p:nvSpPr>
        <p:spPr bwMode="gray">
          <a:xfrm>
            <a:off x="137160" y="1043940"/>
            <a:ext cx="8846820" cy="350520"/>
          </a:xfrm>
          <a:prstGeom prst="rect">
            <a:avLst/>
          </a:prstGeom>
          <a:solidFill>
            <a:schemeClr val="bg1"/>
          </a:solidFill>
          <a:ln w="635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5" name="Round Diagonal Corner Rectangle 7">
            <a:extLst>
              <a:ext uri="{FF2B5EF4-FFF2-40B4-BE49-F238E27FC236}">
                <a16:creationId xmlns:a16="http://schemas.microsoft.com/office/drawing/2014/main" id="{8DE4F220-1457-4A99-ABDB-930284413B03}"/>
              </a:ext>
            </a:extLst>
          </p:cNvPr>
          <p:cNvSpPr/>
          <p:nvPr userDrawn="1"/>
        </p:nvSpPr>
        <p:spPr>
          <a:xfrm>
            <a:off x="228600" y="6289485"/>
            <a:ext cx="402336" cy="338328"/>
          </a:xfrm>
          <a:prstGeom prst="round2DiagRect">
            <a:avLst>
              <a:gd name="adj1" fmla="val 0"/>
              <a:gd name="adj2" fmla="val 33665"/>
            </a:avLst>
          </a:prstGeom>
          <a:solidFill>
            <a:srgbClr val="9799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 name="Slide Number Placeholder 5">
            <a:extLst>
              <a:ext uri="{FF2B5EF4-FFF2-40B4-BE49-F238E27FC236}">
                <a16:creationId xmlns:a16="http://schemas.microsoft.com/office/drawing/2014/main" id="{91962EB3-ECC1-4EDF-9B26-72F7AD7B442D}"/>
              </a:ext>
            </a:extLst>
          </p:cNvPr>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316098906"/>
      </p:ext>
    </p:extLst>
  </p:cSld>
  <p:clrMapOvr>
    <a:overrideClrMapping bg1="lt1" tx1="dk1" bg2="lt2" tx2="dk2" accent1="accent1" accent2="accent2" accent3="accent3" accent4="accent4" accent5="accent5" accent6="accent6" hlink="hlink" folHlink="folHlink"/>
  </p:clrMapOvr>
</p:sldLayout>
</file>

<file path=ppt/slideLayouts/slideLayout433.xml><?xml version="1.0" encoding="utf-8"?>
<p:sldLayout xmlns:a="http://schemas.openxmlformats.org/drawingml/2006/main" xmlns:r="http://schemas.openxmlformats.org/officeDocument/2006/relationships" xmlns:p="http://schemas.openxmlformats.org/presentationml/2006/main" preserve="1">
  <p:cSld name="Title and 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solidFill>
                  <a:srgbClr val="007681"/>
                </a:solidFill>
              </a:defRPr>
            </a:lvl1pPr>
          </a:lstStyle>
          <a:p>
            <a:r>
              <a:rPr lang="en-US" noProof="0" dirty="0"/>
              <a:t>Insert page title</a:t>
            </a:r>
            <a:endParaRPr lang="en-US" dirty="0"/>
          </a:p>
        </p:txBody>
      </p:sp>
      <p:sp>
        <p:nvSpPr>
          <p:cNvPr id="4" name="Text Placeholder 3"/>
          <p:cNvSpPr>
            <a:spLocks noGrp="1"/>
          </p:cNvSpPr>
          <p:nvPr>
            <p:ph type="body" sz="quarter" idx="10" hasCustomPrompt="1"/>
          </p:nvPr>
        </p:nvSpPr>
        <p:spPr>
          <a:xfrm>
            <a:off x="324000" y="1690687"/>
            <a:ext cx="8494713" cy="4391026"/>
          </a:xfrm>
        </p:spPr>
        <p:txBody>
          <a:bodyPr/>
          <a:lstStyle>
            <a:lvl1pPr>
              <a:defRPr/>
            </a:lvl1pPr>
          </a:lstStyle>
          <a:p>
            <a:pPr lvl="0"/>
            <a:r>
              <a:rPr lang="en-US" noProof="0"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ound Diagonal Corner Rectangle 7">
            <a:extLst>
              <a:ext uri="{FF2B5EF4-FFF2-40B4-BE49-F238E27FC236}">
                <a16:creationId xmlns:a16="http://schemas.microsoft.com/office/drawing/2014/main" id="{651254B7-24B7-45A4-A9C2-E9DC8350D1AE}"/>
              </a:ext>
            </a:extLst>
          </p:cNvPr>
          <p:cNvSpPr/>
          <p:nvPr userDrawn="1"/>
        </p:nvSpPr>
        <p:spPr>
          <a:xfrm>
            <a:off x="228600" y="6289485"/>
            <a:ext cx="402336" cy="338328"/>
          </a:xfrm>
          <a:prstGeom prst="round2DiagRect">
            <a:avLst>
              <a:gd name="adj1" fmla="val 0"/>
              <a:gd name="adj2" fmla="val 33665"/>
            </a:avLst>
          </a:prstGeom>
          <a:solidFill>
            <a:srgbClr val="9799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 name="Slide Number Placeholder 5">
            <a:extLst>
              <a:ext uri="{FF2B5EF4-FFF2-40B4-BE49-F238E27FC236}">
                <a16:creationId xmlns:a16="http://schemas.microsoft.com/office/drawing/2014/main" id="{26B1098B-FF9C-4296-AAA4-1F4B6C96188A}"/>
              </a:ext>
            </a:extLst>
          </p:cNvPr>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631869279"/>
      </p:ext>
    </p:extLst>
  </p:cSld>
  <p:clrMapOvr>
    <a:masterClrMapping/>
  </p:clrMapOvr>
</p:sldLayout>
</file>

<file path=ppt/slideLayouts/slideLayout434.xml><?xml version="1.0" encoding="utf-8"?>
<p:sldLayout xmlns:a="http://schemas.openxmlformats.org/drawingml/2006/main" xmlns:r="http://schemas.openxmlformats.org/officeDocument/2006/relationships" xmlns:p="http://schemas.openxmlformats.org/presentationml/2006/main" preserve="1">
  <p:cSld name="Title and Text: 2 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solidFill>
                  <a:srgbClr val="007681"/>
                </a:solidFill>
              </a:defRPr>
            </a:lvl1pPr>
          </a:lstStyle>
          <a:p>
            <a:r>
              <a:rPr lang="en-US" noProof="0" dirty="0"/>
              <a:t>Insert page title</a:t>
            </a:r>
            <a:endParaRPr lang="en-US" dirty="0"/>
          </a:p>
        </p:txBody>
      </p:sp>
      <p:sp>
        <p:nvSpPr>
          <p:cNvPr id="4" name="Text Placeholder 3"/>
          <p:cNvSpPr>
            <a:spLocks noGrp="1"/>
          </p:cNvSpPr>
          <p:nvPr>
            <p:ph type="body" sz="quarter" idx="10" hasCustomPrompt="1"/>
          </p:nvPr>
        </p:nvSpPr>
        <p:spPr>
          <a:xfrm>
            <a:off x="324000" y="1691999"/>
            <a:ext cx="4165200" cy="4392000"/>
          </a:xfrm>
        </p:spPr>
        <p:txBody>
          <a:bodyPr/>
          <a:lstStyle>
            <a:lvl1pPr>
              <a:defRPr/>
            </a:lvl1pPr>
          </a:lstStyle>
          <a:p>
            <a:pPr lvl="0"/>
            <a:r>
              <a:rPr lang="en-US" noProof="0"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3"/>
          <p:cNvSpPr>
            <a:spLocks noGrp="1"/>
          </p:cNvSpPr>
          <p:nvPr>
            <p:ph type="body" sz="quarter" idx="11" hasCustomPrompt="1"/>
          </p:nvPr>
        </p:nvSpPr>
        <p:spPr>
          <a:xfrm>
            <a:off x="4654800" y="1691999"/>
            <a:ext cx="4165200" cy="4392000"/>
          </a:xfrm>
        </p:spPr>
        <p:txBody>
          <a:bodyPr/>
          <a:lstStyle>
            <a:lvl1pPr>
              <a:defRPr/>
            </a:lvl1pPr>
          </a:lstStyle>
          <a:p>
            <a:pPr lvl="0"/>
            <a:r>
              <a:rPr lang="en-US" noProof="0"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Round Diagonal Corner Rectangle 7">
            <a:extLst>
              <a:ext uri="{FF2B5EF4-FFF2-40B4-BE49-F238E27FC236}">
                <a16:creationId xmlns:a16="http://schemas.microsoft.com/office/drawing/2014/main" id="{44A4BAB6-580F-4D65-B90A-A26C2FEA1FFF}"/>
              </a:ext>
            </a:extLst>
          </p:cNvPr>
          <p:cNvSpPr/>
          <p:nvPr userDrawn="1"/>
        </p:nvSpPr>
        <p:spPr>
          <a:xfrm>
            <a:off x="228600" y="6289485"/>
            <a:ext cx="402336" cy="338328"/>
          </a:xfrm>
          <a:prstGeom prst="round2DiagRect">
            <a:avLst>
              <a:gd name="adj1" fmla="val 0"/>
              <a:gd name="adj2" fmla="val 33665"/>
            </a:avLst>
          </a:prstGeom>
          <a:solidFill>
            <a:srgbClr val="9799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7" name="Slide Number Placeholder 5">
            <a:extLst>
              <a:ext uri="{FF2B5EF4-FFF2-40B4-BE49-F238E27FC236}">
                <a16:creationId xmlns:a16="http://schemas.microsoft.com/office/drawing/2014/main" id="{EEC026E9-4784-4645-A790-116D1380295F}"/>
              </a:ext>
            </a:extLst>
          </p:cNvPr>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72914864"/>
      </p:ext>
    </p:extLst>
  </p:cSld>
  <p:clrMapOvr>
    <a:masterClrMapping/>
  </p:clrMapOvr>
</p:sldLayout>
</file>

<file path=ppt/slideLayouts/slideLayout435.xml><?xml version="1.0" encoding="utf-8"?>
<p:sldLayout xmlns:a="http://schemas.openxmlformats.org/drawingml/2006/main" xmlns:r="http://schemas.openxmlformats.org/officeDocument/2006/relationships" xmlns:p="http://schemas.openxmlformats.org/presentationml/2006/main" preserve="1">
  <p:cSld name="Title and Text: 3 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24000" y="324000"/>
            <a:ext cx="8496000" cy="756000"/>
          </a:xfrm>
        </p:spPr>
        <p:txBody>
          <a:bodyPr/>
          <a:lstStyle>
            <a:lvl1pPr>
              <a:defRPr>
                <a:solidFill>
                  <a:srgbClr val="007681"/>
                </a:solidFill>
              </a:defRPr>
            </a:lvl1pPr>
          </a:lstStyle>
          <a:p>
            <a:r>
              <a:rPr lang="en-US" noProof="0" dirty="0"/>
              <a:t>Insert page title</a:t>
            </a:r>
            <a:endParaRPr lang="en-US" dirty="0"/>
          </a:p>
        </p:txBody>
      </p:sp>
      <p:sp>
        <p:nvSpPr>
          <p:cNvPr id="4" name="Text Placeholder 3"/>
          <p:cNvSpPr>
            <a:spLocks noGrp="1"/>
          </p:cNvSpPr>
          <p:nvPr>
            <p:ph type="body" sz="quarter" idx="10" hasCustomPrompt="1"/>
          </p:nvPr>
        </p:nvSpPr>
        <p:spPr>
          <a:xfrm>
            <a:off x="324000" y="1691999"/>
            <a:ext cx="2721600" cy="4392000"/>
          </a:xfrm>
        </p:spPr>
        <p:txBody>
          <a:bodyPr/>
          <a:lstStyle>
            <a:lvl1pPr>
              <a:defRPr/>
            </a:lvl1pPr>
          </a:lstStyle>
          <a:p>
            <a:pPr lvl="0"/>
            <a:r>
              <a:rPr lang="en-US" noProof="0"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3"/>
          <p:cNvSpPr>
            <a:spLocks noGrp="1"/>
          </p:cNvSpPr>
          <p:nvPr>
            <p:ph type="body" sz="quarter" idx="11" hasCustomPrompt="1"/>
          </p:nvPr>
        </p:nvSpPr>
        <p:spPr>
          <a:xfrm>
            <a:off x="6098400" y="1691999"/>
            <a:ext cx="2721600" cy="4392000"/>
          </a:xfrm>
        </p:spPr>
        <p:txBody>
          <a:bodyPr/>
          <a:lstStyle>
            <a:lvl1pPr>
              <a:defRPr/>
            </a:lvl1pPr>
          </a:lstStyle>
          <a:p>
            <a:pPr lvl="0"/>
            <a:r>
              <a:rPr lang="en-US" noProof="0"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3"/>
          <p:cNvSpPr>
            <a:spLocks noGrp="1"/>
          </p:cNvSpPr>
          <p:nvPr>
            <p:ph type="body" sz="quarter" idx="12" hasCustomPrompt="1"/>
          </p:nvPr>
        </p:nvSpPr>
        <p:spPr>
          <a:xfrm>
            <a:off x="3220725" y="1691999"/>
            <a:ext cx="2721600" cy="4392000"/>
          </a:xfrm>
        </p:spPr>
        <p:txBody>
          <a:bodyPr/>
          <a:lstStyle>
            <a:lvl1pPr>
              <a:defRPr/>
            </a:lvl1pPr>
          </a:lstStyle>
          <a:p>
            <a:pPr lvl="0"/>
            <a:r>
              <a:rPr lang="en-US" noProof="0"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ound Diagonal Corner Rectangle 7">
            <a:extLst>
              <a:ext uri="{FF2B5EF4-FFF2-40B4-BE49-F238E27FC236}">
                <a16:creationId xmlns:a16="http://schemas.microsoft.com/office/drawing/2014/main" id="{23072993-9772-42BB-A169-07F5D49141AE}"/>
              </a:ext>
            </a:extLst>
          </p:cNvPr>
          <p:cNvSpPr/>
          <p:nvPr userDrawn="1"/>
        </p:nvSpPr>
        <p:spPr>
          <a:xfrm>
            <a:off x="228600" y="6289485"/>
            <a:ext cx="402336" cy="338328"/>
          </a:xfrm>
          <a:prstGeom prst="round2DiagRect">
            <a:avLst>
              <a:gd name="adj1" fmla="val 0"/>
              <a:gd name="adj2" fmla="val 33665"/>
            </a:avLst>
          </a:prstGeom>
          <a:solidFill>
            <a:srgbClr val="9799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9" name="Slide Number Placeholder 5">
            <a:extLst>
              <a:ext uri="{FF2B5EF4-FFF2-40B4-BE49-F238E27FC236}">
                <a16:creationId xmlns:a16="http://schemas.microsoft.com/office/drawing/2014/main" id="{BB19E4C2-18EC-456A-A230-9AC88C10F2EF}"/>
              </a:ext>
            </a:extLst>
          </p:cNvPr>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pic>
        <p:nvPicPr>
          <p:cNvPr id="10" name="Picture 9" descr="Cargill_Webinar_graphics-87.png">
            <a:extLst>
              <a:ext uri="{FF2B5EF4-FFF2-40B4-BE49-F238E27FC236}">
                <a16:creationId xmlns:a16="http://schemas.microsoft.com/office/drawing/2014/main" id="{71577762-6925-4B93-9ADB-FBEAF8D7C9C1}"/>
              </a:ext>
            </a:extLst>
          </p:cNvPr>
          <p:cNvPicPr>
            <a:picLocks noChangeAspect="1"/>
          </p:cNvPicPr>
          <p:nvPr userDrawn="1"/>
        </p:nvPicPr>
        <p:blipFill>
          <a:blip r:embed="rId2" cstate="print"/>
          <a:stretch>
            <a:fillRect/>
          </a:stretch>
        </p:blipFill>
        <p:spPr>
          <a:xfrm>
            <a:off x="8402638" y="6322732"/>
            <a:ext cx="535376" cy="239135"/>
          </a:xfrm>
          <a:prstGeom prst="rect">
            <a:avLst/>
          </a:prstGeom>
        </p:spPr>
      </p:pic>
      <p:sp>
        <p:nvSpPr>
          <p:cNvPr id="11" name="TextBox 10">
            <a:extLst>
              <a:ext uri="{FF2B5EF4-FFF2-40B4-BE49-F238E27FC236}">
                <a16:creationId xmlns:a16="http://schemas.microsoft.com/office/drawing/2014/main" id="{1AFDE2F3-1B55-46D2-88B2-23C8513BDFF4}"/>
              </a:ext>
            </a:extLst>
          </p:cNvPr>
          <p:cNvSpPr txBox="1"/>
          <p:nvPr userDrawn="1"/>
        </p:nvSpPr>
        <p:spPr>
          <a:xfrm>
            <a:off x="6750205" y="6415576"/>
            <a:ext cx="1457450" cy="200055"/>
          </a:xfrm>
          <a:prstGeom prst="rect">
            <a:avLst/>
          </a:prstGeom>
          <a:noFill/>
        </p:spPr>
        <p:txBody>
          <a:bodyPr wrap="none" rtlCol="0">
            <a:spAutoFit/>
          </a:bodyPr>
          <a:lstStyle/>
          <a:p>
            <a:pPr>
              <a:defRPr/>
            </a:pPr>
            <a:r>
              <a:rPr lang="en-US" sz="700" baseline="30000" dirty="0">
                <a:solidFill>
                  <a:srgbClr val="959595"/>
                </a:solidFill>
              </a:rPr>
              <a:t>© 2014 Cargill, Incorporated. All rights reserved.</a:t>
            </a:r>
            <a:endParaRPr lang="en-US" dirty="0">
              <a:solidFill>
                <a:prstClr val="black"/>
              </a:solidFill>
            </a:endParaRPr>
          </a:p>
        </p:txBody>
      </p:sp>
    </p:spTree>
    <p:extLst>
      <p:ext uri="{BB962C8B-B14F-4D97-AF65-F5344CB8AC3E}">
        <p14:creationId xmlns:p14="http://schemas.microsoft.com/office/powerpoint/2010/main" val="3484588167"/>
      </p:ext>
    </p:extLst>
  </p:cSld>
  <p:clrMapOvr>
    <a:masterClrMapping/>
  </p:clrMapOvr>
</p:sldLayout>
</file>

<file path=ppt/slideLayouts/slideLayout436.xml><?xml version="1.0" encoding="utf-8"?>
<p:sldLayout xmlns:a="http://schemas.openxmlformats.org/drawingml/2006/main" xmlns:r="http://schemas.openxmlformats.org/officeDocument/2006/relationships" xmlns:p="http://schemas.openxmlformats.org/presentationml/2006/main" preserve="1" userDrawn="1">
  <p:cSld name="Title and Text with picture right 1">
    <p:spTree>
      <p:nvGrpSpPr>
        <p:cNvPr id="1" name=""/>
        <p:cNvGrpSpPr/>
        <p:nvPr/>
      </p:nvGrpSpPr>
      <p:grpSpPr>
        <a:xfrm>
          <a:off x="0" y="0"/>
          <a:ext cx="0" cy="0"/>
          <a:chOff x="0" y="0"/>
          <a:chExt cx="0" cy="0"/>
        </a:xfrm>
      </p:grpSpPr>
      <p:sp>
        <p:nvSpPr>
          <p:cNvPr id="2" name="Title 1"/>
          <p:cNvSpPr>
            <a:spLocks noGrp="1"/>
          </p:cNvSpPr>
          <p:nvPr>
            <p:ph type="title" hasCustomPrompt="1"/>
          </p:nvPr>
        </p:nvSpPr>
        <p:spPr bwMode="gray"/>
        <p:txBody>
          <a:bodyPr/>
          <a:lstStyle>
            <a:lvl1pPr>
              <a:defRPr/>
            </a:lvl1pPr>
          </a:lstStyle>
          <a:p>
            <a:r>
              <a:rPr lang="en-US" noProof="0" dirty="0"/>
              <a:t>Insert page title</a:t>
            </a:r>
            <a:endParaRPr lang="en-US" dirty="0"/>
          </a:p>
        </p:txBody>
      </p:sp>
      <p:sp>
        <p:nvSpPr>
          <p:cNvPr id="5" name="Picture Placeholder 4"/>
          <p:cNvSpPr>
            <a:spLocks noGrp="1"/>
          </p:cNvSpPr>
          <p:nvPr>
            <p:ph type="pic" sz="quarter" idx="10"/>
          </p:nvPr>
        </p:nvSpPr>
        <p:spPr bwMode="gray">
          <a:xfrm>
            <a:off x="5745600" y="1690687"/>
            <a:ext cx="3078000" cy="4391025"/>
          </a:xfrm>
          <a:solidFill>
            <a:schemeClr val="bg1">
              <a:lumMod val="95000"/>
            </a:schemeClr>
          </a:solidFill>
        </p:spPr>
        <p:txBody>
          <a:bodyPr tIns="1296000" anchor="t" anchorCtr="0"/>
          <a:lstStyle>
            <a:lvl1pPr algn="ctr">
              <a:defRPr b="0"/>
            </a:lvl1pPr>
          </a:lstStyle>
          <a:p>
            <a:r>
              <a:rPr lang="en-US" dirty="0"/>
              <a:t>Click icon to add picture</a:t>
            </a:r>
          </a:p>
        </p:txBody>
      </p:sp>
      <p:sp>
        <p:nvSpPr>
          <p:cNvPr id="4" name="Text Placeholder 3"/>
          <p:cNvSpPr>
            <a:spLocks noGrp="1"/>
          </p:cNvSpPr>
          <p:nvPr>
            <p:ph type="body" sz="quarter" idx="11" hasCustomPrompt="1"/>
          </p:nvPr>
        </p:nvSpPr>
        <p:spPr>
          <a:xfrm>
            <a:off x="324000" y="1692000"/>
            <a:ext cx="5238000" cy="4392000"/>
          </a:xfrm>
        </p:spPr>
        <p:txBody>
          <a:bodyPr/>
          <a:lstStyle/>
          <a:p>
            <a:pPr lvl="0"/>
            <a:r>
              <a:rPr lang="en-US" noProof="0"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Round Diagonal Corner Rectangle 7">
            <a:extLst>
              <a:ext uri="{FF2B5EF4-FFF2-40B4-BE49-F238E27FC236}">
                <a16:creationId xmlns:a16="http://schemas.microsoft.com/office/drawing/2014/main" id="{65DAE981-C7A4-49E5-8360-1A2B43B2A530}"/>
              </a:ext>
            </a:extLst>
          </p:cNvPr>
          <p:cNvSpPr/>
          <p:nvPr userDrawn="1"/>
        </p:nvSpPr>
        <p:spPr>
          <a:xfrm>
            <a:off x="228600" y="6289485"/>
            <a:ext cx="402336" cy="338328"/>
          </a:xfrm>
          <a:prstGeom prst="round2DiagRect">
            <a:avLst>
              <a:gd name="adj1" fmla="val 0"/>
              <a:gd name="adj2" fmla="val 33665"/>
            </a:avLst>
          </a:prstGeom>
          <a:solidFill>
            <a:srgbClr val="9799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7" name="Slide Number Placeholder 5">
            <a:extLst>
              <a:ext uri="{FF2B5EF4-FFF2-40B4-BE49-F238E27FC236}">
                <a16:creationId xmlns:a16="http://schemas.microsoft.com/office/drawing/2014/main" id="{C0D23374-8CBC-4796-9069-6CBEC8DA3763}"/>
              </a:ext>
            </a:extLst>
          </p:cNvPr>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509124991"/>
      </p:ext>
    </p:extLst>
  </p:cSld>
  <p:clrMapOvr>
    <a:masterClrMapping/>
  </p:clrMapOvr>
</p:sldLayout>
</file>

<file path=ppt/slideLayouts/slideLayout437.xml><?xml version="1.0" encoding="utf-8"?>
<p:sldLayout xmlns:a="http://schemas.openxmlformats.org/drawingml/2006/main" xmlns:r="http://schemas.openxmlformats.org/officeDocument/2006/relationships" xmlns:p="http://schemas.openxmlformats.org/presentationml/2006/main" preserve="1">
  <p:cSld name="Title and Text with picture right 2">
    <p:spTree>
      <p:nvGrpSpPr>
        <p:cNvPr id="1" name=""/>
        <p:cNvGrpSpPr/>
        <p:nvPr/>
      </p:nvGrpSpPr>
      <p:grpSpPr>
        <a:xfrm>
          <a:off x="0" y="0"/>
          <a:ext cx="0" cy="0"/>
          <a:chOff x="0" y="0"/>
          <a:chExt cx="0" cy="0"/>
        </a:xfrm>
      </p:grpSpPr>
      <p:sp>
        <p:nvSpPr>
          <p:cNvPr id="2" name="Title 1"/>
          <p:cNvSpPr>
            <a:spLocks noGrp="1"/>
          </p:cNvSpPr>
          <p:nvPr>
            <p:ph type="title" hasCustomPrompt="1"/>
          </p:nvPr>
        </p:nvSpPr>
        <p:spPr bwMode="gray"/>
        <p:txBody>
          <a:bodyPr/>
          <a:lstStyle>
            <a:lvl1pPr>
              <a:defRPr/>
            </a:lvl1pPr>
          </a:lstStyle>
          <a:p>
            <a:r>
              <a:rPr lang="en-US" noProof="0" dirty="0"/>
              <a:t>Insert page title</a:t>
            </a:r>
            <a:endParaRPr lang="en-US" dirty="0"/>
          </a:p>
        </p:txBody>
      </p:sp>
      <p:sp>
        <p:nvSpPr>
          <p:cNvPr id="5" name="Picture Placeholder 4"/>
          <p:cNvSpPr>
            <a:spLocks noGrp="1"/>
          </p:cNvSpPr>
          <p:nvPr>
            <p:ph type="pic" sz="quarter" idx="10"/>
          </p:nvPr>
        </p:nvSpPr>
        <p:spPr bwMode="gray">
          <a:xfrm>
            <a:off x="4654800" y="1692000"/>
            <a:ext cx="4165200" cy="4392000"/>
          </a:xfrm>
          <a:solidFill>
            <a:schemeClr val="bg1">
              <a:lumMod val="95000"/>
            </a:schemeClr>
          </a:solidFill>
        </p:spPr>
        <p:txBody>
          <a:bodyPr vert="horz" lIns="0" tIns="1296000" rIns="0" bIns="0" rtlCol="0" anchor="t" anchorCtr="0">
            <a:noAutofit/>
          </a:bodyPr>
          <a:lstStyle>
            <a:lvl1pPr marL="0" indent="0" algn="ctr" defTabSz="914400" rtl="0" eaLnBrk="1" latinLnBrk="0" hangingPunct="1">
              <a:spcBef>
                <a:spcPts val="1620"/>
              </a:spcBef>
              <a:buClr>
                <a:schemeClr val="accent1"/>
              </a:buClr>
              <a:buSzPct val="80000"/>
              <a:buFontTx/>
              <a:buNone/>
              <a:defRPr lang="de-DE" sz="1800" b="0" kern="1200" dirty="0">
                <a:solidFill>
                  <a:schemeClr val="tx1"/>
                </a:solidFill>
                <a:latin typeface="+mn-lt"/>
                <a:ea typeface="+mn-ea"/>
                <a:cs typeface="+mn-cs"/>
              </a:defRPr>
            </a:lvl1pPr>
          </a:lstStyle>
          <a:p>
            <a:r>
              <a:rPr lang="en-US" dirty="0"/>
              <a:t>Click icon to add picture</a:t>
            </a:r>
          </a:p>
        </p:txBody>
      </p:sp>
      <p:sp>
        <p:nvSpPr>
          <p:cNvPr id="7" name="Text Placeholder 6"/>
          <p:cNvSpPr>
            <a:spLocks noGrp="1"/>
          </p:cNvSpPr>
          <p:nvPr>
            <p:ph type="body" sz="quarter" idx="11" hasCustomPrompt="1"/>
          </p:nvPr>
        </p:nvSpPr>
        <p:spPr bwMode="gray">
          <a:xfrm>
            <a:off x="324000" y="1692000"/>
            <a:ext cx="4165200" cy="4392000"/>
          </a:xfrm>
        </p:spPr>
        <p:txBody>
          <a:bodyPr/>
          <a:lstStyle>
            <a:lvl1pPr>
              <a:defRPr/>
            </a:lvl1pPr>
          </a:lstStyle>
          <a:p>
            <a:pPr lvl="0"/>
            <a:r>
              <a:rPr lang="en-US" noProof="0"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43353727"/>
      </p:ext>
    </p:extLst>
  </p:cSld>
  <p:clrMapOvr>
    <a:masterClrMapping/>
  </p:clrMapOvr>
</p:sldLayout>
</file>

<file path=ppt/slideLayouts/slideLayout438.xml><?xml version="1.0" encoding="utf-8"?>
<p:sldLayout xmlns:a="http://schemas.openxmlformats.org/drawingml/2006/main" xmlns:r="http://schemas.openxmlformats.org/officeDocument/2006/relationships" xmlns:p="http://schemas.openxmlformats.org/presentationml/2006/main" preserve="1">
  <p:cSld name="Title and Text with picture right 3">
    <p:spTree>
      <p:nvGrpSpPr>
        <p:cNvPr id="1" name=""/>
        <p:cNvGrpSpPr/>
        <p:nvPr/>
      </p:nvGrpSpPr>
      <p:grpSpPr>
        <a:xfrm>
          <a:off x="0" y="0"/>
          <a:ext cx="0" cy="0"/>
          <a:chOff x="0" y="0"/>
          <a:chExt cx="0" cy="0"/>
        </a:xfrm>
      </p:grpSpPr>
      <p:sp>
        <p:nvSpPr>
          <p:cNvPr id="2" name="Title 1"/>
          <p:cNvSpPr>
            <a:spLocks noGrp="1"/>
          </p:cNvSpPr>
          <p:nvPr>
            <p:ph type="title" hasCustomPrompt="1"/>
          </p:nvPr>
        </p:nvSpPr>
        <p:spPr bwMode="gray"/>
        <p:txBody>
          <a:bodyPr/>
          <a:lstStyle>
            <a:lvl1pPr>
              <a:defRPr/>
            </a:lvl1pPr>
          </a:lstStyle>
          <a:p>
            <a:r>
              <a:rPr lang="en-US" noProof="0" dirty="0"/>
              <a:t>Insert page title</a:t>
            </a:r>
            <a:endParaRPr lang="en-US" dirty="0"/>
          </a:p>
        </p:txBody>
      </p:sp>
      <p:sp>
        <p:nvSpPr>
          <p:cNvPr id="5" name="Picture Placeholder 4"/>
          <p:cNvSpPr>
            <a:spLocks noGrp="1"/>
          </p:cNvSpPr>
          <p:nvPr>
            <p:ph type="pic" sz="quarter" idx="10"/>
          </p:nvPr>
        </p:nvSpPr>
        <p:spPr bwMode="gray">
          <a:xfrm>
            <a:off x="3575304" y="1692000"/>
            <a:ext cx="5238000" cy="4392000"/>
          </a:xfrm>
          <a:solidFill>
            <a:schemeClr val="bg1">
              <a:lumMod val="95000"/>
            </a:schemeClr>
          </a:solidFill>
        </p:spPr>
        <p:txBody>
          <a:bodyPr vert="horz" lIns="0" tIns="1296000" rIns="0" bIns="0" rtlCol="0" anchor="t" anchorCtr="0">
            <a:noAutofit/>
          </a:bodyPr>
          <a:lstStyle>
            <a:lvl1pPr marL="0" indent="0" algn="ctr" defTabSz="914400" rtl="0" eaLnBrk="1" latinLnBrk="0" hangingPunct="1">
              <a:spcBef>
                <a:spcPts val="1620"/>
              </a:spcBef>
              <a:buClr>
                <a:schemeClr val="accent1"/>
              </a:buClr>
              <a:buSzPct val="80000"/>
              <a:buFontTx/>
              <a:buNone/>
              <a:defRPr lang="de-DE" sz="1800" b="0" kern="1200" dirty="0">
                <a:solidFill>
                  <a:schemeClr val="tx1"/>
                </a:solidFill>
                <a:latin typeface="+mn-lt"/>
                <a:ea typeface="+mn-ea"/>
                <a:cs typeface="+mn-cs"/>
              </a:defRPr>
            </a:lvl1pPr>
          </a:lstStyle>
          <a:p>
            <a:r>
              <a:rPr lang="en-US" dirty="0"/>
              <a:t>Click icon to add picture</a:t>
            </a:r>
          </a:p>
        </p:txBody>
      </p:sp>
      <p:sp>
        <p:nvSpPr>
          <p:cNvPr id="7" name="Text Placeholder 6"/>
          <p:cNvSpPr>
            <a:spLocks noGrp="1"/>
          </p:cNvSpPr>
          <p:nvPr>
            <p:ph type="body" sz="quarter" idx="11" hasCustomPrompt="1"/>
          </p:nvPr>
        </p:nvSpPr>
        <p:spPr bwMode="gray">
          <a:xfrm>
            <a:off x="324000" y="1692000"/>
            <a:ext cx="3078000" cy="4392000"/>
          </a:xfrm>
        </p:spPr>
        <p:txBody>
          <a:bodyPr/>
          <a:lstStyle>
            <a:lvl1pPr>
              <a:defRPr/>
            </a:lvl1pPr>
          </a:lstStyle>
          <a:p>
            <a:pPr lvl="0"/>
            <a:r>
              <a:rPr lang="en-US" noProof="0"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415595285"/>
      </p:ext>
    </p:extLst>
  </p:cSld>
  <p:clrMapOvr>
    <a:masterClrMapping/>
  </p:clrMapOvr>
</p:sldLayout>
</file>

<file path=ppt/slideLayouts/slideLayout439.xml><?xml version="1.0" encoding="utf-8"?>
<p:sldLayout xmlns:a="http://schemas.openxmlformats.org/drawingml/2006/main" xmlns:r="http://schemas.openxmlformats.org/officeDocument/2006/relationships" xmlns:p="http://schemas.openxmlformats.org/presentationml/2006/main" preserve="1">
  <p:cSld name="Title and Text with picture: 2 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noProof="0" dirty="0"/>
              <a:t>Insert page title</a:t>
            </a:r>
            <a:endParaRPr lang="en-US" dirty="0"/>
          </a:p>
        </p:txBody>
      </p:sp>
      <p:sp>
        <p:nvSpPr>
          <p:cNvPr id="4" name="Text Placeholder 3"/>
          <p:cNvSpPr>
            <a:spLocks noGrp="1"/>
          </p:cNvSpPr>
          <p:nvPr>
            <p:ph type="body" sz="quarter" idx="10" hasCustomPrompt="1"/>
          </p:nvPr>
        </p:nvSpPr>
        <p:spPr>
          <a:xfrm>
            <a:off x="324000" y="1690688"/>
            <a:ext cx="4165200" cy="1720800"/>
          </a:xfrm>
        </p:spPr>
        <p:txBody>
          <a:bodyPr/>
          <a:lstStyle>
            <a:lvl1pPr>
              <a:defRPr/>
            </a:lvl1pPr>
          </a:lstStyle>
          <a:p>
            <a:pPr lvl="0"/>
            <a:r>
              <a:rPr lang="en-US" noProof="0" dirty="0"/>
              <a:t>First level</a:t>
            </a:r>
          </a:p>
          <a:p>
            <a:pPr lvl="1"/>
            <a:r>
              <a:rPr lang="en-US" dirty="0"/>
              <a:t>Second level</a:t>
            </a:r>
          </a:p>
        </p:txBody>
      </p:sp>
      <p:sp>
        <p:nvSpPr>
          <p:cNvPr id="13" name="Text Placeholder 3"/>
          <p:cNvSpPr>
            <a:spLocks noGrp="1"/>
          </p:cNvSpPr>
          <p:nvPr>
            <p:ph type="body" sz="quarter" idx="14" hasCustomPrompt="1"/>
          </p:nvPr>
        </p:nvSpPr>
        <p:spPr>
          <a:xfrm>
            <a:off x="4654800" y="1690688"/>
            <a:ext cx="4165200" cy="1720800"/>
          </a:xfrm>
        </p:spPr>
        <p:txBody>
          <a:bodyPr/>
          <a:lstStyle>
            <a:lvl1pPr>
              <a:defRPr/>
            </a:lvl1pPr>
          </a:lstStyle>
          <a:p>
            <a:pPr lvl="0"/>
            <a:r>
              <a:rPr lang="en-US" noProof="0" dirty="0"/>
              <a:t>First level</a:t>
            </a:r>
          </a:p>
          <a:p>
            <a:pPr lvl="1"/>
            <a:r>
              <a:rPr lang="en-US" dirty="0"/>
              <a:t>Second level</a:t>
            </a:r>
          </a:p>
        </p:txBody>
      </p:sp>
      <p:sp>
        <p:nvSpPr>
          <p:cNvPr id="9" name="Picture Placeholder 4"/>
          <p:cNvSpPr>
            <a:spLocks noGrp="1"/>
          </p:cNvSpPr>
          <p:nvPr>
            <p:ph type="pic" sz="quarter" idx="15"/>
          </p:nvPr>
        </p:nvSpPr>
        <p:spPr bwMode="gray">
          <a:xfrm>
            <a:off x="324000" y="3573490"/>
            <a:ext cx="4165200" cy="2508223"/>
          </a:xfrm>
          <a:solidFill>
            <a:schemeClr val="bg1">
              <a:lumMod val="95000"/>
            </a:schemeClr>
          </a:solidFill>
        </p:spPr>
        <p:txBody>
          <a:bodyPr tIns="504000" anchor="t" anchorCtr="0"/>
          <a:lstStyle>
            <a:lvl1pPr algn="ctr">
              <a:defRPr b="0"/>
            </a:lvl1pPr>
          </a:lstStyle>
          <a:p>
            <a:r>
              <a:rPr lang="en-US" dirty="0"/>
              <a:t>Click icon to add picture</a:t>
            </a:r>
          </a:p>
        </p:txBody>
      </p:sp>
      <p:sp>
        <p:nvSpPr>
          <p:cNvPr id="11" name="Picture Placeholder 4"/>
          <p:cNvSpPr>
            <a:spLocks noGrp="1"/>
          </p:cNvSpPr>
          <p:nvPr>
            <p:ph type="pic" sz="quarter" idx="16"/>
          </p:nvPr>
        </p:nvSpPr>
        <p:spPr bwMode="gray">
          <a:xfrm>
            <a:off x="4654800" y="3573490"/>
            <a:ext cx="4165200" cy="2508223"/>
          </a:xfrm>
          <a:solidFill>
            <a:schemeClr val="bg1">
              <a:lumMod val="95000"/>
            </a:schemeClr>
          </a:solidFill>
        </p:spPr>
        <p:txBody>
          <a:bodyPr tIns="504000" anchor="t" anchorCtr="0"/>
          <a:lstStyle>
            <a:lvl1pPr algn="ctr">
              <a:defRPr b="0"/>
            </a:lvl1pPr>
          </a:lstStyle>
          <a:p>
            <a:r>
              <a:rPr lang="en-US" dirty="0"/>
              <a:t>Click icon to add picture</a:t>
            </a:r>
          </a:p>
        </p:txBody>
      </p:sp>
    </p:spTree>
    <p:extLst>
      <p:ext uri="{BB962C8B-B14F-4D97-AF65-F5344CB8AC3E}">
        <p14:creationId xmlns:p14="http://schemas.microsoft.com/office/powerpoint/2010/main" val="2305176535"/>
      </p:ext>
    </p:extLst>
  </p:cSld>
  <p:clrMapOvr>
    <a:masterClrMapping/>
  </p:clrMapOvr>
</p:sldLayout>
</file>

<file path=ppt/slideLayouts/slideLayout440.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5" name="Content Placeholder 4"/>
          <p:cNvSpPr>
            <a:spLocks noGrp="1"/>
          </p:cNvSpPr>
          <p:nvPr>
            <p:ph sz="quarter" idx="10" hasCustomPrompt="1"/>
          </p:nvPr>
        </p:nvSpPr>
        <p:spPr>
          <a:xfrm>
            <a:off x="327024" y="1690688"/>
            <a:ext cx="8493125" cy="4395787"/>
          </a:xfrm>
        </p:spPr>
        <p:txBody>
          <a:bodyPr/>
          <a:lstStyle>
            <a:lvl1pPr>
              <a:defRPr/>
            </a:lvl1pPr>
          </a:lstStyle>
          <a:p>
            <a:pPr lvl="0"/>
            <a:r>
              <a:rPr lang="en-US" noProof="0" dirty="0"/>
              <a:t>Click to add content</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2" name="Title 1"/>
          <p:cNvSpPr>
            <a:spLocks noGrp="1"/>
          </p:cNvSpPr>
          <p:nvPr>
            <p:ph type="title" hasCustomPrompt="1"/>
          </p:nvPr>
        </p:nvSpPr>
        <p:spPr/>
        <p:txBody>
          <a:bodyPr/>
          <a:lstStyle/>
          <a:p>
            <a:r>
              <a:rPr lang="en-US" noProof="0" dirty="0"/>
              <a:t>Insert page title</a:t>
            </a:r>
            <a:endParaRPr lang="en-US" dirty="0"/>
          </a:p>
        </p:txBody>
      </p:sp>
    </p:spTree>
    <p:extLst>
      <p:ext uri="{BB962C8B-B14F-4D97-AF65-F5344CB8AC3E}">
        <p14:creationId xmlns:p14="http://schemas.microsoft.com/office/powerpoint/2010/main" val="148843148"/>
      </p:ext>
    </p:extLst>
  </p:cSld>
  <p:clrMapOvr>
    <a:masterClrMapping/>
  </p:clrMapOvr>
</p:sldLayout>
</file>

<file path=ppt/slideLayouts/slideLayout441.xml><?xml version="1.0" encoding="utf-8"?>
<p:sldLayout xmlns:a="http://schemas.openxmlformats.org/drawingml/2006/main" xmlns:r="http://schemas.openxmlformats.org/officeDocument/2006/relationships" xmlns:p="http://schemas.openxmlformats.org/presentationml/2006/main" preserve="1">
  <p:cSld name="Discussion Panel">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Discussion panel</a:t>
            </a:r>
          </a:p>
        </p:txBody>
      </p:sp>
      <p:sp>
        <p:nvSpPr>
          <p:cNvPr id="5" name="Text Placeholder 4"/>
          <p:cNvSpPr>
            <a:spLocks noGrp="1"/>
          </p:cNvSpPr>
          <p:nvPr>
            <p:ph type="body" sz="quarter" idx="10" hasCustomPrompt="1"/>
          </p:nvPr>
        </p:nvSpPr>
        <p:spPr>
          <a:xfrm>
            <a:off x="324000" y="1692000"/>
            <a:ext cx="8494713" cy="2816156"/>
          </a:xfrm>
        </p:spPr>
        <p:txBody>
          <a:bodyPr>
            <a:noAutofit/>
          </a:bodyPr>
          <a:lstStyle>
            <a:lvl1pPr>
              <a:spcBef>
                <a:spcPts val="1800"/>
              </a:spcBef>
              <a:defRPr/>
            </a:lvl1pPr>
          </a:lstStyle>
          <a:p>
            <a:r>
              <a:rPr lang="en-US" dirty="0"/>
              <a:t>Title of discussion panel</a:t>
            </a:r>
          </a:p>
          <a:p>
            <a:r>
              <a:rPr lang="en-US" b="0" dirty="0"/>
              <a:t>Speaker Name, Company 1</a:t>
            </a:r>
          </a:p>
          <a:p>
            <a:r>
              <a:rPr lang="en-US" b="0" dirty="0"/>
              <a:t>Speaker Name, Company 2</a:t>
            </a:r>
          </a:p>
          <a:p>
            <a:r>
              <a:rPr lang="en-US" b="0" dirty="0"/>
              <a:t>Speaker Name, Company 3</a:t>
            </a:r>
          </a:p>
          <a:p>
            <a:r>
              <a:rPr lang="en-US" b="0" dirty="0"/>
              <a:t>Speaker Name, Company 4</a:t>
            </a:r>
          </a:p>
          <a:p>
            <a:r>
              <a:rPr lang="en-US" b="0" dirty="0"/>
              <a:t>Speaker Name, Company 5</a:t>
            </a:r>
          </a:p>
        </p:txBody>
      </p:sp>
    </p:spTree>
    <p:extLst>
      <p:ext uri="{BB962C8B-B14F-4D97-AF65-F5344CB8AC3E}">
        <p14:creationId xmlns:p14="http://schemas.microsoft.com/office/powerpoint/2010/main" val="3187223748"/>
      </p:ext>
    </p:extLst>
  </p:cSld>
  <p:clrMapOvr>
    <a:masterClrMapping/>
  </p:clrMapOvr>
</p:sldLayout>
</file>

<file path=ppt/slideLayouts/slideLayout442.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3" name="Rectangle 2"/>
          <p:cNvSpPr/>
          <p:nvPr userDrawn="1"/>
        </p:nvSpPr>
        <p:spPr bwMode="gray">
          <a:xfrm>
            <a:off x="324000" y="0"/>
            <a:ext cx="8496000" cy="162000"/>
          </a:xfrm>
          <a:prstGeom prst="rect">
            <a:avLst/>
          </a:prstGeom>
          <a:solidFill>
            <a:srgbClr val="005F86"/>
          </a:solidFill>
          <a:ln w="9525"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600"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10" name="Rectangle 9"/>
          <p:cNvSpPr/>
          <p:nvPr userDrawn="1"/>
        </p:nvSpPr>
        <p:spPr bwMode="gray">
          <a:xfrm>
            <a:off x="137160" y="1043940"/>
            <a:ext cx="8846820" cy="350520"/>
          </a:xfrm>
          <a:prstGeom prst="rect">
            <a:avLst/>
          </a:prstGeom>
          <a:solidFill>
            <a:schemeClr val="bg1"/>
          </a:solidFill>
          <a:ln w="635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Tree>
    <p:extLst>
      <p:ext uri="{BB962C8B-B14F-4D97-AF65-F5344CB8AC3E}">
        <p14:creationId xmlns:p14="http://schemas.microsoft.com/office/powerpoint/2010/main" val="2399563198"/>
      </p:ext>
    </p:extLst>
  </p:cSld>
  <p:clrMapOvr>
    <a:masterClrMapping/>
  </p:clrMapOvr>
</p:sldLayout>
</file>

<file path=ppt/slideLayouts/slideLayout443.xml><?xml version="1.0" encoding="utf-8"?>
<p:sldLayout xmlns:a="http://schemas.openxmlformats.org/drawingml/2006/main" xmlns:r="http://schemas.openxmlformats.org/officeDocument/2006/relationships" xmlns:p="http://schemas.openxmlformats.org/presentationml/2006/main" showMasterSp="0" preserve="1">
  <p:cSld name="Screenshot">
    <p:spTree>
      <p:nvGrpSpPr>
        <p:cNvPr id="1" name=""/>
        <p:cNvGrpSpPr/>
        <p:nvPr/>
      </p:nvGrpSpPr>
      <p:grpSpPr>
        <a:xfrm>
          <a:off x="0" y="0"/>
          <a:ext cx="0" cy="0"/>
          <a:chOff x="0" y="0"/>
          <a:chExt cx="0" cy="0"/>
        </a:xfrm>
      </p:grpSpPr>
    </p:spTree>
    <p:extLst>
      <p:ext uri="{BB962C8B-B14F-4D97-AF65-F5344CB8AC3E}">
        <p14:creationId xmlns:p14="http://schemas.microsoft.com/office/powerpoint/2010/main" val="307066591"/>
      </p:ext>
    </p:extLst>
  </p:cSld>
  <p:clrMapOvr>
    <a:masterClrMapping/>
  </p:clrMapOvr>
</p:sldLayout>
</file>

<file path=ppt/slideLayouts/slideLayout444.xml><?xml version="1.0" encoding="utf-8"?>
<p:sldLayout xmlns:a="http://schemas.openxmlformats.org/drawingml/2006/main" xmlns:r="http://schemas.openxmlformats.org/officeDocument/2006/relationships" xmlns:p="http://schemas.openxmlformats.org/presentationml/2006/main" preserve="1">
  <p:cSld name="Copyright">
    <p:bg bwMode="gray">
      <p:bgRef idx="1001">
        <a:schemeClr val="bg1"/>
      </p:bgRef>
    </p:bg>
    <p:spTree>
      <p:nvGrpSpPr>
        <p:cNvPr id="1" name=""/>
        <p:cNvGrpSpPr/>
        <p:nvPr/>
      </p:nvGrpSpPr>
      <p:grpSpPr>
        <a:xfrm>
          <a:off x="0" y="0"/>
          <a:ext cx="0" cy="0"/>
          <a:chOff x="0" y="0"/>
          <a:chExt cx="0" cy="0"/>
        </a:xfrm>
      </p:grpSpPr>
      <p:sp>
        <p:nvSpPr>
          <p:cNvPr id="11" name="TextBox 10"/>
          <p:cNvSpPr txBox="1"/>
          <p:nvPr/>
        </p:nvSpPr>
        <p:spPr bwMode="gray">
          <a:xfrm>
            <a:off x="324000" y="324000"/>
            <a:ext cx="8496150" cy="756000"/>
          </a:xfrm>
          <a:prstGeom prst="rect">
            <a:avLst/>
          </a:prstGeom>
        </p:spPr>
        <p:txBody>
          <a:bodyPr vert="horz" lIns="0" tIns="0" rIns="0" bIns="0" rtlCol="0" anchor="ctr" anchorCtr="0">
            <a:noAutofit/>
          </a:bodyPr>
          <a:lstStyle/>
          <a:p>
            <a:pPr algn="l" defTabSz="914400" rtl="0" eaLnBrk="1" latinLnBrk="0" hangingPunct="1">
              <a:spcBef>
                <a:spcPct val="0"/>
              </a:spcBef>
              <a:buNone/>
            </a:pPr>
            <a:r>
              <a:rPr lang="en-US" sz="2400" b="1" kern="1200" noProof="0" dirty="0">
                <a:solidFill>
                  <a:schemeClr val="accent2"/>
                </a:solidFill>
                <a:latin typeface="+mj-lt"/>
                <a:ea typeface="+mj-ea"/>
                <a:cs typeface="+mj-cs"/>
              </a:rPr>
              <a:t>© 2016 SAP SE or an SAP affiliate company. </a:t>
            </a:r>
            <a:br>
              <a:rPr lang="en-US" sz="2400" b="1" kern="1200" noProof="0" dirty="0">
                <a:solidFill>
                  <a:schemeClr val="accent2"/>
                </a:solidFill>
                <a:latin typeface="+mj-lt"/>
                <a:ea typeface="+mj-ea"/>
                <a:cs typeface="+mj-cs"/>
              </a:rPr>
            </a:br>
            <a:r>
              <a:rPr lang="en-US" sz="2400" b="1" kern="1200" noProof="0" dirty="0">
                <a:solidFill>
                  <a:schemeClr val="accent2"/>
                </a:solidFill>
                <a:latin typeface="+mj-lt"/>
                <a:ea typeface="+mj-ea"/>
                <a:cs typeface="+mj-cs"/>
              </a:rPr>
              <a:t>All rights reserved.</a:t>
            </a:r>
          </a:p>
        </p:txBody>
      </p:sp>
      <p:sp>
        <p:nvSpPr>
          <p:cNvPr id="5" name="TextBox 4"/>
          <p:cNvSpPr txBox="1"/>
          <p:nvPr/>
        </p:nvSpPr>
        <p:spPr bwMode="gray">
          <a:xfrm>
            <a:off x="324000" y="1692000"/>
            <a:ext cx="8496150" cy="3539430"/>
          </a:xfrm>
          <a:prstGeom prst="rect">
            <a:avLst/>
          </a:prstGeom>
          <a:noFill/>
        </p:spPr>
        <p:txBody>
          <a:bodyPr wrap="square" lIns="0" tIns="0" rIns="0" bIns="0" rtlCol="0">
            <a:spAutoFit/>
          </a:bodyPr>
          <a:lstStyle/>
          <a:p>
            <a:r>
              <a:rPr lang="en-US" sz="1000" kern="1200" dirty="0">
                <a:solidFill>
                  <a:schemeClr val="tx1"/>
                </a:solidFill>
                <a:latin typeface="Arial"/>
                <a:ea typeface="Arial Unicode MS" panose="020B0604020202020204" pitchFamily="34" charset="-128"/>
                <a:cs typeface="+mn-cs"/>
              </a:rPr>
              <a:t>No part of this publication may be reproduced or transmitted in any form or for any purpose without the express permission of SAP SE or an </a:t>
            </a:r>
          </a:p>
          <a:p>
            <a:r>
              <a:rPr lang="en-US" sz="1000" kern="1200" dirty="0">
                <a:solidFill>
                  <a:schemeClr val="tx1"/>
                </a:solidFill>
                <a:latin typeface="Arial"/>
                <a:ea typeface="Arial Unicode MS" panose="020B0604020202020204" pitchFamily="34" charset="-128"/>
                <a:cs typeface="+mn-cs"/>
              </a:rPr>
              <a:t>SAP affiliate company.</a:t>
            </a:r>
          </a:p>
          <a:p>
            <a:pPr>
              <a:spcBef>
                <a:spcPts val="1200"/>
              </a:spcBef>
            </a:pPr>
            <a:r>
              <a:rPr lang="en-US" sz="1000" kern="1200" dirty="0">
                <a:solidFill>
                  <a:schemeClr val="tx1"/>
                </a:solidFill>
                <a:latin typeface="Arial"/>
                <a:ea typeface="Arial Unicode MS" panose="020B0604020202020204" pitchFamily="34" charset="-128"/>
                <a:cs typeface="+mn-cs"/>
              </a:rPr>
              <a:t>SAP and other SAP products and services mentioned herein as well as their respective logos are trademarks or registered trademarks of SAP SE </a:t>
            </a:r>
            <a:br>
              <a:rPr lang="en-US" sz="1000" kern="1200" dirty="0">
                <a:solidFill>
                  <a:schemeClr val="tx1"/>
                </a:solidFill>
                <a:latin typeface="Arial"/>
                <a:ea typeface="Arial Unicode MS" panose="020B0604020202020204" pitchFamily="34" charset="-128"/>
                <a:cs typeface="+mn-cs"/>
              </a:rPr>
            </a:br>
            <a:r>
              <a:rPr lang="en-US" sz="1000" kern="1200" dirty="0">
                <a:solidFill>
                  <a:schemeClr val="tx1"/>
                </a:solidFill>
                <a:latin typeface="Arial"/>
                <a:ea typeface="Arial Unicode MS" panose="020B0604020202020204" pitchFamily="34" charset="-128"/>
                <a:cs typeface="+mn-cs"/>
              </a:rPr>
              <a:t>(or an SAP affiliate company) in Germany and other countries. Please see </a:t>
            </a:r>
            <a:r>
              <a:rPr lang="en-US" sz="1000" kern="1200" dirty="0">
                <a:solidFill>
                  <a:schemeClr val="tx1"/>
                </a:solidFill>
                <a:latin typeface="Arial"/>
                <a:ea typeface="Arial Unicode MS" panose="020B0604020202020204" pitchFamily="34" charset="-128"/>
                <a:cs typeface="+mn-cs"/>
                <a:hlinkClick r:id="rId2"/>
              </a:rPr>
              <a:t>http://global12.sap.com/corporate-en/legal/copyright/index.epx</a:t>
            </a:r>
            <a:r>
              <a:rPr lang="en-US" sz="1000" kern="1200" dirty="0">
                <a:solidFill>
                  <a:schemeClr val="tx1"/>
                </a:solidFill>
                <a:latin typeface="Arial"/>
                <a:ea typeface="Arial Unicode MS" panose="020B0604020202020204" pitchFamily="34" charset="-128"/>
                <a:cs typeface="+mn-cs"/>
              </a:rPr>
              <a:t> for additional trademark information and notices.</a:t>
            </a:r>
          </a:p>
          <a:p>
            <a:pPr>
              <a:spcBef>
                <a:spcPts val="1200"/>
              </a:spcBef>
            </a:pPr>
            <a:r>
              <a:rPr lang="en-US" sz="1000" kern="1200" dirty="0">
                <a:solidFill>
                  <a:schemeClr val="tx1"/>
                </a:solidFill>
                <a:latin typeface="Arial"/>
                <a:ea typeface="Arial Unicode MS" panose="020B0604020202020204" pitchFamily="34" charset="-128"/>
                <a:cs typeface="+mn-cs"/>
              </a:rPr>
              <a:t>Some software products marketed by SAP SE and its distributors contain proprietary software components of other software vendors.</a:t>
            </a:r>
          </a:p>
          <a:p>
            <a:pPr>
              <a:spcBef>
                <a:spcPts val="1200"/>
              </a:spcBef>
            </a:pPr>
            <a:r>
              <a:rPr lang="en-US" sz="1000" kern="1200" dirty="0">
                <a:solidFill>
                  <a:schemeClr val="tx1"/>
                </a:solidFill>
                <a:latin typeface="Arial"/>
                <a:ea typeface="Arial Unicode MS" panose="020B0604020202020204" pitchFamily="34" charset="-128"/>
                <a:cs typeface="+mn-cs"/>
              </a:rPr>
              <a:t>National product specifications may vary.</a:t>
            </a:r>
          </a:p>
          <a:p>
            <a:pPr>
              <a:spcBef>
                <a:spcPts val="1200"/>
              </a:spcBef>
            </a:pPr>
            <a:r>
              <a:rPr lang="en-US" sz="1000" kern="1200" dirty="0">
                <a:solidFill>
                  <a:schemeClr val="tx1"/>
                </a:solidFill>
                <a:latin typeface="Arial"/>
                <a:ea typeface="Arial Unicode MS" panose="020B0604020202020204" pitchFamily="34" charset="-128"/>
                <a:cs typeface="+mn-cs"/>
              </a:rPr>
              <a:t>These materials are provided by SAP SE or an SAP affiliate company for informational purposes only, without representation or warranty of any kind, and SAP SE or its affiliated companies shall not be liable for errors or omissions with respect to the materials. The only warranties for SAP SE or </a:t>
            </a:r>
            <a:br>
              <a:rPr lang="en-US" sz="1000" kern="1200" dirty="0">
                <a:solidFill>
                  <a:schemeClr val="tx1"/>
                </a:solidFill>
                <a:latin typeface="Arial"/>
                <a:ea typeface="Arial Unicode MS" panose="020B0604020202020204" pitchFamily="34" charset="-128"/>
                <a:cs typeface="+mn-cs"/>
              </a:rPr>
            </a:br>
            <a:r>
              <a:rPr lang="en-US" sz="1000" kern="1200" dirty="0">
                <a:solidFill>
                  <a:schemeClr val="tx1"/>
                </a:solidFill>
                <a:latin typeface="Arial"/>
                <a:ea typeface="Arial Unicode MS" panose="020B0604020202020204" pitchFamily="34" charset="-128"/>
                <a:cs typeface="+mn-cs"/>
              </a:rPr>
              <a:t>SAP affiliate company products and services are those that are set forth in the express warranty statements accompanying such products and </a:t>
            </a:r>
            <a:br>
              <a:rPr lang="en-US" sz="1000" kern="1200" dirty="0">
                <a:solidFill>
                  <a:schemeClr val="tx1"/>
                </a:solidFill>
                <a:latin typeface="Arial"/>
                <a:ea typeface="Arial Unicode MS" panose="020B0604020202020204" pitchFamily="34" charset="-128"/>
                <a:cs typeface="+mn-cs"/>
              </a:rPr>
            </a:br>
            <a:r>
              <a:rPr lang="en-US" sz="1000" kern="1200" dirty="0">
                <a:solidFill>
                  <a:schemeClr val="tx1"/>
                </a:solidFill>
                <a:latin typeface="Arial"/>
                <a:ea typeface="Arial Unicode MS" panose="020B0604020202020204" pitchFamily="34" charset="-128"/>
                <a:cs typeface="+mn-cs"/>
              </a:rPr>
              <a:t>services, if any. Nothing herein should be construed as constituting an additional warranty. </a:t>
            </a:r>
          </a:p>
          <a:p>
            <a:pPr>
              <a:spcBef>
                <a:spcPts val="1200"/>
              </a:spcBef>
            </a:pPr>
            <a:r>
              <a:rPr lang="en-US" sz="1000" kern="1200" dirty="0">
                <a:solidFill>
                  <a:schemeClr val="tx1"/>
                </a:solidFill>
                <a:latin typeface="Arial"/>
                <a:ea typeface="Arial Unicode MS" panose="020B0604020202020204" pitchFamily="34" charset="-128"/>
                <a:cs typeface="+mn-cs"/>
              </a:rPr>
              <a:t>In particular, SAP SE or its affiliated companies have no obligation to pursue any course of business outlined in this document or any related presentation, or to develop or release any functionality mentioned therein. This document, or any related presentation, and SAP SE’s or its affiliated companies’ strategy and possible future developments, products, and/or platform directions and functionality are all subject to change and may be changed by SAP SE or its affiliated companies at any time for any reason without notice. The information in this document is not a commitment, promise, or legal obligation to deliver any material, code, or functionality. All forward-looking statements are subject to various risks and uncertainties that could cause actual results to differ materially from expectations. Readers are cautioned not to place undue reliance on these forward-looking statements, which speak only as of their dates, and they should not be relied upon in making purchasing decisions.</a:t>
            </a:r>
          </a:p>
        </p:txBody>
      </p:sp>
    </p:spTree>
    <p:extLst>
      <p:ext uri="{BB962C8B-B14F-4D97-AF65-F5344CB8AC3E}">
        <p14:creationId xmlns:p14="http://schemas.microsoft.com/office/powerpoint/2010/main" val="1847463628"/>
      </p:ext>
    </p:extLst>
  </p:cSld>
  <p:clrMapOvr>
    <a:masterClrMapping/>
  </p:clrMapOvr>
</p:sldLayout>
</file>

<file path=ppt/slideLayouts/slideLayout445.xml><?xml version="1.0" encoding="utf-8"?>
<p:sldLayout xmlns:a="http://schemas.openxmlformats.org/drawingml/2006/main" xmlns:r="http://schemas.openxmlformats.org/officeDocument/2006/relationships" xmlns:p="http://schemas.openxmlformats.org/presentationml/2006/main" preserve="1">
  <p:cSld name="Copyright german">
    <p:bg bwMode="gray">
      <p:bgRef idx="1001">
        <a:schemeClr val="bg1"/>
      </p:bgRef>
    </p:bg>
    <p:spTree>
      <p:nvGrpSpPr>
        <p:cNvPr id="1" name=""/>
        <p:cNvGrpSpPr/>
        <p:nvPr/>
      </p:nvGrpSpPr>
      <p:grpSpPr>
        <a:xfrm>
          <a:off x="0" y="0"/>
          <a:ext cx="0" cy="0"/>
          <a:chOff x="0" y="0"/>
          <a:chExt cx="0" cy="0"/>
        </a:xfrm>
      </p:grpSpPr>
      <p:sp>
        <p:nvSpPr>
          <p:cNvPr id="11" name="TextBox 10"/>
          <p:cNvSpPr txBox="1"/>
          <p:nvPr userDrawn="1"/>
        </p:nvSpPr>
        <p:spPr bwMode="gray">
          <a:xfrm>
            <a:off x="324000" y="324000"/>
            <a:ext cx="8496150" cy="756000"/>
          </a:xfrm>
          <a:prstGeom prst="rect">
            <a:avLst/>
          </a:prstGeom>
        </p:spPr>
        <p:txBody>
          <a:bodyPr vert="horz" lIns="0" tIns="0" rIns="0" bIns="0" rtlCol="0" anchor="ctr" anchorCtr="0">
            <a:noAutofit/>
          </a:bodyPr>
          <a:lstStyle/>
          <a:p>
            <a:pPr marL="0" marR="0" indent="0" algn="l" defTabSz="914400" rtl="0" eaLnBrk="1" fontAlgn="auto" latinLnBrk="0" hangingPunct="1">
              <a:lnSpc>
                <a:spcPct val="100000"/>
              </a:lnSpc>
              <a:spcBef>
                <a:spcPct val="0"/>
              </a:spcBef>
              <a:spcAft>
                <a:spcPts val="0"/>
              </a:spcAft>
              <a:buClrTx/>
              <a:buSzTx/>
              <a:buFontTx/>
              <a:buNone/>
              <a:tabLst/>
              <a:defRPr/>
            </a:pPr>
            <a:r>
              <a:rPr lang="en-US" sz="2400" b="1" kern="1200" noProof="0" dirty="0">
                <a:solidFill>
                  <a:schemeClr val="accent2"/>
                </a:solidFill>
                <a:latin typeface="+mj-lt"/>
                <a:ea typeface="+mj-ea"/>
                <a:cs typeface="+mj-cs"/>
              </a:rPr>
              <a:t>© 2016 SAP SE </a:t>
            </a:r>
            <a:r>
              <a:rPr lang="en-US" sz="2400" b="1" kern="1200" noProof="0" dirty="0" err="1">
                <a:solidFill>
                  <a:schemeClr val="accent2"/>
                </a:solidFill>
                <a:latin typeface="+mj-lt"/>
                <a:ea typeface="+mj-ea"/>
                <a:cs typeface="+mj-cs"/>
              </a:rPr>
              <a:t>oder</a:t>
            </a:r>
            <a:r>
              <a:rPr lang="en-US" sz="2400" b="1" kern="1200" noProof="0" dirty="0">
                <a:solidFill>
                  <a:schemeClr val="accent2"/>
                </a:solidFill>
                <a:latin typeface="+mj-lt"/>
                <a:ea typeface="+mj-ea"/>
                <a:cs typeface="+mj-cs"/>
              </a:rPr>
              <a:t> </a:t>
            </a:r>
            <a:r>
              <a:rPr lang="en-US" sz="2400" b="1" kern="1200" noProof="0" dirty="0" err="1">
                <a:solidFill>
                  <a:schemeClr val="accent2"/>
                </a:solidFill>
                <a:latin typeface="+mj-lt"/>
                <a:ea typeface="+mj-ea"/>
                <a:cs typeface="+mj-cs"/>
              </a:rPr>
              <a:t>ein</a:t>
            </a:r>
            <a:r>
              <a:rPr lang="en-US" sz="2400" b="1" kern="1200" noProof="0" dirty="0">
                <a:solidFill>
                  <a:schemeClr val="accent2"/>
                </a:solidFill>
                <a:latin typeface="+mj-lt"/>
                <a:ea typeface="+mj-ea"/>
                <a:cs typeface="+mj-cs"/>
              </a:rPr>
              <a:t> SAP-</a:t>
            </a:r>
            <a:r>
              <a:rPr lang="en-US" sz="2400" b="1" kern="1200" noProof="0" dirty="0" err="1">
                <a:solidFill>
                  <a:schemeClr val="accent2"/>
                </a:solidFill>
                <a:latin typeface="+mj-lt"/>
                <a:ea typeface="+mj-ea"/>
                <a:cs typeface="+mj-cs"/>
              </a:rPr>
              <a:t>Konzernunternehmen</a:t>
            </a:r>
            <a:r>
              <a:rPr lang="en-US" sz="2400" b="1" kern="1200" noProof="0" dirty="0">
                <a:solidFill>
                  <a:schemeClr val="accent2"/>
                </a:solidFill>
                <a:latin typeface="+mj-lt"/>
                <a:ea typeface="+mj-ea"/>
                <a:cs typeface="+mj-cs"/>
              </a:rPr>
              <a:t>. </a:t>
            </a:r>
            <a:br>
              <a:rPr lang="en-US" sz="2400" b="1" kern="1200" noProof="0" dirty="0">
                <a:solidFill>
                  <a:schemeClr val="accent2"/>
                </a:solidFill>
                <a:latin typeface="+mj-lt"/>
                <a:ea typeface="+mj-ea"/>
                <a:cs typeface="+mj-cs"/>
              </a:rPr>
            </a:br>
            <a:r>
              <a:rPr lang="en-US" sz="2400" b="1" kern="1200" noProof="0" dirty="0" err="1">
                <a:solidFill>
                  <a:schemeClr val="accent2"/>
                </a:solidFill>
                <a:latin typeface="+mj-lt"/>
                <a:ea typeface="+mj-ea"/>
                <a:cs typeface="+mj-cs"/>
              </a:rPr>
              <a:t>Alle</a:t>
            </a:r>
            <a:r>
              <a:rPr lang="en-US" sz="2400" b="1" kern="1200" noProof="0" dirty="0">
                <a:solidFill>
                  <a:schemeClr val="accent2"/>
                </a:solidFill>
                <a:latin typeface="+mj-lt"/>
                <a:ea typeface="+mj-ea"/>
                <a:cs typeface="+mj-cs"/>
              </a:rPr>
              <a:t> </a:t>
            </a:r>
            <a:r>
              <a:rPr lang="en-US" sz="2400" b="1" kern="1200" noProof="0" dirty="0" err="1">
                <a:solidFill>
                  <a:schemeClr val="accent2"/>
                </a:solidFill>
                <a:latin typeface="+mj-lt"/>
                <a:ea typeface="+mj-ea"/>
                <a:cs typeface="+mj-cs"/>
              </a:rPr>
              <a:t>Rechte</a:t>
            </a:r>
            <a:r>
              <a:rPr lang="en-US" sz="2400" b="1" kern="1200" noProof="0" dirty="0">
                <a:solidFill>
                  <a:schemeClr val="accent2"/>
                </a:solidFill>
                <a:latin typeface="+mj-lt"/>
                <a:ea typeface="+mj-ea"/>
                <a:cs typeface="+mj-cs"/>
              </a:rPr>
              <a:t> </a:t>
            </a:r>
            <a:r>
              <a:rPr lang="en-US" sz="2400" b="1" kern="1200" noProof="0" dirty="0" err="1">
                <a:solidFill>
                  <a:schemeClr val="accent2"/>
                </a:solidFill>
                <a:latin typeface="+mj-lt"/>
                <a:ea typeface="+mj-ea"/>
                <a:cs typeface="+mj-cs"/>
              </a:rPr>
              <a:t>vorbehalten</a:t>
            </a:r>
            <a:r>
              <a:rPr lang="en-US" sz="2400" b="1" kern="1200" noProof="0" dirty="0">
                <a:solidFill>
                  <a:schemeClr val="accent2"/>
                </a:solidFill>
                <a:latin typeface="+mj-lt"/>
                <a:ea typeface="+mj-ea"/>
                <a:cs typeface="+mj-cs"/>
              </a:rPr>
              <a:t>.</a:t>
            </a:r>
          </a:p>
        </p:txBody>
      </p:sp>
      <p:sp>
        <p:nvSpPr>
          <p:cNvPr id="6" name="TextBox 5"/>
          <p:cNvSpPr txBox="1"/>
          <p:nvPr/>
        </p:nvSpPr>
        <p:spPr bwMode="gray">
          <a:xfrm>
            <a:off x="324000" y="1692000"/>
            <a:ext cx="8496150" cy="4001095"/>
          </a:xfrm>
          <a:prstGeom prst="rect">
            <a:avLst/>
          </a:prstGeom>
          <a:noFill/>
        </p:spPr>
        <p:txBody>
          <a:bodyPr wrap="square" lIns="0" tIns="0" rIns="0" bIns="0" rtlCol="0">
            <a:spAutoFit/>
          </a:bodyPr>
          <a:lstStyle/>
          <a:p>
            <a:r>
              <a:rPr lang="en-US" sz="1000" kern="1200" noProof="0" dirty="0">
                <a:solidFill>
                  <a:schemeClr val="tx1"/>
                </a:solidFill>
                <a:effectLst/>
                <a:latin typeface="Arial"/>
                <a:ea typeface="+mn-ea"/>
                <a:cs typeface="+mn-cs"/>
              </a:rPr>
              <a:t>Weitergabe und Vervielfältigung dieser Publikation oder von Teilen daraus sind, zu welchem Zweck und in welcher Form auch immer, ohne die ausdrückliche schriftliche Genehmigung durch </a:t>
            </a:r>
            <a:r>
              <a:rPr lang="en-US" sz="1000" kern="1200" dirty="0">
                <a:solidFill>
                  <a:schemeClr val="tx1"/>
                </a:solidFill>
                <a:latin typeface="Arial"/>
                <a:ea typeface="Arial Unicode MS" panose="020B0604020202020204" pitchFamily="34" charset="-128"/>
                <a:cs typeface="+mn-cs"/>
              </a:rPr>
              <a:t>SAP SE </a:t>
            </a:r>
            <a:r>
              <a:rPr lang="en-US" sz="1000" kern="1200" noProof="0" dirty="0">
                <a:solidFill>
                  <a:schemeClr val="tx1"/>
                </a:solidFill>
                <a:effectLst/>
                <a:latin typeface="Arial"/>
                <a:ea typeface="+mn-ea"/>
                <a:cs typeface="+mn-cs"/>
              </a:rPr>
              <a:t>oder ein SAP-Konzernunternehmen nicht gestattet.</a:t>
            </a:r>
          </a:p>
          <a:p>
            <a:pPr>
              <a:spcBef>
                <a:spcPts val="1200"/>
              </a:spcBef>
            </a:pPr>
            <a:r>
              <a:rPr lang="en-US" sz="1000" kern="1200" noProof="0" dirty="0">
                <a:solidFill>
                  <a:schemeClr val="tx1"/>
                </a:solidFill>
                <a:effectLst/>
                <a:latin typeface="Arial"/>
                <a:ea typeface="+mn-ea"/>
                <a:cs typeface="+mn-cs"/>
              </a:rPr>
              <a:t>SAP und andere in diesem Dokument erwähnte Produkte und Dienstleistungen von SAP sowie die dazugehörigen Logos sind Marken oder eingetragene Marken der </a:t>
            </a:r>
            <a:r>
              <a:rPr lang="en-US" sz="1000" kern="1200" dirty="0">
                <a:solidFill>
                  <a:schemeClr val="tx1"/>
                </a:solidFill>
                <a:latin typeface="Arial"/>
                <a:ea typeface="Arial Unicode MS" panose="020B0604020202020204" pitchFamily="34" charset="-128"/>
                <a:cs typeface="+mn-cs"/>
              </a:rPr>
              <a:t>SAP SE </a:t>
            </a:r>
            <a:r>
              <a:rPr lang="en-US" sz="1000" kern="1200" noProof="0" dirty="0">
                <a:solidFill>
                  <a:schemeClr val="tx1"/>
                </a:solidFill>
                <a:effectLst/>
                <a:latin typeface="Arial"/>
                <a:ea typeface="+mn-ea"/>
                <a:cs typeface="+mn-cs"/>
              </a:rPr>
              <a:t>(oder von einem SAP-Konzernunternehmen) in Deutschland und verschiedenen anderen Ländern weltweit. </a:t>
            </a:r>
            <a:br>
              <a:rPr lang="en-US" sz="1000" kern="1200" noProof="0" dirty="0">
                <a:solidFill>
                  <a:schemeClr val="tx1"/>
                </a:solidFill>
                <a:effectLst/>
                <a:latin typeface="Arial"/>
                <a:ea typeface="+mn-ea"/>
                <a:cs typeface="+mn-cs"/>
              </a:rPr>
            </a:br>
            <a:r>
              <a:rPr lang="en-US" sz="1000" kern="1200" noProof="0" dirty="0">
                <a:solidFill>
                  <a:schemeClr val="tx1"/>
                </a:solidFill>
                <a:effectLst/>
                <a:latin typeface="Arial"/>
                <a:ea typeface="+mn-ea"/>
                <a:cs typeface="+mn-cs"/>
              </a:rPr>
              <a:t>Weitere Hinweise und Informationen zum Markenrecht finden Sie unter </a:t>
            </a:r>
            <a:r>
              <a:rPr lang="en-US" sz="1000" kern="1200" noProof="0" dirty="0">
                <a:solidFill>
                  <a:schemeClr val="tx1"/>
                </a:solidFill>
                <a:effectLst/>
                <a:latin typeface="Arial"/>
                <a:ea typeface="+mn-ea"/>
                <a:cs typeface="+mn-cs"/>
                <a:hlinkClick r:id="rId2"/>
              </a:rPr>
              <a:t>http://global.sap.com/corporate-de/legal/copyright/index.epx</a:t>
            </a:r>
            <a:r>
              <a:rPr lang="en-US" sz="1000" kern="1200" noProof="0" dirty="0">
                <a:solidFill>
                  <a:schemeClr val="tx1"/>
                </a:solidFill>
                <a:effectLst/>
                <a:latin typeface="Arial"/>
                <a:ea typeface="+mn-ea"/>
                <a:cs typeface="+mn-cs"/>
              </a:rPr>
              <a:t>.</a:t>
            </a:r>
          </a:p>
          <a:p>
            <a:pPr>
              <a:spcBef>
                <a:spcPts val="1200"/>
              </a:spcBef>
            </a:pPr>
            <a:r>
              <a:rPr lang="en-US" sz="1000" kern="1200" noProof="0" dirty="0">
                <a:solidFill>
                  <a:schemeClr val="tx1"/>
                </a:solidFill>
                <a:effectLst/>
                <a:latin typeface="Arial"/>
                <a:ea typeface="+mn-ea"/>
                <a:cs typeface="+mn-cs"/>
              </a:rPr>
              <a:t>Die von </a:t>
            </a:r>
            <a:r>
              <a:rPr lang="en-US" sz="1000" kern="1200" dirty="0">
                <a:solidFill>
                  <a:schemeClr val="tx1"/>
                </a:solidFill>
                <a:latin typeface="Arial"/>
                <a:ea typeface="Arial Unicode MS" panose="020B0604020202020204" pitchFamily="34" charset="-128"/>
                <a:cs typeface="+mn-cs"/>
              </a:rPr>
              <a:t>SAP SE </a:t>
            </a:r>
            <a:r>
              <a:rPr lang="en-US" sz="1000" kern="1200" noProof="0" dirty="0">
                <a:solidFill>
                  <a:schemeClr val="tx1"/>
                </a:solidFill>
                <a:effectLst/>
                <a:latin typeface="Arial"/>
                <a:ea typeface="+mn-ea"/>
                <a:cs typeface="+mn-cs"/>
              </a:rPr>
              <a:t>oder deren Vertriebsfirmen angebotenen Softwareprodukte können Softwarekomponenten auch anderer Softwarehersteller enthalten.</a:t>
            </a:r>
          </a:p>
          <a:p>
            <a:pPr>
              <a:spcBef>
                <a:spcPts val="1200"/>
              </a:spcBef>
            </a:pPr>
            <a:r>
              <a:rPr lang="en-US" sz="1000" kern="1200" noProof="0" dirty="0">
                <a:solidFill>
                  <a:schemeClr val="tx1"/>
                </a:solidFill>
                <a:effectLst/>
                <a:latin typeface="Arial"/>
                <a:ea typeface="+mn-ea"/>
                <a:cs typeface="+mn-cs"/>
              </a:rPr>
              <a:t>Produkte können länderspezifische Unterschiede aufweisen.</a:t>
            </a:r>
          </a:p>
          <a:p>
            <a:pPr>
              <a:spcBef>
                <a:spcPts val="1200"/>
              </a:spcBef>
            </a:pPr>
            <a:r>
              <a:rPr lang="en-US" sz="1000" kern="1200" noProof="0" dirty="0">
                <a:solidFill>
                  <a:schemeClr val="tx1"/>
                </a:solidFill>
                <a:effectLst/>
                <a:latin typeface="Arial"/>
                <a:ea typeface="+mn-ea"/>
                <a:cs typeface="+mn-cs"/>
              </a:rPr>
              <a:t>Die vorliegenden Unterlagen werden von der </a:t>
            </a:r>
            <a:r>
              <a:rPr lang="en-US" sz="1000" kern="1200" dirty="0">
                <a:solidFill>
                  <a:schemeClr val="tx1"/>
                </a:solidFill>
                <a:latin typeface="Arial"/>
                <a:ea typeface="Arial Unicode MS" panose="020B0604020202020204" pitchFamily="34" charset="-128"/>
                <a:cs typeface="+mn-cs"/>
              </a:rPr>
              <a:t>SAP SE </a:t>
            </a:r>
            <a:r>
              <a:rPr lang="en-US" sz="1000" kern="1200" noProof="0" dirty="0">
                <a:solidFill>
                  <a:schemeClr val="tx1"/>
                </a:solidFill>
                <a:effectLst/>
                <a:latin typeface="Arial"/>
                <a:ea typeface="+mn-ea"/>
                <a:cs typeface="+mn-cs"/>
              </a:rPr>
              <a:t>oder einem SAP-Konzernunternehmen bereitgestellt und dienen ausschließlich zu Informations-zwecken. Die </a:t>
            </a:r>
            <a:r>
              <a:rPr lang="en-US" sz="1000" kern="1200" dirty="0">
                <a:solidFill>
                  <a:schemeClr val="tx1"/>
                </a:solidFill>
                <a:latin typeface="Arial"/>
                <a:ea typeface="Arial Unicode MS" panose="020B0604020202020204" pitchFamily="34" charset="-128"/>
                <a:cs typeface="+mn-cs"/>
              </a:rPr>
              <a:t>SAP SE </a:t>
            </a:r>
            <a:r>
              <a:rPr lang="en-US" sz="1000" kern="1200" noProof="0" dirty="0">
                <a:solidFill>
                  <a:schemeClr val="tx1"/>
                </a:solidFill>
                <a:effectLst/>
                <a:latin typeface="Arial"/>
                <a:ea typeface="+mn-ea"/>
                <a:cs typeface="+mn-cs"/>
              </a:rPr>
              <a:t>oder ihre Konzernunternehmen übernehmen keinerlei Haftung oder Gewährleistung für Fehler oder Unvollständigkeiten in </a:t>
            </a:r>
            <a:br>
              <a:rPr lang="en-US" sz="1000" kern="1200" noProof="0" dirty="0">
                <a:solidFill>
                  <a:schemeClr val="tx1"/>
                </a:solidFill>
                <a:effectLst/>
                <a:latin typeface="Arial"/>
                <a:ea typeface="+mn-ea"/>
                <a:cs typeface="+mn-cs"/>
              </a:rPr>
            </a:br>
            <a:r>
              <a:rPr lang="en-US" sz="1000" kern="1200" noProof="0" dirty="0">
                <a:solidFill>
                  <a:schemeClr val="tx1"/>
                </a:solidFill>
                <a:effectLst/>
                <a:latin typeface="Arial"/>
                <a:ea typeface="+mn-ea"/>
                <a:cs typeface="+mn-cs"/>
              </a:rPr>
              <a:t>dieser Publikation. Die </a:t>
            </a:r>
            <a:r>
              <a:rPr lang="en-US" sz="1000" kern="1200" dirty="0">
                <a:solidFill>
                  <a:schemeClr val="tx1"/>
                </a:solidFill>
                <a:latin typeface="Arial"/>
                <a:ea typeface="Arial Unicode MS" panose="020B0604020202020204" pitchFamily="34" charset="-128"/>
                <a:cs typeface="+mn-cs"/>
              </a:rPr>
              <a:t>SAP SE </a:t>
            </a:r>
            <a:r>
              <a:rPr lang="en-US" sz="1000" kern="1200" noProof="0" dirty="0">
                <a:solidFill>
                  <a:schemeClr val="tx1"/>
                </a:solidFill>
                <a:effectLst/>
                <a:latin typeface="Arial"/>
                <a:ea typeface="+mn-ea"/>
                <a:cs typeface="+mn-cs"/>
              </a:rPr>
              <a:t>oder ein SAP-Konzernunternehmen steht lediglich für Produkte und Dienstleistungen nach der Maßgabe ein, die in der Vereinbarung über die jeweiligen Produkte und Dienstleistungen ausdrücklich geregelt ist. Keine der hierin enthaltenen Informationen ist als zusätzliche Garantie zu interpretieren. 	 </a:t>
            </a:r>
          </a:p>
          <a:p>
            <a:pPr>
              <a:spcBef>
                <a:spcPts val="1200"/>
              </a:spcBef>
            </a:pPr>
            <a:r>
              <a:rPr lang="en-US" sz="1000" kern="1200" noProof="0" dirty="0">
                <a:solidFill>
                  <a:schemeClr val="tx1"/>
                </a:solidFill>
                <a:effectLst/>
                <a:latin typeface="Arial"/>
                <a:ea typeface="+mn-ea"/>
                <a:cs typeface="+mn-cs"/>
              </a:rPr>
              <a:t>Insbesondere sind die </a:t>
            </a:r>
            <a:r>
              <a:rPr lang="en-US" sz="1000" kern="1200" dirty="0">
                <a:solidFill>
                  <a:schemeClr val="tx1"/>
                </a:solidFill>
                <a:latin typeface="Arial"/>
                <a:ea typeface="Arial Unicode MS" panose="020B0604020202020204" pitchFamily="34" charset="-128"/>
                <a:cs typeface="+mn-cs"/>
              </a:rPr>
              <a:t>SAP SE </a:t>
            </a:r>
            <a:r>
              <a:rPr lang="en-US" sz="1000" kern="1200" noProof="0" dirty="0">
                <a:solidFill>
                  <a:schemeClr val="tx1"/>
                </a:solidFill>
                <a:effectLst/>
                <a:latin typeface="Arial"/>
                <a:ea typeface="+mn-ea"/>
                <a:cs typeface="+mn-cs"/>
              </a:rPr>
              <a:t>oder ihre Konzernunternehmen in keiner Weise verpflichtet, in dieser Publikation oder einer zugehörigen Präsentation dargestellte Geschäftsabläufe zu verfolgen oder hierin wiedergegebene Funktionen zu entwickeln oder zu veröffentlichen. Diese Publikation oder </a:t>
            </a:r>
            <a:br>
              <a:rPr lang="en-US" sz="1000" kern="1200" noProof="0" dirty="0">
                <a:solidFill>
                  <a:schemeClr val="tx1"/>
                </a:solidFill>
                <a:effectLst/>
                <a:latin typeface="Arial"/>
                <a:ea typeface="+mn-ea"/>
                <a:cs typeface="+mn-cs"/>
              </a:rPr>
            </a:br>
            <a:r>
              <a:rPr lang="en-US" sz="1000" kern="1200" noProof="0" dirty="0">
                <a:solidFill>
                  <a:schemeClr val="tx1"/>
                </a:solidFill>
                <a:effectLst/>
                <a:latin typeface="Arial"/>
                <a:ea typeface="+mn-ea"/>
                <a:cs typeface="+mn-cs"/>
              </a:rPr>
              <a:t>eine zugehörige Präsentation, die Strategie und etwaige künftige Entwicklungen, Produkte und/oder Plattformen der </a:t>
            </a:r>
            <a:r>
              <a:rPr lang="en-US" sz="1000" kern="1200" dirty="0">
                <a:solidFill>
                  <a:schemeClr val="tx1"/>
                </a:solidFill>
                <a:latin typeface="Arial"/>
                <a:ea typeface="Arial Unicode MS" panose="020B0604020202020204" pitchFamily="34" charset="-128"/>
                <a:cs typeface="+mn-cs"/>
              </a:rPr>
              <a:t>SAP SE </a:t>
            </a:r>
            <a:r>
              <a:rPr lang="en-US" sz="1000" kern="1200" noProof="0" dirty="0">
                <a:solidFill>
                  <a:schemeClr val="tx1"/>
                </a:solidFill>
                <a:effectLst/>
                <a:latin typeface="Arial"/>
                <a:ea typeface="+mn-ea"/>
                <a:cs typeface="+mn-cs"/>
              </a:rPr>
              <a:t>oder ihrer Konzern-</a:t>
            </a:r>
            <a:br>
              <a:rPr lang="en-US" sz="1000" kern="1200" noProof="0" dirty="0">
                <a:solidFill>
                  <a:schemeClr val="tx1"/>
                </a:solidFill>
                <a:effectLst/>
                <a:latin typeface="Arial"/>
                <a:ea typeface="+mn-ea"/>
                <a:cs typeface="+mn-cs"/>
              </a:rPr>
            </a:br>
            <a:r>
              <a:rPr lang="en-US" sz="1000" kern="1200" noProof="0" dirty="0">
                <a:solidFill>
                  <a:schemeClr val="tx1"/>
                </a:solidFill>
                <a:effectLst/>
                <a:latin typeface="Arial"/>
                <a:ea typeface="+mn-ea"/>
                <a:cs typeface="+mn-cs"/>
              </a:rPr>
              <a:t>unternehmen können von der </a:t>
            </a:r>
            <a:r>
              <a:rPr lang="en-US" sz="1000" kern="1200" dirty="0">
                <a:solidFill>
                  <a:schemeClr val="tx1"/>
                </a:solidFill>
                <a:latin typeface="Arial"/>
                <a:ea typeface="Arial Unicode MS" panose="020B0604020202020204" pitchFamily="34" charset="-128"/>
                <a:cs typeface="+mn-cs"/>
              </a:rPr>
              <a:t>SAP SE </a:t>
            </a:r>
            <a:r>
              <a:rPr lang="en-US" sz="1000" kern="1200" noProof="0" dirty="0">
                <a:solidFill>
                  <a:schemeClr val="tx1"/>
                </a:solidFill>
                <a:effectLst/>
                <a:latin typeface="Arial"/>
                <a:ea typeface="+mn-ea"/>
                <a:cs typeface="+mn-cs"/>
              </a:rPr>
              <a:t>oder ihren Konzernunternehmen jederzeit und ohne Angabe von Gründen unangekündigt geändert werden. </a:t>
            </a:r>
            <a:br>
              <a:rPr lang="en-US" sz="1000" kern="1200" noProof="0" dirty="0">
                <a:solidFill>
                  <a:schemeClr val="tx1"/>
                </a:solidFill>
                <a:effectLst/>
                <a:latin typeface="Arial"/>
                <a:ea typeface="+mn-ea"/>
                <a:cs typeface="+mn-cs"/>
              </a:rPr>
            </a:br>
            <a:r>
              <a:rPr lang="en-US" sz="1000" kern="1200" noProof="0" dirty="0">
                <a:solidFill>
                  <a:schemeClr val="tx1"/>
                </a:solidFill>
                <a:effectLst/>
                <a:latin typeface="Arial"/>
                <a:ea typeface="+mn-ea"/>
                <a:cs typeface="+mn-cs"/>
              </a:rPr>
              <a:t>Die in dieser Publikation enthaltenen Informationen stellen keine Zusage, kein Versprechen und keine rechtliche Verpflichtung zur Lieferung von Material, Code oder Funktionen dar. Sämtliche vorausschauenden Aussagen unterliegen unterschiedlichen Risiken und Unsicherheiten, durch die </a:t>
            </a:r>
            <a:br>
              <a:rPr lang="en-US" sz="1000" kern="1200" noProof="0" dirty="0">
                <a:solidFill>
                  <a:schemeClr val="tx1"/>
                </a:solidFill>
                <a:effectLst/>
                <a:latin typeface="Arial"/>
                <a:ea typeface="+mn-ea"/>
                <a:cs typeface="+mn-cs"/>
              </a:rPr>
            </a:br>
            <a:r>
              <a:rPr lang="en-US" sz="1000" kern="1200" noProof="0" dirty="0">
                <a:solidFill>
                  <a:schemeClr val="tx1"/>
                </a:solidFill>
                <a:effectLst/>
                <a:latin typeface="Arial"/>
                <a:ea typeface="+mn-ea"/>
                <a:cs typeface="+mn-cs"/>
              </a:rPr>
              <a:t>die tatsächlichen Ergebnisse von den Erwartungen abweichen können. Die vorausschauenden Aussagen geben die Sicht zu dem Zeitpunkt wieder, </a:t>
            </a:r>
            <a:br>
              <a:rPr lang="en-US" sz="1000" kern="1200" noProof="0" dirty="0">
                <a:solidFill>
                  <a:schemeClr val="tx1"/>
                </a:solidFill>
                <a:effectLst/>
                <a:latin typeface="Arial"/>
                <a:ea typeface="+mn-ea"/>
                <a:cs typeface="+mn-cs"/>
              </a:rPr>
            </a:br>
            <a:r>
              <a:rPr lang="en-US" sz="1000" kern="1200" noProof="0" dirty="0">
                <a:solidFill>
                  <a:schemeClr val="tx1"/>
                </a:solidFill>
                <a:effectLst/>
                <a:latin typeface="Arial"/>
                <a:ea typeface="+mn-ea"/>
                <a:cs typeface="+mn-cs"/>
              </a:rPr>
              <a:t>zu dem sie getätigt wurden. Dem Leser wird empfohlen, diesen Aussagen kein übertriebenes Vertrauen zu schenken und sich bei Kaufentscheidungen nicht auf sie zu stützen.</a:t>
            </a:r>
          </a:p>
        </p:txBody>
      </p:sp>
    </p:spTree>
    <p:extLst>
      <p:ext uri="{BB962C8B-B14F-4D97-AF65-F5344CB8AC3E}">
        <p14:creationId xmlns:p14="http://schemas.microsoft.com/office/powerpoint/2010/main" val="1438527570"/>
      </p:ext>
    </p:extLst>
  </p:cSld>
  <p:clrMapOvr>
    <a:masterClrMapping/>
  </p:clrMapOvr>
</p:sldLayout>
</file>

<file path=ppt/slideLayouts/slideLayout446.xml><?xml version="1.0" encoding="utf-8"?>
<p:sldLayout xmlns:a="http://schemas.openxmlformats.org/drawingml/2006/main" xmlns:r="http://schemas.openxmlformats.org/officeDocument/2006/relationships" xmlns:p="http://schemas.openxmlformats.org/presentationml/2006/main" showMasterSp="0" userDrawn="1">
  <p:cSld name="Title Slide">
    <p:spTree>
      <p:nvGrpSpPr>
        <p:cNvPr id="1" name=""/>
        <p:cNvGrpSpPr/>
        <p:nvPr/>
      </p:nvGrpSpPr>
      <p:grpSpPr>
        <a:xfrm>
          <a:off x="0" y="0"/>
          <a:ext cx="0" cy="0"/>
          <a:chOff x="0" y="0"/>
          <a:chExt cx="0" cy="0"/>
        </a:xfrm>
      </p:grpSpPr>
      <p:sp>
        <p:nvSpPr>
          <p:cNvPr id="3" name="Rectangle 2"/>
          <p:cNvSpPr/>
          <p:nvPr userDrawn="1"/>
        </p:nvSpPr>
        <p:spPr bwMode="gray">
          <a:xfrm>
            <a:off x="324000" y="-1"/>
            <a:ext cx="8496000" cy="2143126"/>
          </a:xfrm>
          <a:prstGeom prst="rect">
            <a:avLst/>
          </a:prstGeom>
          <a:solidFill>
            <a:schemeClr val="bg1">
              <a:alpha val="75000"/>
            </a:schemeClr>
          </a:solidFill>
          <a:ln w="6350" algn="ctr">
            <a:noFill/>
            <a:miter lim="800000"/>
            <a:headEnd/>
            <a:tailEnd/>
          </a:ln>
        </p:spPr>
        <p:txBody>
          <a:bodyPr lIns="90000" tIns="72000" rIns="90000" bIns="72000" rtlCol="0" anchor="ctr"/>
          <a:lstStyle/>
          <a:p>
            <a:pPr algn="ctr">
              <a:spcBef>
                <a:spcPct val="50000"/>
              </a:spcBef>
              <a:buClr>
                <a:srgbClr val="F0AB00"/>
              </a:buClr>
              <a:buSzPct val="80000"/>
            </a:pPr>
            <a:endParaRPr lang="en-US" kern="0" dirty="0">
              <a:solidFill>
                <a:srgbClr val="000000"/>
              </a:solidFill>
              <a:latin typeface="Arial"/>
              <a:ea typeface="Arial Unicode MS" pitchFamily="34" charset="-128"/>
              <a:cs typeface="Arial Unicode MS" pitchFamily="34" charset="-128"/>
            </a:endParaRPr>
          </a:p>
        </p:txBody>
      </p:sp>
      <p:sp>
        <p:nvSpPr>
          <p:cNvPr id="2" name="Title 1"/>
          <p:cNvSpPr>
            <a:spLocks noGrp="1"/>
          </p:cNvSpPr>
          <p:nvPr>
            <p:ph type="title" hasCustomPrompt="1"/>
          </p:nvPr>
        </p:nvSpPr>
        <p:spPr>
          <a:xfrm>
            <a:off x="414000" y="324000"/>
            <a:ext cx="8280000" cy="738000"/>
          </a:xfrm>
        </p:spPr>
        <p:txBody>
          <a:bodyPr anchor="t" anchorCtr="0">
            <a:noAutofit/>
          </a:bodyPr>
          <a:lstStyle>
            <a:lvl1pPr>
              <a:defRPr sz="4800">
                <a:solidFill>
                  <a:schemeClr val="tx1"/>
                </a:solidFill>
              </a:defRPr>
            </a:lvl1pPr>
          </a:lstStyle>
          <a:p>
            <a:r>
              <a:rPr lang="en-US" dirty="0"/>
              <a:t>Short Presentation Title</a:t>
            </a:r>
          </a:p>
        </p:txBody>
      </p:sp>
      <p:sp>
        <p:nvSpPr>
          <p:cNvPr id="5" name="Rectangle 4"/>
          <p:cNvSpPr/>
          <p:nvPr userDrawn="1"/>
        </p:nvSpPr>
        <p:spPr bwMode="gray">
          <a:xfrm>
            <a:off x="324000" y="0"/>
            <a:ext cx="8496000" cy="162000"/>
          </a:xfrm>
          <a:prstGeom prst="rect">
            <a:avLst/>
          </a:prstGeom>
          <a:solidFill>
            <a:srgbClr val="005F86"/>
          </a:solidFill>
          <a:ln w="9525" algn="ctr">
            <a:noFill/>
            <a:miter lim="800000"/>
            <a:headEnd/>
            <a:tailEnd/>
          </a:ln>
        </p:spPr>
        <p:txBody>
          <a:bodyPr lIns="90000" tIns="72000" rIns="90000" bIns="72000" rtlCol="0" anchor="ctr"/>
          <a:lstStyle/>
          <a:p>
            <a:pPr algn="ctr">
              <a:spcBef>
                <a:spcPct val="50000"/>
              </a:spcBef>
              <a:buClr>
                <a:srgbClr val="F0AB00"/>
              </a:buClr>
              <a:buSzPct val="80000"/>
            </a:pPr>
            <a:endParaRPr lang="en-US" sz="1600" kern="0" dirty="0">
              <a:solidFill>
                <a:srgbClr val="000000"/>
              </a:solidFill>
              <a:latin typeface="Arial"/>
              <a:ea typeface="Arial Unicode MS" pitchFamily="34" charset="-128"/>
              <a:cs typeface="Arial Unicode MS" pitchFamily="34" charset="-128"/>
            </a:endParaRPr>
          </a:p>
        </p:txBody>
      </p:sp>
      <p:sp>
        <p:nvSpPr>
          <p:cNvPr id="6" name="Subtitle 2"/>
          <p:cNvSpPr>
            <a:spLocks noGrp="1"/>
          </p:cNvSpPr>
          <p:nvPr>
            <p:ph type="subTitle" idx="1" hasCustomPrompt="1"/>
          </p:nvPr>
        </p:nvSpPr>
        <p:spPr bwMode="gray">
          <a:xfrm>
            <a:off x="414000" y="1499870"/>
            <a:ext cx="6840000" cy="492443"/>
          </a:xfrm>
        </p:spPr>
        <p:txBody>
          <a:bodyPr anchor="t" anchorCtr="0">
            <a:noAutofit/>
          </a:bodyPr>
          <a:lstStyle>
            <a:lvl1pPr marL="0" marR="0" indent="0" algn="l" defTabSz="914400" rtl="0" eaLnBrk="1" fontAlgn="auto" latinLnBrk="0" hangingPunct="1">
              <a:lnSpc>
                <a:spcPct val="100000"/>
              </a:lnSpc>
              <a:spcBef>
                <a:spcPts val="0"/>
              </a:spcBef>
              <a:spcAft>
                <a:spcPts val="0"/>
              </a:spcAft>
              <a:buClr>
                <a:schemeClr val="accent1"/>
              </a:buClr>
              <a:buSzPct val="80000"/>
              <a:buFontTx/>
              <a:buNone/>
              <a:tabLst/>
              <a:defRPr sz="1600" b="0">
                <a:solidFill>
                  <a:sysClr val="windowText" lastClr="0000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Speaker’s Name/Department (delete if not needed)</a:t>
            </a:r>
            <a:br>
              <a:rPr lang="en-US" dirty="0"/>
            </a:br>
            <a:r>
              <a:rPr lang="en-US" dirty="0"/>
              <a:t>Month 00, 2013</a:t>
            </a:r>
          </a:p>
        </p:txBody>
      </p:sp>
      <p:pic>
        <p:nvPicPr>
          <p:cNvPr id="8" name="Picture 7" descr="Ariba_logo_horiz_WHITE.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24000" y="6079068"/>
            <a:ext cx="2571749" cy="493672"/>
          </a:xfrm>
          <a:prstGeom prst="rect">
            <a:avLst/>
          </a:prstGeom>
        </p:spPr>
      </p:pic>
      <p:sp>
        <p:nvSpPr>
          <p:cNvPr id="7" name="Round Diagonal Corner Rectangle 6">
            <a:extLst>
              <a:ext uri="{FF2B5EF4-FFF2-40B4-BE49-F238E27FC236}">
                <a16:creationId xmlns:a16="http://schemas.microsoft.com/office/drawing/2014/main" id="{6527FA60-70FC-452A-AAAA-F0484981E8A2}"/>
              </a:ext>
            </a:extLst>
          </p:cNvPr>
          <p:cNvSpPr/>
          <p:nvPr userDrawn="1"/>
        </p:nvSpPr>
        <p:spPr>
          <a:xfrm>
            <a:off x="742950" y="6289485"/>
            <a:ext cx="7569200" cy="338328"/>
          </a:xfrm>
          <a:prstGeom prst="round2DiagRect">
            <a:avLst>
              <a:gd name="adj1" fmla="val 38120"/>
              <a:gd name="adj2" fmla="val 0"/>
            </a:avLst>
          </a:prstGeom>
          <a:solidFill>
            <a:srgbClr val="D0D0D0">
              <a:alpha val="2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1100" dirty="0">
                <a:solidFill>
                  <a:srgbClr val="63666A"/>
                </a:solidFill>
              </a:rPr>
              <a:t>Cargill Ariba Light Account Enablement</a:t>
            </a:r>
          </a:p>
        </p:txBody>
      </p:sp>
      <p:sp>
        <p:nvSpPr>
          <p:cNvPr id="9" name="Round Diagonal Corner Rectangle 7">
            <a:extLst>
              <a:ext uri="{FF2B5EF4-FFF2-40B4-BE49-F238E27FC236}">
                <a16:creationId xmlns:a16="http://schemas.microsoft.com/office/drawing/2014/main" id="{A0D5C0DA-1226-4FBB-B4D4-05A9187F75CC}"/>
              </a:ext>
            </a:extLst>
          </p:cNvPr>
          <p:cNvSpPr/>
          <p:nvPr userDrawn="1"/>
        </p:nvSpPr>
        <p:spPr>
          <a:xfrm>
            <a:off x="228600" y="6289485"/>
            <a:ext cx="402336" cy="338328"/>
          </a:xfrm>
          <a:prstGeom prst="round2DiagRect">
            <a:avLst>
              <a:gd name="adj1" fmla="val 0"/>
              <a:gd name="adj2" fmla="val 33665"/>
            </a:avLst>
          </a:prstGeom>
          <a:solidFill>
            <a:srgbClr val="9799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0" name="Slide Number Placeholder 5">
            <a:extLst>
              <a:ext uri="{FF2B5EF4-FFF2-40B4-BE49-F238E27FC236}">
                <a16:creationId xmlns:a16="http://schemas.microsoft.com/office/drawing/2014/main" id="{9BD0F5BD-0910-425F-B074-2766894A69B2}"/>
              </a:ext>
            </a:extLst>
          </p:cNvPr>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pic>
        <p:nvPicPr>
          <p:cNvPr id="11" name="Picture 10" descr="Cargill_Webinar_graphics-87.png">
            <a:extLst>
              <a:ext uri="{FF2B5EF4-FFF2-40B4-BE49-F238E27FC236}">
                <a16:creationId xmlns:a16="http://schemas.microsoft.com/office/drawing/2014/main" id="{E34FDD97-B587-416E-BB62-CD9C5FE9F16C}"/>
              </a:ext>
            </a:extLst>
          </p:cNvPr>
          <p:cNvPicPr>
            <a:picLocks noChangeAspect="1"/>
          </p:cNvPicPr>
          <p:nvPr userDrawn="1"/>
        </p:nvPicPr>
        <p:blipFill>
          <a:blip r:embed="rId3" cstate="print"/>
          <a:stretch>
            <a:fillRect/>
          </a:stretch>
        </p:blipFill>
        <p:spPr>
          <a:xfrm>
            <a:off x="8402638" y="6322732"/>
            <a:ext cx="535376" cy="239135"/>
          </a:xfrm>
          <a:prstGeom prst="rect">
            <a:avLst/>
          </a:prstGeom>
        </p:spPr>
      </p:pic>
      <p:sp>
        <p:nvSpPr>
          <p:cNvPr id="12" name="TextBox 11">
            <a:extLst>
              <a:ext uri="{FF2B5EF4-FFF2-40B4-BE49-F238E27FC236}">
                <a16:creationId xmlns:a16="http://schemas.microsoft.com/office/drawing/2014/main" id="{002D7B32-3915-43A8-ABCA-57EDD6548052}"/>
              </a:ext>
            </a:extLst>
          </p:cNvPr>
          <p:cNvSpPr txBox="1"/>
          <p:nvPr userDrawn="1"/>
        </p:nvSpPr>
        <p:spPr>
          <a:xfrm>
            <a:off x="6750205" y="6415576"/>
            <a:ext cx="1457450" cy="200055"/>
          </a:xfrm>
          <a:prstGeom prst="rect">
            <a:avLst/>
          </a:prstGeom>
          <a:noFill/>
        </p:spPr>
        <p:txBody>
          <a:bodyPr wrap="none" rtlCol="0">
            <a:spAutoFit/>
          </a:bodyPr>
          <a:lstStyle/>
          <a:p>
            <a:pPr>
              <a:defRPr/>
            </a:pPr>
            <a:r>
              <a:rPr lang="en-US" sz="700" baseline="30000" dirty="0">
                <a:solidFill>
                  <a:srgbClr val="959595"/>
                </a:solidFill>
              </a:rPr>
              <a:t>© 2014 Cargill, Incorporated. All rights reserved.</a:t>
            </a:r>
            <a:endParaRPr lang="en-US" dirty="0">
              <a:solidFill>
                <a:prstClr val="black"/>
              </a:solidFill>
            </a:endParaRPr>
          </a:p>
        </p:txBody>
      </p:sp>
    </p:spTree>
    <p:extLst>
      <p:ext uri="{BB962C8B-B14F-4D97-AF65-F5344CB8AC3E}">
        <p14:creationId xmlns:p14="http://schemas.microsoft.com/office/powerpoint/2010/main" val="2461932841"/>
      </p:ext>
    </p:extLst>
  </p:cSld>
  <p:clrMapOvr>
    <a:masterClrMapping/>
  </p:clrMapOvr>
</p:sldLayout>
</file>

<file path=ppt/slideLayouts/slideLayout447.xml><?xml version="1.0" encoding="utf-8"?>
<p:sldLayout xmlns:a="http://schemas.openxmlformats.org/drawingml/2006/main" xmlns:r="http://schemas.openxmlformats.org/officeDocument/2006/relationships" xmlns:p="http://schemas.openxmlformats.org/presentationml/2006/main" userDrawn="1">
  <p:cSld name="Road map: blank slide">
    <p:spTree>
      <p:nvGrpSpPr>
        <p:cNvPr id="1" name=""/>
        <p:cNvGrpSpPr/>
        <p:nvPr/>
      </p:nvGrpSpPr>
      <p:grpSpPr>
        <a:xfrm>
          <a:off x="0" y="0"/>
          <a:ext cx="0" cy="0"/>
          <a:chOff x="0" y="0"/>
          <a:chExt cx="0" cy="0"/>
        </a:xfrm>
      </p:grpSpPr>
      <p:sp>
        <p:nvSpPr>
          <p:cNvPr id="2" name="Title 1"/>
          <p:cNvSpPr>
            <a:spLocks noGrp="1"/>
          </p:cNvSpPr>
          <p:nvPr>
            <p:ph type="title" hasCustomPrompt="1"/>
          </p:nvPr>
        </p:nvSpPr>
        <p:spPr bwMode="gray"/>
        <p:txBody>
          <a:bodyPr/>
          <a:lstStyle>
            <a:lvl1pPr>
              <a:defRPr>
                <a:solidFill>
                  <a:srgbClr val="007681"/>
                </a:solidFill>
              </a:defRPr>
            </a:lvl1pPr>
          </a:lstStyle>
          <a:p>
            <a:r>
              <a:rPr lang="en-US" noProof="0" dirty="0"/>
              <a:t>Insert page title</a:t>
            </a:r>
            <a:endParaRPr lang="en-US" dirty="0"/>
          </a:p>
        </p:txBody>
      </p:sp>
      <p:sp>
        <p:nvSpPr>
          <p:cNvPr id="5" name="Content Placeholder 5"/>
          <p:cNvSpPr>
            <a:spLocks noGrp="1"/>
          </p:cNvSpPr>
          <p:nvPr>
            <p:ph sz="quarter" idx="10" hasCustomPrompt="1"/>
          </p:nvPr>
        </p:nvSpPr>
        <p:spPr>
          <a:xfrm>
            <a:off x="0" y="6086475"/>
            <a:ext cx="9144000" cy="252000"/>
          </a:xfrm>
          <a:solidFill>
            <a:srgbClr val="005F86"/>
          </a:solidFill>
          <a:ln w="9525">
            <a:noFill/>
            <a:round/>
            <a:headEnd/>
            <a:tailEnd/>
          </a:ln>
        </p:spPr>
        <p:txBody>
          <a:bodyPr vert="horz" lIns="0" tIns="0" rIns="0" bIns="0" rtlCol="0" anchor="ctr" anchorCtr="0">
            <a:noAutofit/>
          </a:bodyPr>
          <a:lstStyle>
            <a:lvl1pPr marL="0" algn="ctr" defTabSz="898486" rtl="0" eaLnBrk="1" latinLnBrk="0" hangingPunct="1">
              <a:defRPr lang="en-US" sz="1200" b="1" kern="1200" baseline="0" noProof="0" dirty="0" smtClean="0">
                <a:solidFill>
                  <a:schemeClr val="tx1"/>
                </a:solidFill>
                <a:latin typeface="Arial"/>
                <a:ea typeface="+mn-ea"/>
                <a:cs typeface="+mn-cs"/>
              </a:defRPr>
            </a:lvl1pPr>
            <a:lvl2pPr algn="ctr">
              <a:defRPr/>
            </a:lvl2pPr>
            <a:lvl3pPr algn="ctr">
              <a:defRPr/>
            </a:lvl3pPr>
            <a:lvl4pPr algn="ctr">
              <a:defRPr/>
            </a:lvl4pPr>
            <a:lvl5pPr algn="ctr">
              <a:buNone/>
              <a:defRPr/>
            </a:lvl5pPr>
          </a:lstStyle>
          <a:p>
            <a:pPr marL="0" marR="0" lvl="0" indent="0" algn="ctr" defTabSz="898486" rtl="0" eaLnBrk="1" fontAlgn="base" latinLnBrk="0" hangingPunct="1">
              <a:lnSpc>
                <a:spcPct val="100000"/>
              </a:lnSpc>
              <a:spcBef>
                <a:spcPts val="1593"/>
              </a:spcBef>
              <a:spcAft>
                <a:spcPct val="0"/>
              </a:spcAft>
              <a:buClr>
                <a:schemeClr val="accent1"/>
              </a:buClr>
              <a:buSzPct val="80000"/>
              <a:buFontTx/>
              <a:buNone/>
              <a:tabLst/>
            </a:pPr>
            <a:r>
              <a:rPr lang="en-US" dirty="0"/>
              <a:t>Add Solution today / Planned innovations or Future direction</a:t>
            </a:r>
          </a:p>
        </p:txBody>
      </p:sp>
    </p:spTree>
    <p:extLst>
      <p:ext uri="{BB962C8B-B14F-4D97-AF65-F5344CB8AC3E}">
        <p14:creationId xmlns:p14="http://schemas.microsoft.com/office/powerpoint/2010/main" val="2527107571"/>
      </p:ext>
    </p:extLst>
  </p:cSld>
  <p:clrMapOvr>
    <a:masterClrMapping/>
  </p:clrMapOvr>
  <p:transition spd="med"/>
</p:sldLayout>
</file>

<file path=ppt/slideLayouts/slideLayout448.xml><?xml version="1.0" encoding="utf-8"?>
<p:sldLayout xmlns:a="http://schemas.openxmlformats.org/drawingml/2006/main" xmlns:r="http://schemas.openxmlformats.org/officeDocument/2006/relationships" xmlns:p="http://schemas.openxmlformats.org/presentationml/2006/main" userDrawn="1">
  <p:cSld name="Roadmap - Solution Enhancements - Solution En. with 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noProof="0" dirty="0"/>
              <a:t>Insert page title</a:t>
            </a:r>
            <a:endParaRPr lang="en-US" dirty="0"/>
          </a:p>
        </p:txBody>
      </p:sp>
      <p:sp>
        <p:nvSpPr>
          <p:cNvPr id="17" name="Text Placeholder 12"/>
          <p:cNvSpPr>
            <a:spLocks noGrp="1"/>
          </p:cNvSpPr>
          <p:nvPr>
            <p:ph type="body" sz="quarter" idx="11" hasCustomPrompt="1"/>
          </p:nvPr>
        </p:nvSpPr>
        <p:spPr>
          <a:xfrm>
            <a:off x="324008" y="1952713"/>
            <a:ext cx="2538823" cy="3846432"/>
          </a:xfrm>
        </p:spPr>
        <p:txBody>
          <a:bodyPr tIns="107887"/>
          <a:lstStyle>
            <a:lvl1pPr marL="179810" indent="-179810">
              <a:lnSpc>
                <a:spcPct val="100000"/>
              </a:lnSpc>
              <a:spcBef>
                <a:spcPts val="400"/>
              </a:spcBef>
              <a:buSzPct val="100000"/>
              <a:buFont typeface="Wingdings" pitchFamily="2" charset="2"/>
              <a:buChar char=""/>
              <a:defRPr sz="1100" b="0"/>
            </a:lvl1pPr>
            <a:lvl2pPr marL="359623" indent="-179810">
              <a:spcBef>
                <a:spcPts val="400"/>
              </a:spcBef>
              <a:buClr>
                <a:schemeClr val="accent2"/>
              </a:buClr>
              <a:buSzPct val="100000"/>
              <a:buFont typeface="Arial" pitchFamily="34" charset="0"/>
              <a:buChar char="–"/>
              <a:defRPr sz="1100"/>
            </a:lvl2pPr>
            <a:lvl3pPr>
              <a:defRPr sz="1400"/>
            </a:lvl3pPr>
          </a:lstStyle>
          <a:p>
            <a:pPr lvl="0"/>
            <a:r>
              <a:rPr lang="en-US" dirty="0"/>
              <a:t>Add text</a:t>
            </a:r>
          </a:p>
          <a:p>
            <a:pPr lvl="1"/>
            <a:r>
              <a:rPr lang="en-US" dirty="0"/>
              <a:t>text</a:t>
            </a:r>
          </a:p>
        </p:txBody>
      </p:sp>
      <p:sp>
        <p:nvSpPr>
          <p:cNvPr id="18" name="Text Placeholder 17"/>
          <p:cNvSpPr>
            <a:spLocks noGrp="1"/>
          </p:cNvSpPr>
          <p:nvPr>
            <p:ph type="body" sz="quarter" idx="14" hasCustomPrompt="1"/>
          </p:nvPr>
        </p:nvSpPr>
        <p:spPr>
          <a:xfrm>
            <a:off x="5896720" y="1690687"/>
            <a:ext cx="2923430" cy="169277"/>
          </a:xfrm>
        </p:spPr>
        <p:txBody>
          <a:bodyPr wrap="square">
            <a:spAutoFit/>
          </a:bodyPr>
          <a:lstStyle>
            <a:lvl1pPr>
              <a:defRPr sz="1100" b="0">
                <a:solidFill>
                  <a:schemeClr val="accent2"/>
                </a:solidFill>
              </a:defRPr>
            </a:lvl1pPr>
          </a:lstStyle>
          <a:p>
            <a:pPr lvl="0"/>
            <a:r>
              <a:rPr lang="en-US" dirty="0"/>
              <a:t>Add text</a:t>
            </a:r>
          </a:p>
        </p:txBody>
      </p:sp>
      <p:sp>
        <p:nvSpPr>
          <p:cNvPr id="11" name="Text Placeholder 12"/>
          <p:cNvSpPr>
            <a:spLocks noGrp="1"/>
          </p:cNvSpPr>
          <p:nvPr>
            <p:ph type="body" sz="quarter" idx="15" hasCustomPrompt="1"/>
          </p:nvPr>
        </p:nvSpPr>
        <p:spPr>
          <a:xfrm>
            <a:off x="3048313" y="1952713"/>
            <a:ext cx="2538823" cy="3846432"/>
          </a:xfrm>
        </p:spPr>
        <p:txBody>
          <a:bodyPr tIns="107887"/>
          <a:lstStyle>
            <a:lvl1pPr marL="179810" indent="-179810">
              <a:lnSpc>
                <a:spcPct val="100000"/>
              </a:lnSpc>
              <a:spcBef>
                <a:spcPts val="400"/>
              </a:spcBef>
              <a:buSzPct val="100000"/>
              <a:buFont typeface="Wingdings" pitchFamily="2" charset="2"/>
              <a:buChar char=""/>
              <a:defRPr sz="1100" b="0"/>
            </a:lvl1pPr>
            <a:lvl2pPr marL="359623" indent="-179810">
              <a:spcBef>
                <a:spcPts val="400"/>
              </a:spcBef>
              <a:buClr>
                <a:schemeClr val="accent2"/>
              </a:buClr>
              <a:buSzPct val="100000"/>
              <a:buFont typeface="Arial" pitchFamily="34" charset="0"/>
              <a:buChar char="–"/>
              <a:defRPr sz="1100"/>
            </a:lvl2pPr>
            <a:lvl3pPr>
              <a:defRPr sz="1400"/>
            </a:lvl3pPr>
          </a:lstStyle>
          <a:p>
            <a:pPr lvl="0"/>
            <a:r>
              <a:rPr lang="en-US" dirty="0"/>
              <a:t>Add text</a:t>
            </a:r>
          </a:p>
          <a:p>
            <a:pPr lvl="1"/>
            <a:r>
              <a:rPr lang="en-US" dirty="0"/>
              <a:t>text</a:t>
            </a:r>
          </a:p>
        </p:txBody>
      </p:sp>
      <p:sp>
        <p:nvSpPr>
          <p:cNvPr id="19" name="Content Placeholder 5"/>
          <p:cNvSpPr>
            <a:spLocks noGrp="1"/>
          </p:cNvSpPr>
          <p:nvPr>
            <p:ph sz="quarter" idx="10" hasCustomPrompt="1"/>
          </p:nvPr>
        </p:nvSpPr>
        <p:spPr>
          <a:xfrm>
            <a:off x="0" y="6086476"/>
            <a:ext cx="9144000" cy="252000"/>
          </a:xfrm>
          <a:solidFill>
            <a:srgbClr val="005F86"/>
          </a:solidFill>
          <a:ln w="9525">
            <a:noFill/>
            <a:round/>
            <a:headEnd/>
            <a:tailEnd/>
          </a:ln>
        </p:spPr>
        <p:txBody>
          <a:bodyPr vert="horz" lIns="0" tIns="0" rIns="0" bIns="0" rtlCol="0" anchor="ctr" anchorCtr="0">
            <a:noAutofit/>
          </a:bodyPr>
          <a:lstStyle>
            <a:lvl1pPr marL="0" marR="0" indent="0" algn="ctr" defTabSz="913445" rtl="0" eaLnBrk="1" fontAlgn="base" latinLnBrk="0" hangingPunct="1">
              <a:lnSpc>
                <a:spcPct val="100000"/>
              </a:lnSpc>
              <a:spcBef>
                <a:spcPts val="1619"/>
              </a:spcBef>
              <a:spcAft>
                <a:spcPct val="0"/>
              </a:spcAft>
              <a:buClr>
                <a:schemeClr val="accent1"/>
              </a:buClr>
              <a:buSzPct val="80000"/>
              <a:buFontTx/>
              <a:buNone/>
              <a:tabLst/>
              <a:defRPr lang="en-US" sz="1100" b="1" kern="1200" baseline="0" noProof="0" dirty="0" smtClean="0">
                <a:solidFill>
                  <a:schemeClr val="bg1"/>
                </a:solidFill>
                <a:latin typeface="Arial"/>
                <a:ea typeface="+mn-ea"/>
                <a:cs typeface="+mn-cs"/>
              </a:defRPr>
            </a:lvl1pPr>
            <a:lvl2pPr algn="ctr">
              <a:defRPr/>
            </a:lvl2pPr>
            <a:lvl3pPr algn="ctr">
              <a:defRPr/>
            </a:lvl3pPr>
            <a:lvl4pPr algn="ctr">
              <a:defRPr/>
            </a:lvl4pPr>
            <a:lvl5pPr algn="ctr">
              <a:buNone/>
              <a:defRPr/>
            </a:lvl5pPr>
          </a:lstStyle>
          <a:p>
            <a:pPr marL="0" marR="0" lvl="0" indent="0" algn="ctr" defTabSz="913445" rtl="0" eaLnBrk="1" fontAlgn="base" latinLnBrk="0" hangingPunct="1">
              <a:lnSpc>
                <a:spcPct val="100000"/>
              </a:lnSpc>
              <a:spcBef>
                <a:spcPts val="1619"/>
              </a:spcBef>
              <a:spcAft>
                <a:spcPct val="0"/>
              </a:spcAft>
              <a:buClr>
                <a:schemeClr val="accent1"/>
              </a:buClr>
              <a:buSzPct val="80000"/>
              <a:buFontTx/>
              <a:buNone/>
              <a:tabLst/>
            </a:pPr>
            <a:r>
              <a:rPr lang="en-US" dirty="0"/>
              <a:t>Add Solution today / Planned innovations or Future direction</a:t>
            </a:r>
          </a:p>
        </p:txBody>
      </p:sp>
    </p:spTree>
    <p:extLst>
      <p:ext uri="{BB962C8B-B14F-4D97-AF65-F5344CB8AC3E}">
        <p14:creationId xmlns:p14="http://schemas.microsoft.com/office/powerpoint/2010/main" val="3400420874"/>
      </p:ext>
    </p:extLst>
  </p:cSld>
  <p:clrMapOvr>
    <a:masterClrMapping/>
  </p:clrMapOvr>
  <p:transition spd="med"/>
</p:sldLayout>
</file>

<file path=ppt/slideLayouts/slideLayout449.xml><?xml version="1.0" encoding="utf-8"?>
<p:sldLayout xmlns:a="http://schemas.openxmlformats.org/drawingml/2006/main" xmlns:r="http://schemas.openxmlformats.org/officeDocument/2006/relationships" xmlns:p="http://schemas.openxmlformats.org/presentationml/2006/main">
  <p:cSld name="Blank 1">
    <p:spTree>
      <p:nvGrpSpPr>
        <p:cNvPr id="1" name=""/>
        <p:cNvGrpSpPr/>
        <p:nvPr/>
      </p:nvGrpSpPr>
      <p:grpSpPr>
        <a:xfrm>
          <a:off x="0" y="0"/>
          <a:ext cx="0" cy="0"/>
          <a:chOff x="0" y="0"/>
          <a:chExt cx="0" cy="0"/>
        </a:xfrm>
      </p:grpSpPr>
      <p:sp>
        <p:nvSpPr>
          <p:cNvPr id="8" name="Rectangle 7"/>
          <p:cNvSpPr/>
          <p:nvPr/>
        </p:nvSpPr>
        <p:spPr bwMode="gray">
          <a:xfrm>
            <a:off x="487679" y="0"/>
            <a:ext cx="8335703" cy="137160"/>
          </a:xfrm>
          <a:prstGeom prst="rect">
            <a:avLst/>
          </a:prstGeom>
          <a:solidFill>
            <a:srgbClr val="005F86"/>
          </a:solidFill>
          <a:ln w="9525" algn="ctr">
            <a:noFill/>
            <a:miter lim="800000"/>
            <a:headEnd/>
            <a:tailEnd/>
          </a:ln>
        </p:spPr>
        <p:txBody>
          <a:bodyPr lIns="80351" tIns="64281" rIns="80351" bIns="64281" rtlCol="0" anchor="ctr"/>
          <a:lstStyle/>
          <a:p>
            <a:pPr marR="0" algn="ctr" defTabSz="816337" eaLnBrk="1" fontAlgn="base" latinLnBrk="0" hangingPunct="1">
              <a:lnSpc>
                <a:spcPct val="100000"/>
              </a:lnSpc>
              <a:spcBef>
                <a:spcPct val="50000"/>
              </a:spcBef>
              <a:spcAft>
                <a:spcPct val="0"/>
              </a:spcAft>
              <a:buClr>
                <a:srgbClr val="F0AB00"/>
              </a:buClr>
              <a:buSzPct val="80000"/>
              <a:tabLst/>
            </a:pPr>
            <a:endParaRPr kumimoji="0" lang="en-US" sz="1424" b="0" i="0" u="none" strike="noStrike" kern="0" cap="none" spc="0" normalizeH="0" baseline="0" noProof="0" dirty="0" err="1">
              <a:ln>
                <a:noFill/>
              </a:ln>
              <a:effectLst/>
              <a:uLnTx/>
              <a:uFillTx/>
              <a:ea typeface="Arial Unicode MS" pitchFamily="34" charset="-128"/>
              <a:cs typeface="Arial Unicode MS" pitchFamily="34" charset="-128"/>
            </a:endParaRPr>
          </a:p>
        </p:txBody>
      </p:sp>
      <p:sp>
        <p:nvSpPr>
          <p:cNvPr id="10" name="Rectangle 9"/>
          <p:cNvSpPr/>
          <p:nvPr userDrawn="1"/>
        </p:nvSpPr>
        <p:spPr bwMode="gray">
          <a:xfrm>
            <a:off x="130182" y="1087769"/>
            <a:ext cx="8852327" cy="324016"/>
          </a:xfrm>
          <a:prstGeom prst="rect">
            <a:avLst/>
          </a:prstGeom>
          <a:solidFill>
            <a:schemeClr val="bg1"/>
          </a:solidFill>
          <a:ln w="6350" algn="ctr">
            <a:noFill/>
            <a:miter lim="800000"/>
            <a:headEnd/>
            <a:tailEnd/>
          </a:ln>
        </p:spPr>
        <p:txBody>
          <a:bodyPr lIns="67483" tIns="53986" rIns="67483" bIns="53986" rtlCol="0" anchor="ctr"/>
          <a:lstStyle/>
          <a:p>
            <a:pPr marR="0" algn="ctr" defTabSz="685595" eaLnBrk="1" fontAlgn="base" latinLnBrk="0" hangingPunct="1">
              <a:lnSpc>
                <a:spcPct val="100000"/>
              </a:lnSpc>
              <a:spcBef>
                <a:spcPct val="50000"/>
              </a:spcBef>
              <a:spcAft>
                <a:spcPct val="0"/>
              </a:spcAft>
              <a:buClr>
                <a:srgbClr val="F0AB00"/>
              </a:buClr>
              <a:buSzPct val="80000"/>
              <a:tabLst/>
            </a:pPr>
            <a:endParaRPr kumimoji="0" lang="en-US" sz="1499" b="0" i="0" u="none" strike="noStrike" kern="0" cap="none" spc="0" normalizeH="0" baseline="0" noProof="0" dirty="0" err="1">
              <a:ln>
                <a:noFill/>
              </a:ln>
              <a:effectLst/>
              <a:uLnTx/>
              <a:uFillTx/>
              <a:ea typeface="Arial Unicode MS" pitchFamily="34" charset="-128"/>
              <a:cs typeface="Arial Unicode MS" pitchFamily="34" charset="-128"/>
            </a:endParaRPr>
          </a:p>
        </p:txBody>
      </p:sp>
    </p:spTree>
    <p:extLst>
      <p:ext uri="{BB962C8B-B14F-4D97-AF65-F5344CB8AC3E}">
        <p14:creationId xmlns:p14="http://schemas.microsoft.com/office/powerpoint/2010/main" val="2239107982"/>
      </p:ext>
    </p:extLst>
  </p:cSld>
  <p:clrMapOvr>
    <a:masterClrMapping/>
  </p:clrMapOvr>
</p:sldLayout>
</file>

<file path=ppt/slideLayouts/slideLayout450.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E84770E3-337F-449B-AECD-F11BF8AE6E05}"/>
              </a:ext>
            </a:extLst>
          </p:cNvPr>
          <p:cNvSpPr>
            <a:spLocks noGrp="1"/>
          </p:cNvSpPr>
          <p:nvPr>
            <p:ph type="dt" sz="half" idx="10"/>
          </p:nvPr>
        </p:nvSpPr>
        <p:spPr/>
        <p:txBody>
          <a:bodyPr/>
          <a:lstStyle/>
          <a:p>
            <a:fld id="{692E67FA-722C-459E-910D-4FCDA8305638}" type="datetimeFigureOut">
              <a:rPr lang="en-US" smtClean="0"/>
              <a:t>1/19/2021</a:t>
            </a:fld>
            <a:endParaRPr lang="en-US"/>
          </a:p>
        </p:txBody>
      </p:sp>
      <p:sp>
        <p:nvSpPr>
          <p:cNvPr id="3" name="页脚占位符 2">
            <a:extLst>
              <a:ext uri="{FF2B5EF4-FFF2-40B4-BE49-F238E27FC236}">
                <a16:creationId xmlns:a16="http://schemas.microsoft.com/office/drawing/2014/main" id="{C2EE6CC6-26B0-42F9-9981-E21E3C9765E6}"/>
              </a:ext>
            </a:extLst>
          </p:cNvPr>
          <p:cNvSpPr>
            <a:spLocks noGrp="1"/>
          </p:cNvSpPr>
          <p:nvPr>
            <p:ph type="ftr" sz="quarter" idx="11"/>
          </p:nvPr>
        </p:nvSpPr>
        <p:spPr/>
        <p:txBody>
          <a:bodyPr/>
          <a:lstStyle/>
          <a:p>
            <a:endParaRPr lang="en-US"/>
          </a:p>
        </p:txBody>
      </p:sp>
      <p:sp>
        <p:nvSpPr>
          <p:cNvPr id="4" name="灯片编号占位符 3">
            <a:extLst>
              <a:ext uri="{FF2B5EF4-FFF2-40B4-BE49-F238E27FC236}">
                <a16:creationId xmlns:a16="http://schemas.microsoft.com/office/drawing/2014/main" id="{2584785C-C3AB-4ED5-B329-067531D4F9DA}"/>
              </a:ext>
            </a:extLst>
          </p:cNvPr>
          <p:cNvSpPr>
            <a:spLocks noGrp="1"/>
          </p:cNvSpPr>
          <p:nvPr>
            <p:ph type="sldNum" sz="quarter" idx="12"/>
          </p:nvPr>
        </p:nvSpPr>
        <p:spPr/>
        <p:txBody>
          <a:bodyPr/>
          <a:lstStyle/>
          <a:p>
            <a:fld id="{CC95F6AA-DDD0-4ED4-B34C-40797DB9FF23}" type="slidenum">
              <a:rPr lang="en-US" smtClean="0"/>
              <a:t>‹#›</a:t>
            </a:fld>
            <a:endParaRPr lang="en-US"/>
          </a:p>
        </p:txBody>
      </p:sp>
    </p:spTree>
    <p:extLst>
      <p:ext uri="{BB962C8B-B14F-4D97-AF65-F5344CB8AC3E}">
        <p14:creationId xmlns:p14="http://schemas.microsoft.com/office/powerpoint/2010/main" val="41779176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ags" Target="../tags/tag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2.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vmlDrawing" Target="../drawings/vmlDrawing1.v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 Id="rId30" Type="http://schemas.openxmlformats.org/officeDocument/2006/relationships/oleObject" Target="../embeddings/oleObject1.bin"/></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18" Type="http://schemas.openxmlformats.org/officeDocument/2006/relationships/slideLayout" Target="../slideLayouts/slideLayout44.xml"/><Relationship Id="rId26" Type="http://schemas.openxmlformats.org/officeDocument/2006/relationships/slideLayout" Target="../slideLayouts/slideLayout52.xml"/><Relationship Id="rId3" Type="http://schemas.openxmlformats.org/officeDocument/2006/relationships/slideLayout" Target="../slideLayouts/slideLayout29.xml"/><Relationship Id="rId21" Type="http://schemas.openxmlformats.org/officeDocument/2006/relationships/slideLayout" Target="../slideLayouts/slideLayout47.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17" Type="http://schemas.openxmlformats.org/officeDocument/2006/relationships/slideLayout" Target="../slideLayouts/slideLayout43.xml"/><Relationship Id="rId25" Type="http://schemas.openxmlformats.org/officeDocument/2006/relationships/slideLayout" Target="../slideLayouts/slideLayout51.xml"/><Relationship Id="rId2" Type="http://schemas.openxmlformats.org/officeDocument/2006/relationships/slideLayout" Target="../slideLayouts/slideLayout28.xml"/><Relationship Id="rId16" Type="http://schemas.openxmlformats.org/officeDocument/2006/relationships/slideLayout" Target="../slideLayouts/slideLayout42.xml"/><Relationship Id="rId20" Type="http://schemas.openxmlformats.org/officeDocument/2006/relationships/slideLayout" Target="../slideLayouts/slideLayout46.xml"/><Relationship Id="rId29" Type="http://schemas.openxmlformats.org/officeDocument/2006/relationships/slideLayout" Target="../slideLayouts/slideLayout55.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24" Type="http://schemas.openxmlformats.org/officeDocument/2006/relationships/slideLayout" Target="../slideLayouts/slideLayout50.xml"/><Relationship Id="rId32" Type="http://schemas.openxmlformats.org/officeDocument/2006/relationships/image" Target="../media/image5.png"/><Relationship Id="rId5" Type="http://schemas.openxmlformats.org/officeDocument/2006/relationships/slideLayout" Target="../slideLayouts/slideLayout31.xml"/><Relationship Id="rId15" Type="http://schemas.openxmlformats.org/officeDocument/2006/relationships/slideLayout" Target="../slideLayouts/slideLayout41.xml"/><Relationship Id="rId23" Type="http://schemas.openxmlformats.org/officeDocument/2006/relationships/slideLayout" Target="../slideLayouts/slideLayout49.xml"/><Relationship Id="rId28" Type="http://schemas.openxmlformats.org/officeDocument/2006/relationships/slideLayout" Target="../slideLayouts/slideLayout54.xml"/><Relationship Id="rId10" Type="http://schemas.openxmlformats.org/officeDocument/2006/relationships/slideLayout" Target="../slideLayouts/slideLayout36.xml"/><Relationship Id="rId19" Type="http://schemas.openxmlformats.org/officeDocument/2006/relationships/slideLayout" Target="../slideLayouts/slideLayout45.xml"/><Relationship Id="rId31" Type="http://schemas.openxmlformats.org/officeDocument/2006/relationships/theme" Target="../theme/theme2.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slideLayout" Target="../slideLayouts/slideLayout40.xml"/><Relationship Id="rId22" Type="http://schemas.openxmlformats.org/officeDocument/2006/relationships/slideLayout" Target="../slideLayouts/slideLayout48.xml"/><Relationship Id="rId27" Type="http://schemas.openxmlformats.org/officeDocument/2006/relationships/slideLayout" Target="../slideLayouts/slideLayout53.xml"/><Relationship Id="rId30" Type="http://schemas.openxmlformats.org/officeDocument/2006/relationships/slideLayout" Target="../slideLayouts/slideLayout5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64.xml"/><Relationship Id="rId13" Type="http://schemas.openxmlformats.org/officeDocument/2006/relationships/slideLayout" Target="../slideLayouts/slideLayout69.xml"/><Relationship Id="rId18" Type="http://schemas.openxmlformats.org/officeDocument/2006/relationships/slideLayout" Target="../slideLayouts/slideLayout74.xml"/><Relationship Id="rId26" Type="http://schemas.openxmlformats.org/officeDocument/2006/relationships/theme" Target="../theme/theme3.xml"/><Relationship Id="rId3" Type="http://schemas.openxmlformats.org/officeDocument/2006/relationships/slideLayout" Target="../slideLayouts/slideLayout59.xml"/><Relationship Id="rId21" Type="http://schemas.openxmlformats.org/officeDocument/2006/relationships/slideLayout" Target="../slideLayouts/slideLayout77.xml"/><Relationship Id="rId7" Type="http://schemas.openxmlformats.org/officeDocument/2006/relationships/slideLayout" Target="../slideLayouts/slideLayout63.xml"/><Relationship Id="rId12" Type="http://schemas.openxmlformats.org/officeDocument/2006/relationships/slideLayout" Target="../slideLayouts/slideLayout68.xml"/><Relationship Id="rId17" Type="http://schemas.openxmlformats.org/officeDocument/2006/relationships/slideLayout" Target="../slideLayouts/slideLayout73.xml"/><Relationship Id="rId25" Type="http://schemas.openxmlformats.org/officeDocument/2006/relationships/slideLayout" Target="../slideLayouts/slideLayout81.xml"/><Relationship Id="rId2" Type="http://schemas.openxmlformats.org/officeDocument/2006/relationships/slideLayout" Target="../slideLayouts/slideLayout58.xml"/><Relationship Id="rId16" Type="http://schemas.openxmlformats.org/officeDocument/2006/relationships/slideLayout" Target="../slideLayouts/slideLayout72.xml"/><Relationship Id="rId20" Type="http://schemas.openxmlformats.org/officeDocument/2006/relationships/slideLayout" Target="../slideLayouts/slideLayout76.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24" Type="http://schemas.openxmlformats.org/officeDocument/2006/relationships/slideLayout" Target="../slideLayouts/slideLayout80.xml"/><Relationship Id="rId5" Type="http://schemas.openxmlformats.org/officeDocument/2006/relationships/slideLayout" Target="../slideLayouts/slideLayout61.xml"/><Relationship Id="rId15" Type="http://schemas.openxmlformats.org/officeDocument/2006/relationships/slideLayout" Target="../slideLayouts/slideLayout71.xml"/><Relationship Id="rId23" Type="http://schemas.openxmlformats.org/officeDocument/2006/relationships/slideLayout" Target="../slideLayouts/slideLayout79.xml"/><Relationship Id="rId10" Type="http://schemas.openxmlformats.org/officeDocument/2006/relationships/slideLayout" Target="../slideLayouts/slideLayout66.xml"/><Relationship Id="rId19" Type="http://schemas.openxmlformats.org/officeDocument/2006/relationships/slideLayout" Target="../slideLayouts/slideLayout75.xml"/><Relationship Id="rId4" Type="http://schemas.openxmlformats.org/officeDocument/2006/relationships/slideLayout" Target="../slideLayouts/slideLayout60.xml"/><Relationship Id="rId9" Type="http://schemas.openxmlformats.org/officeDocument/2006/relationships/slideLayout" Target="../slideLayouts/slideLayout65.xml"/><Relationship Id="rId14" Type="http://schemas.openxmlformats.org/officeDocument/2006/relationships/slideLayout" Target="../slideLayouts/slideLayout70.xml"/><Relationship Id="rId22" Type="http://schemas.openxmlformats.org/officeDocument/2006/relationships/slideLayout" Target="../slideLayouts/slideLayout78.xml"/><Relationship Id="rId27" Type="http://schemas.openxmlformats.org/officeDocument/2006/relationships/image" Target="../media/image2.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89.xml"/><Relationship Id="rId13" Type="http://schemas.openxmlformats.org/officeDocument/2006/relationships/slideLayout" Target="../slideLayouts/slideLayout94.xml"/><Relationship Id="rId18" Type="http://schemas.openxmlformats.org/officeDocument/2006/relationships/slideLayout" Target="../slideLayouts/slideLayout99.xml"/><Relationship Id="rId26" Type="http://schemas.openxmlformats.org/officeDocument/2006/relationships/theme" Target="../theme/theme4.xml"/><Relationship Id="rId3" Type="http://schemas.openxmlformats.org/officeDocument/2006/relationships/slideLayout" Target="../slideLayouts/slideLayout84.xml"/><Relationship Id="rId21" Type="http://schemas.openxmlformats.org/officeDocument/2006/relationships/slideLayout" Target="../slideLayouts/slideLayout102.xml"/><Relationship Id="rId7" Type="http://schemas.openxmlformats.org/officeDocument/2006/relationships/slideLayout" Target="../slideLayouts/slideLayout88.xml"/><Relationship Id="rId12" Type="http://schemas.openxmlformats.org/officeDocument/2006/relationships/slideLayout" Target="../slideLayouts/slideLayout93.xml"/><Relationship Id="rId17" Type="http://schemas.openxmlformats.org/officeDocument/2006/relationships/slideLayout" Target="../slideLayouts/slideLayout98.xml"/><Relationship Id="rId25" Type="http://schemas.openxmlformats.org/officeDocument/2006/relationships/slideLayout" Target="../slideLayouts/slideLayout106.xml"/><Relationship Id="rId2" Type="http://schemas.openxmlformats.org/officeDocument/2006/relationships/slideLayout" Target="../slideLayouts/slideLayout83.xml"/><Relationship Id="rId16" Type="http://schemas.openxmlformats.org/officeDocument/2006/relationships/slideLayout" Target="../slideLayouts/slideLayout97.xml"/><Relationship Id="rId20" Type="http://schemas.openxmlformats.org/officeDocument/2006/relationships/slideLayout" Target="../slideLayouts/slideLayout101.xml"/><Relationship Id="rId1" Type="http://schemas.openxmlformats.org/officeDocument/2006/relationships/slideLayout" Target="../slideLayouts/slideLayout82.xml"/><Relationship Id="rId6" Type="http://schemas.openxmlformats.org/officeDocument/2006/relationships/slideLayout" Target="../slideLayouts/slideLayout87.xml"/><Relationship Id="rId11" Type="http://schemas.openxmlformats.org/officeDocument/2006/relationships/slideLayout" Target="../slideLayouts/slideLayout92.xml"/><Relationship Id="rId24" Type="http://schemas.openxmlformats.org/officeDocument/2006/relationships/slideLayout" Target="../slideLayouts/slideLayout105.xml"/><Relationship Id="rId5" Type="http://schemas.openxmlformats.org/officeDocument/2006/relationships/slideLayout" Target="../slideLayouts/slideLayout86.xml"/><Relationship Id="rId15" Type="http://schemas.openxmlformats.org/officeDocument/2006/relationships/slideLayout" Target="../slideLayouts/slideLayout96.xml"/><Relationship Id="rId23" Type="http://schemas.openxmlformats.org/officeDocument/2006/relationships/slideLayout" Target="../slideLayouts/slideLayout104.xml"/><Relationship Id="rId10" Type="http://schemas.openxmlformats.org/officeDocument/2006/relationships/slideLayout" Target="../slideLayouts/slideLayout91.xml"/><Relationship Id="rId19" Type="http://schemas.openxmlformats.org/officeDocument/2006/relationships/slideLayout" Target="../slideLayouts/slideLayout100.xml"/><Relationship Id="rId4" Type="http://schemas.openxmlformats.org/officeDocument/2006/relationships/slideLayout" Target="../slideLayouts/slideLayout85.xml"/><Relationship Id="rId9" Type="http://schemas.openxmlformats.org/officeDocument/2006/relationships/slideLayout" Target="../slideLayouts/slideLayout90.xml"/><Relationship Id="rId14" Type="http://schemas.openxmlformats.org/officeDocument/2006/relationships/slideLayout" Target="../slideLayouts/slideLayout95.xml"/><Relationship Id="rId22" Type="http://schemas.openxmlformats.org/officeDocument/2006/relationships/slideLayout" Target="../slideLayouts/slideLayout103.xml"/><Relationship Id="rId27" Type="http://schemas.openxmlformats.org/officeDocument/2006/relationships/image" Target="../media/image2.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114.xml"/><Relationship Id="rId13" Type="http://schemas.openxmlformats.org/officeDocument/2006/relationships/slideLayout" Target="../slideLayouts/slideLayout119.xml"/><Relationship Id="rId18" Type="http://schemas.openxmlformats.org/officeDocument/2006/relationships/slideLayout" Target="../slideLayouts/slideLayout124.xml"/><Relationship Id="rId26" Type="http://schemas.openxmlformats.org/officeDocument/2006/relationships/slideLayout" Target="../slideLayouts/slideLayout132.xml"/><Relationship Id="rId3" Type="http://schemas.openxmlformats.org/officeDocument/2006/relationships/slideLayout" Target="../slideLayouts/slideLayout109.xml"/><Relationship Id="rId21" Type="http://schemas.openxmlformats.org/officeDocument/2006/relationships/slideLayout" Target="../slideLayouts/slideLayout127.xml"/><Relationship Id="rId7" Type="http://schemas.openxmlformats.org/officeDocument/2006/relationships/slideLayout" Target="../slideLayouts/slideLayout113.xml"/><Relationship Id="rId12" Type="http://schemas.openxmlformats.org/officeDocument/2006/relationships/slideLayout" Target="../slideLayouts/slideLayout118.xml"/><Relationship Id="rId17" Type="http://schemas.openxmlformats.org/officeDocument/2006/relationships/slideLayout" Target="../slideLayouts/slideLayout123.xml"/><Relationship Id="rId25" Type="http://schemas.openxmlformats.org/officeDocument/2006/relationships/slideLayout" Target="../slideLayouts/slideLayout131.xml"/><Relationship Id="rId33" Type="http://schemas.openxmlformats.org/officeDocument/2006/relationships/image" Target="../media/image2.png"/><Relationship Id="rId2" Type="http://schemas.openxmlformats.org/officeDocument/2006/relationships/slideLayout" Target="../slideLayouts/slideLayout108.xml"/><Relationship Id="rId16" Type="http://schemas.openxmlformats.org/officeDocument/2006/relationships/slideLayout" Target="../slideLayouts/slideLayout122.xml"/><Relationship Id="rId20" Type="http://schemas.openxmlformats.org/officeDocument/2006/relationships/slideLayout" Target="../slideLayouts/slideLayout126.xml"/><Relationship Id="rId29" Type="http://schemas.openxmlformats.org/officeDocument/2006/relationships/vmlDrawing" Target="../drawings/vmlDrawing2.vml"/><Relationship Id="rId1" Type="http://schemas.openxmlformats.org/officeDocument/2006/relationships/slideLayout" Target="../slideLayouts/slideLayout107.xml"/><Relationship Id="rId6" Type="http://schemas.openxmlformats.org/officeDocument/2006/relationships/slideLayout" Target="../slideLayouts/slideLayout112.xml"/><Relationship Id="rId11" Type="http://schemas.openxmlformats.org/officeDocument/2006/relationships/slideLayout" Target="../slideLayouts/slideLayout117.xml"/><Relationship Id="rId24" Type="http://schemas.openxmlformats.org/officeDocument/2006/relationships/slideLayout" Target="../slideLayouts/slideLayout130.xml"/><Relationship Id="rId32" Type="http://schemas.openxmlformats.org/officeDocument/2006/relationships/image" Target="../media/image1.emf"/><Relationship Id="rId5" Type="http://schemas.openxmlformats.org/officeDocument/2006/relationships/slideLayout" Target="../slideLayouts/slideLayout111.xml"/><Relationship Id="rId15" Type="http://schemas.openxmlformats.org/officeDocument/2006/relationships/slideLayout" Target="../slideLayouts/slideLayout121.xml"/><Relationship Id="rId23" Type="http://schemas.openxmlformats.org/officeDocument/2006/relationships/slideLayout" Target="../slideLayouts/slideLayout129.xml"/><Relationship Id="rId28" Type="http://schemas.openxmlformats.org/officeDocument/2006/relationships/theme" Target="../theme/theme5.xml"/><Relationship Id="rId10" Type="http://schemas.openxmlformats.org/officeDocument/2006/relationships/slideLayout" Target="../slideLayouts/slideLayout116.xml"/><Relationship Id="rId19" Type="http://schemas.openxmlformats.org/officeDocument/2006/relationships/slideLayout" Target="../slideLayouts/slideLayout125.xml"/><Relationship Id="rId31" Type="http://schemas.openxmlformats.org/officeDocument/2006/relationships/oleObject" Target="../embeddings/oleObject2.bin"/><Relationship Id="rId4" Type="http://schemas.openxmlformats.org/officeDocument/2006/relationships/slideLayout" Target="../slideLayouts/slideLayout110.xml"/><Relationship Id="rId9" Type="http://schemas.openxmlformats.org/officeDocument/2006/relationships/slideLayout" Target="../slideLayouts/slideLayout115.xml"/><Relationship Id="rId14" Type="http://schemas.openxmlformats.org/officeDocument/2006/relationships/slideLayout" Target="../slideLayouts/slideLayout120.xml"/><Relationship Id="rId22" Type="http://schemas.openxmlformats.org/officeDocument/2006/relationships/slideLayout" Target="../slideLayouts/slideLayout128.xml"/><Relationship Id="rId27" Type="http://schemas.openxmlformats.org/officeDocument/2006/relationships/slideLayout" Target="../slideLayouts/slideLayout133.xml"/><Relationship Id="rId30" Type="http://schemas.openxmlformats.org/officeDocument/2006/relationships/tags" Target="../tags/tag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41.xml"/><Relationship Id="rId13" Type="http://schemas.openxmlformats.org/officeDocument/2006/relationships/slideLayout" Target="../slideLayouts/slideLayout146.xml"/><Relationship Id="rId18" Type="http://schemas.openxmlformats.org/officeDocument/2006/relationships/slideLayout" Target="../slideLayouts/slideLayout151.xml"/><Relationship Id="rId26" Type="http://schemas.openxmlformats.org/officeDocument/2006/relationships/slideLayout" Target="../slideLayouts/slideLayout159.xml"/><Relationship Id="rId3" Type="http://schemas.openxmlformats.org/officeDocument/2006/relationships/slideLayout" Target="../slideLayouts/slideLayout136.xml"/><Relationship Id="rId21" Type="http://schemas.openxmlformats.org/officeDocument/2006/relationships/slideLayout" Target="../slideLayouts/slideLayout154.xml"/><Relationship Id="rId34" Type="http://schemas.openxmlformats.org/officeDocument/2006/relationships/image" Target="../media/image2.png"/><Relationship Id="rId7" Type="http://schemas.openxmlformats.org/officeDocument/2006/relationships/slideLayout" Target="../slideLayouts/slideLayout140.xml"/><Relationship Id="rId12" Type="http://schemas.openxmlformats.org/officeDocument/2006/relationships/slideLayout" Target="../slideLayouts/slideLayout145.xml"/><Relationship Id="rId17" Type="http://schemas.openxmlformats.org/officeDocument/2006/relationships/slideLayout" Target="../slideLayouts/slideLayout150.xml"/><Relationship Id="rId25" Type="http://schemas.openxmlformats.org/officeDocument/2006/relationships/slideLayout" Target="../slideLayouts/slideLayout158.xml"/><Relationship Id="rId33" Type="http://schemas.openxmlformats.org/officeDocument/2006/relationships/image" Target="../media/image1.emf"/><Relationship Id="rId2" Type="http://schemas.openxmlformats.org/officeDocument/2006/relationships/slideLayout" Target="../slideLayouts/slideLayout135.xml"/><Relationship Id="rId16" Type="http://schemas.openxmlformats.org/officeDocument/2006/relationships/slideLayout" Target="../slideLayouts/slideLayout149.xml"/><Relationship Id="rId20" Type="http://schemas.openxmlformats.org/officeDocument/2006/relationships/slideLayout" Target="../slideLayouts/slideLayout153.xml"/><Relationship Id="rId29" Type="http://schemas.openxmlformats.org/officeDocument/2006/relationships/theme" Target="../theme/theme6.xml"/><Relationship Id="rId1" Type="http://schemas.openxmlformats.org/officeDocument/2006/relationships/slideLayout" Target="../slideLayouts/slideLayout134.xml"/><Relationship Id="rId6" Type="http://schemas.openxmlformats.org/officeDocument/2006/relationships/slideLayout" Target="../slideLayouts/slideLayout139.xml"/><Relationship Id="rId11" Type="http://schemas.openxmlformats.org/officeDocument/2006/relationships/slideLayout" Target="../slideLayouts/slideLayout144.xml"/><Relationship Id="rId24" Type="http://schemas.openxmlformats.org/officeDocument/2006/relationships/slideLayout" Target="../slideLayouts/slideLayout157.xml"/><Relationship Id="rId32" Type="http://schemas.openxmlformats.org/officeDocument/2006/relationships/oleObject" Target="../embeddings/oleObject3.bin"/><Relationship Id="rId5" Type="http://schemas.openxmlformats.org/officeDocument/2006/relationships/slideLayout" Target="../slideLayouts/slideLayout138.xml"/><Relationship Id="rId15" Type="http://schemas.openxmlformats.org/officeDocument/2006/relationships/slideLayout" Target="../slideLayouts/slideLayout148.xml"/><Relationship Id="rId23" Type="http://schemas.openxmlformats.org/officeDocument/2006/relationships/slideLayout" Target="../slideLayouts/slideLayout156.xml"/><Relationship Id="rId28" Type="http://schemas.openxmlformats.org/officeDocument/2006/relationships/slideLayout" Target="../slideLayouts/slideLayout161.xml"/><Relationship Id="rId10" Type="http://schemas.openxmlformats.org/officeDocument/2006/relationships/slideLayout" Target="../slideLayouts/slideLayout143.xml"/><Relationship Id="rId19" Type="http://schemas.openxmlformats.org/officeDocument/2006/relationships/slideLayout" Target="../slideLayouts/slideLayout152.xml"/><Relationship Id="rId31" Type="http://schemas.openxmlformats.org/officeDocument/2006/relationships/tags" Target="../tags/tag3.xml"/><Relationship Id="rId4" Type="http://schemas.openxmlformats.org/officeDocument/2006/relationships/slideLayout" Target="../slideLayouts/slideLayout137.xml"/><Relationship Id="rId9" Type="http://schemas.openxmlformats.org/officeDocument/2006/relationships/slideLayout" Target="../slideLayouts/slideLayout142.xml"/><Relationship Id="rId14" Type="http://schemas.openxmlformats.org/officeDocument/2006/relationships/slideLayout" Target="../slideLayouts/slideLayout147.xml"/><Relationship Id="rId22" Type="http://schemas.openxmlformats.org/officeDocument/2006/relationships/slideLayout" Target="../slideLayouts/slideLayout155.xml"/><Relationship Id="rId27" Type="http://schemas.openxmlformats.org/officeDocument/2006/relationships/slideLayout" Target="../slideLayouts/slideLayout160.xml"/><Relationship Id="rId30" Type="http://schemas.openxmlformats.org/officeDocument/2006/relationships/vmlDrawing" Target="../drawings/vmlDrawing3.v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69.xml"/><Relationship Id="rId13" Type="http://schemas.openxmlformats.org/officeDocument/2006/relationships/slideLayout" Target="../slideLayouts/slideLayout174.xml"/><Relationship Id="rId18" Type="http://schemas.openxmlformats.org/officeDocument/2006/relationships/slideLayout" Target="../slideLayouts/slideLayout179.xml"/><Relationship Id="rId26" Type="http://schemas.openxmlformats.org/officeDocument/2006/relationships/slideLayout" Target="../slideLayouts/slideLayout187.xml"/><Relationship Id="rId3" Type="http://schemas.openxmlformats.org/officeDocument/2006/relationships/slideLayout" Target="../slideLayouts/slideLayout164.xml"/><Relationship Id="rId21" Type="http://schemas.openxmlformats.org/officeDocument/2006/relationships/slideLayout" Target="../slideLayouts/slideLayout182.xml"/><Relationship Id="rId7" Type="http://schemas.openxmlformats.org/officeDocument/2006/relationships/slideLayout" Target="../slideLayouts/slideLayout168.xml"/><Relationship Id="rId12" Type="http://schemas.openxmlformats.org/officeDocument/2006/relationships/slideLayout" Target="../slideLayouts/slideLayout173.xml"/><Relationship Id="rId17" Type="http://schemas.openxmlformats.org/officeDocument/2006/relationships/slideLayout" Target="../slideLayouts/slideLayout178.xml"/><Relationship Id="rId25" Type="http://schemas.openxmlformats.org/officeDocument/2006/relationships/slideLayout" Target="../slideLayouts/slideLayout186.xml"/><Relationship Id="rId2" Type="http://schemas.openxmlformats.org/officeDocument/2006/relationships/slideLayout" Target="../slideLayouts/slideLayout163.xml"/><Relationship Id="rId16" Type="http://schemas.openxmlformats.org/officeDocument/2006/relationships/slideLayout" Target="../slideLayouts/slideLayout177.xml"/><Relationship Id="rId20" Type="http://schemas.openxmlformats.org/officeDocument/2006/relationships/slideLayout" Target="../slideLayouts/slideLayout181.xml"/><Relationship Id="rId29" Type="http://schemas.openxmlformats.org/officeDocument/2006/relationships/image" Target="../media/image2.png"/><Relationship Id="rId1" Type="http://schemas.openxmlformats.org/officeDocument/2006/relationships/slideLayout" Target="../slideLayouts/slideLayout162.xml"/><Relationship Id="rId6" Type="http://schemas.openxmlformats.org/officeDocument/2006/relationships/slideLayout" Target="../slideLayouts/slideLayout167.xml"/><Relationship Id="rId11" Type="http://schemas.openxmlformats.org/officeDocument/2006/relationships/slideLayout" Target="../slideLayouts/slideLayout172.xml"/><Relationship Id="rId24" Type="http://schemas.openxmlformats.org/officeDocument/2006/relationships/slideLayout" Target="../slideLayouts/slideLayout185.xml"/><Relationship Id="rId5" Type="http://schemas.openxmlformats.org/officeDocument/2006/relationships/slideLayout" Target="../slideLayouts/slideLayout166.xml"/><Relationship Id="rId15" Type="http://schemas.openxmlformats.org/officeDocument/2006/relationships/slideLayout" Target="../slideLayouts/slideLayout176.xml"/><Relationship Id="rId23" Type="http://schemas.openxmlformats.org/officeDocument/2006/relationships/slideLayout" Target="../slideLayouts/slideLayout184.xml"/><Relationship Id="rId28" Type="http://schemas.openxmlformats.org/officeDocument/2006/relationships/theme" Target="../theme/theme7.xml"/><Relationship Id="rId10" Type="http://schemas.openxmlformats.org/officeDocument/2006/relationships/slideLayout" Target="../slideLayouts/slideLayout171.xml"/><Relationship Id="rId19" Type="http://schemas.openxmlformats.org/officeDocument/2006/relationships/slideLayout" Target="../slideLayouts/slideLayout180.xml"/><Relationship Id="rId4" Type="http://schemas.openxmlformats.org/officeDocument/2006/relationships/slideLayout" Target="../slideLayouts/slideLayout165.xml"/><Relationship Id="rId9" Type="http://schemas.openxmlformats.org/officeDocument/2006/relationships/slideLayout" Target="../slideLayouts/slideLayout170.xml"/><Relationship Id="rId14" Type="http://schemas.openxmlformats.org/officeDocument/2006/relationships/slideLayout" Target="../slideLayouts/slideLayout175.xml"/><Relationship Id="rId22" Type="http://schemas.openxmlformats.org/officeDocument/2006/relationships/slideLayout" Target="../slideLayouts/slideLayout183.xml"/><Relationship Id="rId27" Type="http://schemas.openxmlformats.org/officeDocument/2006/relationships/slideLayout" Target="../slideLayouts/slideLayout188.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96.xml"/><Relationship Id="rId13" Type="http://schemas.openxmlformats.org/officeDocument/2006/relationships/slideLayout" Target="../slideLayouts/slideLayout201.xml"/><Relationship Id="rId18" Type="http://schemas.openxmlformats.org/officeDocument/2006/relationships/slideLayout" Target="../slideLayouts/slideLayout206.xml"/><Relationship Id="rId26" Type="http://schemas.openxmlformats.org/officeDocument/2006/relationships/slideLayout" Target="../slideLayouts/slideLayout214.xml"/><Relationship Id="rId3" Type="http://schemas.openxmlformats.org/officeDocument/2006/relationships/slideLayout" Target="../slideLayouts/slideLayout191.xml"/><Relationship Id="rId21" Type="http://schemas.openxmlformats.org/officeDocument/2006/relationships/slideLayout" Target="../slideLayouts/slideLayout209.xml"/><Relationship Id="rId7" Type="http://schemas.openxmlformats.org/officeDocument/2006/relationships/slideLayout" Target="../slideLayouts/slideLayout195.xml"/><Relationship Id="rId12" Type="http://schemas.openxmlformats.org/officeDocument/2006/relationships/slideLayout" Target="../slideLayouts/slideLayout200.xml"/><Relationship Id="rId17" Type="http://schemas.openxmlformats.org/officeDocument/2006/relationships/slideLayout" Target="../slideLayouts/slideLayout205.xml"/><Relationship Id="rId25" Type="http://schemas.openxmlformats.org/officeDocument/2006/relationships/slideLayout" Target="../slideLayouts/slideLayout213.xml"/><Relationship Id="rId2" Type="http://schemas.openxmlformats.org/officeDocument/2006/relationships/slideLayout" Target="../slideLayouts/slideLayout190.xml"/><Relationship Id="rId16" Type="http://schemas.openxmlformats.org/officeDocument/2006/relationships/slideLayout" Target="../slideLayouts/slideLayout204.xml"/><Relationship Id="rId20" Type="http://schemas.openxmlformats.org/officeDocument/2006/relationships/slideLayout" Target="../slideLayouts/slideLayout208.xml"/><Relationship Id="rId29" Type="http://schemas.openxmlformats.org/officeDocument/2006/relationships/slideLayout" Target="../slideLayouts/slideLayout217.xml"/><Relationship Id="rId1" Type="http://schemas.openxmlformats.org/officeDocument/2006/relationships/slideLayout" Target="../slideLayouts/slideLayout189.xml"/><Relationship Id="rId6" Type="http://schemas.openxmlformats.org/officeDocument/2006/relationships/slideLayout" Target="../slideLayouts/slideLayout194.xml"/><Relationship Id="rId11" Type="http://schemas.openxmlformats.org/officeDocument/2006/relationships/slideLayout" Target="../slideLayouts/slideLayout199.xml"/><Relationship Id="rId24" Type="http://schemas.openxmlformats.org/officeDocument/2006/relationships/slideLayout" Target="../slideLayouts/slideLayout212.xml"/><Relationship Id="rId32" Type="http://schemas.openxmlformats.org/officeDocument/2006/relationships/image" Target="../media/image5.png"/><Relationship Id="rId5" Type="http://schemas.openxmlformats.org/officeDocument/2006/relationships/slideLayout" Target="../slideLayouts/slideLayout193.xml"/><Relationship Id="rId15" Type="http://schemas.openxmlformats.org/officeDocument/2006/relationships/slideLayout" Target="../slideLayouts/slideLayout203.xml"/><Relationship Id="rId23" Type="http://schemas.openxmlformats.org/officeDocument/2006/relationships/slideLayout" Target="../slideLayouts/slideLayout211.xml"/><Relationship Id="rId28" Type="http://schemas.openxmlformats.org/officeDocument/2006/relationships/slideLayout" Target="../slideLayouts/slideLayout216.xml"/><Relationship Id="rId10" Type="http://schemas.openxmlformats.org/officeDocument/2006/relationships/slideLayout" Target="../slideLayouts/slideLayout198.xml"/><Relationship Id="rId19" Type="http://schemas.openxmlformats.org/officeDocument/2006/relationships/slideLayout" Target="../slideLayouts/slideLayout207.xml"/><Relationship Id="rId31" Type="http://schemas.openxmlformats.org/officeDocument/2006/relationships/theme" Target="../theme/theme8.xml"/><Relationship Id="rId4" Type="http://schemas.openxmlformats.org/officeDocument/2006/relationships/slideLayout" Target="../slideLayouts/slideLayout192.xml"/><Relationship Id="rId9" Type="http://schemas.openxmlformats.org/officeDocument/2006/relationships/slideLayout" Target="../slideLayouts/slideLayout197.xml"/><Relationship Id="rId14" Type="http://schemas.openxmlformats.org/officeDocument/2006/relationships/slideLayout" Target="../slideLayouts/slideLayout202.xml"/><Relationship Id="rId22" Type="http://schemas.openxmlformats.org/officeDocument/2006/relationships/slideLayout" Target="../slideLayouts/slideLayout210.xml"/><Relationship Id="rId27" Type="http://schemas.openxmlformats.org/officeDocument/2006/relationships/slideLayout" Target="../slideLayouts/slideLayout215.xml"/><Relationship Id="rId30" Type="http://schemas.openxmlformats.org/officeDocument/2006/relationships/slideLayout" Target="../slideLayouts/slideLayout21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226.xml"/><Relationship Id="rId13" Type="http://schemas.openxmlformats.org/officeDocument/2006/relationships/slideLayout" Target="../slideLayouts/slideLayout231.xml"/><Relationship Id="rId18" Type="http://schemas.openxmlformats.org/officeDocument/2006/relationships/slideLayout" Target="../slideLayouts/slideLayout236.xml"/><Relationship Id="rId26" Type="http://schemas.openxmlformats.org/officeDocument/2006/relationships/image" Target="../media/image2.png"/><Relationship Id="rId3" Type="http://schemas.openxmlformats.org/officeDocument/2006/relationships/slideLayout" Target="../slideLayouts/slideLayout221.xml"/><Relationship Id="rId21" Type="http://schemas.openxmlformats.org/officeDocument/2006/relationships/slideLayout" Target="../slideLayouts/slideLayout239.xml"/><Relationship Id="rId7" Type="http://schemas.openxmlformats.org/officeDocument/2006/relationships/slideLayout" Target="../slideLayouts/slideLayout225.xml"/><Relationship Id="rId12" Type="http://schemas.openxmlformats.org/officeDocument/2006/relationships/slideLayout" Target="../slideLayouts/slideLayout230.xml"/><Relationship Id="rId17" Type="http://schemas.openxmlformats.org/officeDocument/2006/relationships/slideLayout" Target="../slideLayouts/slideLayout235.xml"/><Relationship Id="rId25" Type="http://schemas.openxmlformats.org/officeDocument/2006/relationships/theme" Target="../theme/theme9.xml"/><Relationship Id="rId2" Type="http://schemas.openxmlformats.org/officeDocument/2006/relationships/slideLayout" Target="../slideLayouts/slideLayout220.xml"/><Relationship Id="rId16" Type="http://schemas.openxmlformats.org/officeDocument/2006/relationships/slideLayout" Target="../slideLayouts/slideLayout234.xml"/><Relationship Id="rId20" Type="http://schemas.openxmlformats.org/officeDocument/2006/relationships/slideLayout" Target="../slideLayouts/slideLayout238.xml"/><Relationship Id="rId1" Type="http://schemas.openxmlformats.org/officeDocument/2006/relationships/slideLayout" Target="../slideLayouts/slideLayout219.xml"/><Relationship Id="rId6" Type="http://schemas.openxmlformats.org/officeDocument/2006/relationships/slideLayout" Target="../slideLayouts/slideLayout224.xml"/><Relationship Id="rId11" Type="http://schemas.openxmlformats.org/officeDocument/2006/relationships/slideLayout" Target="../slideLayouts/slideLayout229.xml"/><Relationship Id="rId24" Type="http://schemas.openxmlformats.org/officeDocument/2006/relationships/slideLayout" Target="../slideLayouts/slideLayout242.xml"/><Relationship Id="rId5" Type="http://schemas.openxmlformats.org/officeDocument/2006/relationships/slideLayout" Target="../slideLayouts/slideLayout223.xml"/><Relationship Id="rId15" Type="http://schemas.openxmlformats.org/officeDocument/2006/relationships/slideLayout" Target="../slideLayouts/slideLayout233.xml"/><Relationship Id="rId23" Type="http://schemas.openxmlformats.org/officeDocument/2006/relationships/slideLayout" Target="../slideLayouts/slideLayout241.xml"/><Relationship Id="rId10" Type="http://schemas.openxmlformats.org/officeDocument/2006/relationships/slideLayout" Target="../slideLayouts/slideLayout228.xml"/><Relationship Id="rId19" Type="http://schemas.openxmlformats.org/officeDocument/2006/relationships/slideLayout" Target="../slideLayouts/slideLayout237.xml"/><Relationship Id="rId4" Type="http://schemas.openxmlformats.org/officeDocument/2006/relationships/slideLayout" Target="../slideLayouts/slideLayout222.xml"/><Relationship Id="rId9" Type="http://schemas.openxmlformats.org/officeDocument/2006/relationships/slideLayout" Target="../slideLayouts/slideLayout227.xml"/><Relationship Id="rId14" Type="http://schemas.openxmlformats.org/officeDocument/2006/relationships/slideLayout" Target="../slideLayouts/slideLayout232.xml"/><Relationship Id="rId22" Type="http://schemas.openxmlformats.org/officeDocument/2006/relationships/slideLayout" Target="../slideLayouts/slideLayout240.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250.xml"/><Relationship Id="rId13" Type="http://schemas.openxmlformats.org/officeDocument/2006/relationships/slideLayout" Target="../slideLayouts/slideLayout255.xml"/><Relationship Id="rId18" Type="http://schemas.openxmlformats.org/officeDocument/2006/relationships/slideLayout" Target="../slideLayouts/slideLayout260.xml"/><Relationship Id="rId26" Type="http://schemas.openxmlformats.org/officeDocument/2006/relationships/slideLayout" Target="../slideLayouts/slideLayout268.xml"/><Relationship Id="rId3" Type="http://schemas.openxmlformats.org/officeDocument/2006/relationships/slideLayout" Target="../slideLayouts/slideLayout245.xml"/><Relationship Id="rId21" Type="http://schemas.openxmlformats.org/officeDocument/2006/relationships/slideLayout" Target="../slideLayouts/slideLayout263.xml"/><Relationship Id="rId7" Type="http://schemas.openxmlformats.org/officeDocument/2006/relationships/slideLayout" Target="../slideLayouts/slideLayout249.xml"/><Relationship Id="rId12" Type="http://schemas.openxmlformats.org/officeDocument/2006/relationships/slideLayout" Target="../slideLayouts/slideLayout254.xml"/><Relationship Id="rId17" Type="http://schemas.openxmlformats.org/officeDocument/2006/relationships/slideLayout" Target="../slideLayouts/slideLayout259.xml"/><Relationship Id="rId25" Type="http://schemas.openxmlformats.org/officeDocument/2006/relationships/slideLayout" Target="../slideLayouts/slideLayout267.xml"/><Relationship Id="rId2" Type="http://schemas.openxmlformats.org/officeDocument/2006/relationships/slideLayout" Target="../slideLayouts/slideLayout244.xml"/><Relationship Id="rId16" Type="http://schemas.openxmlformats.org/officeDocument/2006/relationships/slideLayout" Target="../slideLayouts/slideLayout258.xml"/><Relationship Id="rId20" Type="http://schemas.openxmlformats.org/officeDocument/2006/relationships/slideLayout" Target="../slideLayouts/slideLayout262.xml"/><Relationship Id="rId1" Type="http://schemas.openxmlformats.org/officeDocument/2006/relationships/slideLayout" Target="../slideLayouts/slideLayout243.xml"/><Relationship Id="rId6" Type="http://schemas.openxmlformats.org/officeDocument/2006/relationships/slideLayout" Target="../slideLayouts/slideLayout248.xml"/><Relationship Id="rId11" Type="http://schemas.openxmlformats.org/officeDocument/2006/relationships/slideLayout" Target="../slideLayouts/slideLayout253.xml"/><Relationship Id="rId24" Type="http://schemas.openxmlformats.org/officeDocument/2006/relationships/slideLayout" Target="../slideLayouts/slideLayout266.xml"/><Relationship Id="rId5" Type="http://schemas.openxmlformats.org/officeDocument/2006/relationships/slideLayout" Target="../slideLayouts/slideLayout247.xml"/><Relationship Id="rId15" Type="http://schemas.openxmlformats.org/officeDocument/2006/relationships/slideLayout" Target="../slideLayouts/slideLayout257.xml"/><Relationship Id="rId23" Type="http://schemas.openxmlformats.org/officeDocument/2006/relationships/slideLayout" Target="../slideLayouts/slideLayout265.xml"/><Relationship Id="rId28" Type="http://schemas.openxmlformats.org/officeDocument/2006/relationships/image" Target="../media/image2.png"/><Relationship Id="rId10" Type="http://schemas.openxmlformats.org/officeDocument/2006/relationships/slideLayout" Target="../slideLayouts/slideLayout252.xml"/><Relationship Id="rId19" Type="http://schemas.openxmlformats.org/officeDocument/2006/relationships/slideLayout" Target="../slideLayouts/slideLayout261.xml"/><Relationship Id="rId4" Type="http://schemas.openxmlformats.org/officeDocument/2006/relationships/slideLayout" Target="../slideLayouts/slideLayout246.xml"/><Relationship Id="rId9" Type="http://schemas.openxmlformats.org/officeDocument/2006/relationships/slideLayout" Target="../slideLayouts/slideLayout251.xml"/><Relationship Id="rId14" Type="http://schemas.openxmlformats.org/officeDocument/2006/relationships/slideLayout" Target="../slideLayouts/slideLayout256.xml"/><Relationship Id="rId22" Type="http://schemas.openxmlformats.org/officeDocument/2006/relationships/slideLayout" Target="../slideLayouts/slideLayout264.xml"/><Relationship Id="rId27" Type="http://schemas.openxmlformats.org/officeDocument/2006/relationships/theme" Target="../theme/theme10.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276.xml"/><Relationship Id="rId13" Type="http://schemas.openxmlformats.org/officeDocument/2006/relationships/slideLayout" Target="../slideLayouts/slideLayout281.xml"/><Relationship Id="rId18" Type="http://schemas.openxmlformats.org/officeDocument/2006/relationships/slideLayout" Target="../slideLayouts/slideLayout286.xml"/><Relationship Id="rId26" Type="http://schemas.openxmlformats.org/officeDocument/2006/relationships/slideLayout" Target="../slideLayouts/slideLayout294.xml"/><Relationship Id="rId3" Type="http://schemas.openxmlformats.org/officeDocument/2006/relationships/slideLayout" Target="../slideLayouts/slideLayout271.xml"/><Relationship Id="rId21" Type="http://schemas.openxmlformats.org/officeDocument/2006/relationships/slideLayout" Target="../slideLayouts/slideLayout289.xml"/><Relationship Id="rId7" Type="http://schemas.openxmlformats.org/officeDocument/2006/relationships/slideLayout" Target="../slideLayouts/slideLayout275.xml"/><Relationship Id="rId12" Type="http://schemas.openxmlformats.org/officeDocument/2006/relationships/slideLayout" Target="../slideLayouts/slideLayout280.xml"/><Relationship Id="rId17" Type="http://schemas.openxmlformats.org/officeDocument/2006/relationships/slideLayout" Target="../slideLayouts/slideLayout285.xml"/><Relationship Id="rId25" Type="http://schemas.openxmlformats.org/officeDocument/2006/relationships/slideLayout" Target="../slideLayouts/slideLayout293.xml"/><Relationship Id="rId2" Type="http://schemas.openxmlformats.org/officeDocument/2006/relationships/slideLayout" Target="../slideLayouts/slideLayout270.xml"/><Relationship Id="rId16" Type="http://schemas.openxmlformats.org/officeDocument/2006/relationships/slideLayout" Target="../slideLayouts/slideLayout284.xml"/><Relationship Id="rId20" Type="http://schemas.openxmlformats.org/officeDocument/2006/relationships/slideLayout" Target="../slideLayouts/slideLayout288.xml"/><Relationship Id="rId29" Type="http://schemas.openxmlformats.org/officeDocument/2006/relationships/tags" Target="../tags/tag4.xml"/><Relationship Id="rId1" Type="http://schemas.openxmlformats.org/officeDocument/2006/relationships/slideLayout" Target="../slideLayouts/slideLayout269.xml"/><Relationship Id="rId6" Type="http://schemas.openxmlformats.org/officeDocument/2006/relationships/slideLayout" Target="../slideLayouts/slideLayout274.xml"/><Relationship Id="rId11" Type="http://schemas.openxmlformats.org/officeDocument/2006/relationships/slideLayout" Target="../slideLayouts/slideLayout279.xml"/><Relationship Id="rId24" Type="http://schemas.openxmlformats.org/officeDocument/2006/relationships/slideLayout" Target="../slideLayouts/slideLayout292.xml"/><Relationship Id="rId32" Type="http://schemas.openxmlformats.org/officeDocument/2006/relationships/image" Target="../media/image2.png"/><Relationship Id="rId5" Type="http://schemas.openxmlformats.org/officeDocument/2006/relationships/slideLayout" Target="../slideLayouts/slideLayout273.xml"/><Relationship Id="rId15" Type="http://schemas.openxmlformats.org/officeDocument/2006/relationships/slideLayout" Target="../slideLayouts/slideLayout283.xml"/><Relationship Id="rId23" Type="http://schemas.openxmlformats.org/officeDocument/2006/relationships/slideLayout" Target="../slideLayouts/slideLayout291.xml"/><Relationship Id="rId28" Type="http://schemas.openxmlformats.org/officeDocument/2006/relationships/vmlDrawing" Target="../drawings/vmlDrawing4.vml"/><Relationship Id="rId10" Type="http://schemas.openxmlformats.org/officeDocument/2006/relationships/slideLayout" Target="../slideLayouts/slideLayout278.xml"/><Relationship Id="rId19" Type="http://schemas.openxmlformats.org/officeDocument/2006/relationships/slideLayout" Target="../slideLayouts/slideLayout287.xml"/><Relationship Id="rId31" Type="http://schemas.openxmlformats.org/officeDocument/2006/relationships/image" Target="../media/image1.emf"/><Relationship Id="rId4" Type="http://schemas.openxmlformats.org/officeDocument/2006/relationships/slideLayout" Target="../slideLayouts/slideLayout272.xml"/><Relationship Id="rId9" Type="http://schemas.openxmlformats.org/officeDocument/2006/relationships/slideLayout" Target="../slideLayouts/slideLayout277.xml"/><Relationship Id="rId14" Type="http://schemas.openxmlformats.org/officeDocument/2006/relationships/slideLayout" Target="../slideLayouts/slideLayout282.xml"/><Relationship Id="rId22" Type="http://schemas.openxmlformats.org/officeDocument/2006/relationships/slideLayout" Target="../slideLayouts/slideLayout290.xml"/><Relationship Id="rId27" Type="http://schemas.openxmlformats.org/officeDocument/2006/relationships/theme" Target="../theme/theme11.xml"/><Relationship Id="rId30" Type="http://schemas.openxmlformats.org/officeDocument/2006/relationships/oleObject" Target="../embeddings/oleObject4.bin"/></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302.xml"/><Relationship Id="rId13" Type="http://schemas.openxmlformats.org/officeDocument/2006/relationships/slideLayout" Target="../slideLayouts/slideLayout307.xml"/><Relationship Id="rId18" Type="http://schemas.openxmlformats.org/officeDocument/2006/relationships/slideLayout" Target="../slideLayouts/slideLayout312.xml"/><Relationship Id="rId26" Type="http://schemas.openxmlformats.org/officeDocument/2006/relationships/slideLayout" Target="../slideLayouts/slideLayout320.xml"/><Relationship Id="rId3" Type="http://schemas.openxmlformats.org/officeDocument/2006/relationships/slideLayout" Target="../slideLayouts/slideLayout297.xml"/><Relationship Id="rId21" Type="http://schemas.openxmlformats.org/officeDocument/2006/relationships/slideLayout" Target="../slideLayouts/slideLayout315.xml"/><Relationship Id="rId7" Type="http://schemas.openxmlformats.org/officeDocument/2006/relationships/slideLayout" Target="../slideLayouts/slideLayout301.xml"/><Relationship Id="rId12" Type="http://schemas.openxmlformats.org/officeDocument/2006/relationships/slideLayout" Target="../slideLayouts/slideLayout306.xml"/><Relationship Id="rId17" Type="http://schemas.openxmlformats.org/officeDocument/2006/relationships/slideLayout" Target="../slideLayouts/slideLayout311.xml"/><Relationship Id="rId25" Type="http://schemas.openxmlformats.org/officeDocument/2006/relationships/slideLayout" Target="../slideLayouts/slideLayout319.xml"/><Relationship Id="rId2" Type="http://schemas.openxmlformats.org/officeDocument/2006/relationships/slideLayout" Target="../slideLayouts/slideLayout296.xml"/><Relationship Id="rId16" Type="http://schemas.openxmlformats.org/officeDocument/2006/relationships/slideLayout" Target="../slideLayouts/slideLayout310.xml"/><Relationship Id="rId20" Type="http://schemas.openxmlformats.org/officeDocument/2006/relationships/slideLayout" Target="../slideLayouts/slideLayout314.xml"/><Relationship Id="rId29" Type="http://schemas.openxmlformats.org/officeDocument/2006/relationships/tags" Target="../tags/tag5.xml"/><Relationship Id="rId1" Type="http://schemas.openxmlformats.org/officeDocument/2006/relationships/slideLayout" Target="../slideLayouts/slideLayout295.xml"/><Relationship Id="rId6" Type="http://schemas.openxmlformats.org/officeDocument/2006/relationships/slideLayout" Target="../slideLayouts/slideLayout300.xml"/><Relationship Id="rId11" Type="http://schemas.openxmlformats.org/officeDocument/2006/relationships/slideLayout" Target="../slideLayouts/slideLayout305.xml"/><Relationship Id="rId24" Type="http://schemas.openxmlformats.org/officeDocument/2006/relationships/slideLayout" Target="../slideLayouts/slideLayout318.xml"/><Relationship Id="rId32" Type="http://schemas.openxmlformats.org/officeDocument/2006/relationships/image" Target="../media/image2.png"/><Relationship Id="rId5" Type="http://schemas.openxmlformats.org/officeDocument/2006/relationships/slideLayout" Target="../slideLayouts/slideLayout299.xml"/><Relationship Id="rId15" Type="http://schemas.openxmlformats.org/officeDocument/2006/relationships/slideLayout" Target="../slideLayouts/slideLayout309.xml"/><Relationship Id="rId23" Type="http://schemas.openxmlformats.org/officeDocument/2006/relationships/slideLayout" Target="../slideLayouts/slideLayout317.xml"/><Relationship Id="rId28" Type="http://schemas.openxmlformats.org/officeDocument/2006/relationships/vmlDrawing" Target="../drawings/vmlDrawing5.vml"/><Relationship Id="rId10" Type="http://schemas.openxmlformats.org/officeDocument/2006/relationships/slideLayout" Target="../slideLayouts/slideLayout304.xml"/><Relationship Id="rId19" Type="http://schemas.openxmlformats.org/officeDocument/2006/relationships/slideLayout" Target="../slideLayouts/slideLayout313.xml"/><Relationship Id="rId31" Type="http://schemas.openxmlformats.org/officeDocument/2006/relationships/image" Target="../media/image1.emf"/><Relationship Id="rId4" Type="http://schemas.openxmlformats.org/officeDocument/2006/relationships/slideLayout" Target="../slideLayouts/slideLayout298.xml"/><Relationship Id="rId9" Type="http://schemas.openxmlformats.org/officeDocument/2006/relationships/slideLayout" Target="../slideLayouts/slideLayout303.xml"/><Relationship Id="rId14" Type="http://schemas.openxmlformats.org/officeDocument/2006/relationships/slideLayout" Target="../slideLayouts/slideLayout308.xml"/><Relationship Id="rId22" Type="http://schemas.openxmlformats.org/officeDocument/2006/relationships/slideLayout" Target="../slideLayouts/slideLayout316.xml"/><Relationship Id="rId27" Type="http://schemas.openxmlformats.org/officeDocument/2006/relationships/theme" Target="../theme/theme12.xml"/><Relationship Id="rId30" Type="http://schemas.openxmlformats.org/officeDocument/2006/relationships/oleObject" Target="../embeddings/oleObject5.bin"/></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328.xml"/><Relationship Id="rId13" Type="http://schemas.openxmlformats.org/officeDocument/2006/relationships/slideLayout" Target="../slideLayouts/slideLayout333.xml"/><Relationship Id="rId18" Type="http://schemas.openxmlformats.org/officeDocument/2006/relationships/slideLayout" Target="../slideLayouts/slideLayout338.xml"/><Relationship Id="rId26" Type="http://schemas.openxmlformats.org/officeDocument/2006/relationships/vmlDrawing" Target="../drawings/vmlDrawing6.vml"/><Relationship Id="rId3" Type="http://schemas.openxmlformats.org/officeDocument/2006/relationships/slideLayout" Target="../slideLayouts/slideLayout323.xml"/><Relationship Id="rId21" Type="http://schemas.openxmlformats.org/officeDocument/2006/relationships/slideLayout" Target="../slideLayouts/slideLayout341.xml"/><Relationship Id="rId7" Type="http://schemas.openxmlformats.org/officeDocument/2006/relationships/slideLayout" Target="../slideLayouts/slideLayout327.xml"/><Relationship Id="rId12" Type="http://schemas.openxmlformats.org/officeDocument/2006/relationships/slideLayout" Target="../slideLayouts/slideLayout332.xml"/><Relationship Id="rId17" Type="http://schemas.openxmlformats.org/officeDocument/2006/relationships/slideLayout" Target="../slideLayouts/slideLayout337.xml"/><Relationship Id="rId25" Type="http://schemas.openxmlformats.org/officeDocument/2006/relationships/theme" Target="../theme/theme13.xml"/><Relationship Id="rId2" Type="http://schemas.openxmlformats.org/officeDocument/2006/relationships/slideLayout" Target="../slideLayouts/slideLayout322.xml"/><Relationship Id="rId16" Type="http://schemas.openxmlformats.org/officeDocument/2006/relationships/slideLayout" Target="../slideLayouts/slideLayout336.xml"/><Relationship Id="rId20" Type="http://schemas.openxmlformats.org/officeDocument/2006/relationships/slideLayout" Target="../slideLayouts/slideLayout340.xml"/><Relationship Id="rId29" Type="http://schemas.openxmlformats.org/officeDocument/2006/relationships/image" Target="../media/image1.emf"/><Relationship Id="rId1" Type="http://schemas.openxmlformats.org/officeDocument/2006/relationships/slideLayout" Target="../slideLayouts/slideLayout321.xml"/><Relationship Id="rId6" Type="http://schemas.openxmlformats.org/officeDocument/2006/relationships/slideLayout" Target="../slideLayouts/slideLayout326.xml"/><Relationship Id="rId11" Type="http://schemas.openxmlformats.org/officeDocument/2006/relationships/slideLayout" Target="../slideLayouts/slideLayout331.xml"/><Relationship Id="rId24" Type="http://schemas.openxmlformats.org/officeDocument/2006/relationships/slideLayout" Target="../slideLayouts/slideLayout344.xml"/><Relationship Id="rId5" Type="http://schemas.openxmlformats.org/officeDocument/2006/relationships/slideLayout" Target="../slideLayouts/slideLayout325.xml"/><Relationship Id="rId15" Type="http://schemas.openxmlformats.org/officeDocument/2006/relationships/slideLayout" Target="../slideLayouts/slideLayout335.xml"/><Relationship Id="rId23" Type="http://schemas.openxmlformats.org/officeDocument/2006/relationships/slideLayout" Target="../slideLayouts/slideLayout343.xml"/><Relationship Id="rId28" Type="http://schemas.openxmlformats.org/officeDocument/2006/relationships/oleObject" Target="../embeddings/oleObject6.bin"/><Relationship Id="rId10" Type="http://schemas.openxmlformats.org/officeDocument/2006/relationships/slideLayout" Target="../slideLayouts/slideLayout330.xml"/><Relationship Id="rId19" Type="http://schemas.openxmlformats.org/officeDocument/2006/relationships/slideLayout" Target="../slideLayouts/slideLayout339.xml"/><Relationship Id="rId4" Type="http://schemas.openxmlformats.org/officeDocument/2006/relationships/slideLayout" Target="../slideLayouts/slideLayout324.xml"/><Relationship Id="rId9" Type="http://schemas.openxmlformats.org/officeDocument/2006/relationships/slideLayout" Target="../slideLayouts/slideLayout329.xml"/><Relationship Id="rId14" Type="http://schemas.openxmlformats.org/officeDocument/2006/relationships/slideLayout" Target="../slideLayouts/slideLayout334.xml"/><Relationship Id="rId22" Type="http://schemas.openxmlformats.org/officeDocument/2006/relationships/slideLayout" Target="../slideLayouts/slideLayout342.xml"/><Relationship Id="rId27" Type="http://schemas.openxmlformats.org/officeDocument/2006/relationships/tags" Target="../tags/tag6.xml"/><Relationship Id="rId30" Type="http://schemas.openxmlformats.org/officeDocument/2006/relationships/image" Target="../media/image2.png"/></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352.xml"/><Relationship Id="rId13" Type="http://schemas.openxmlformats.org/officeDocument/2006/relationships/slideLayout" Target="../slideLayouts/slideLayout357.xml"/><Relationship Id="rId18" Type="http://schemas.openxmlformats.org/officeDocument/2006/relationships/slideLayout" Target="../slideLayouts/slideLayout362.xml"/><Relationship Id="rId26" Type="http://schemas.openxmlformats.org/officeDocument/2006/relationships/image" Target="../media/image2.png"/><Relationship Id="rId3" Type="http://schemas.openxmlformats.org/officeDocument/2006/relationships/slideLayout" Target="../slideLayouts/slideLayout347.xml"/><Relationship Id="rId21" Type="http://schemas.openxmlformats.org/officeDocument/2006/relationships/slideLayout" Target="../slideLayouts/slideLayout365.xml"/><Relationship Id="rId7" Type="http://schemas.openxmlformats.org/officeDocument/2006/relationships/slideLayout" Target="../slideLayouts/slideLayout351.xml"/><Relationship Id="rId12" Type="http://schemas.openxmlformats.org/officeDocument/2006/relationships/slideLayout" Target="../slideLayouts/slideLayout356.xml"/><Relationship Id="rId17" Type="http://schemas.openxmlformats.org/officeDocument/2006/relationships/slideLayout" Target="../slideLayouts/slideLayout361.xml"/><Relationship Id="rId25" Type="http://schemas.openxmlformats.org/officeDocument/2006/relationships/theme" Target="../theme/theme14.xml"/><Relationship Id="rId2" Type="http://schemas.openxmlformats.org/officeDocument/2006/relationships/slideLayout" Target="../slideLayouts/slideLayout346.xml"/><Relationship Id="rId16" Type="http://schemas.openxmlformats.org/officeDocument/2006/relationships/slideLayout" Target="../slideLayouts/slideLayout360.xml"/><Relationship Id="rId20" Type="http://schemas.openxmlformats.org/officeDocument/2006/relationships/slideLayout" Target="../slideLayouts/slideLayout364.xml"/><Relationship Id="rId1" Type="http://schemas.openxmlformats.org/officeDocument/2006/relationships/slideLayout" Target="../slideLayouts/slideLayout345.xml"/><Relationship Id="rId6" Type="http://schemas.openxmlformats.org/officeDocument/2006/relationships/slideLayout" Target="../slideLayouts/slideLayout350.xml"/><Relationship Id="rId11" Type="http://schemas.openxmlformats.org/officeDocument/2006/relationships/slideLayout" Target="../slideLayouts/slideLayout355.xml"/><Relationship Id="rId24" Type="http://schemas.openxmlformats.org/officeDocument/2006/relationships/slideLayout" Target="../slideLayouts/slideLayout368.xml"/><Relationship Id="rId5" Type="http://schemas.openxmlformats.org/officeDocument/2006/relationships/slideLayout" Target="../slideLayouts/slideLayout349.xml"/><Relationship Id="rId15" Type="http://schemas.openxmlformats.org/officeDocument/2006/relationships/slideLayout" Target="../slideLayouts/slideLayout359.xml"/><Relationship Id="rId23" Type="http://schemas.openxmlformats.org/officeDocument/2006/relationships/slideLayout" Target="../slideLayouts/slideLayout367.xml"/><Relationship Id="rId10" Type="http://schemas.openxmlformats.org/officeDocument/2006/relationships/slideLayout" Target="../slideLayouts/slideLayout354.xml"/><Relationship Id="rId19" Type="http://schemas.openxmlformats.org/officeDocument/2006/relationships/slideLayout" Target="../slideLayouts/slideLayout363.xml"/><Relationship Id="rId4" Type="http://schemas.openxmlformats.org/officeDocument/2006/relationships/slideLayout" Target="../slideLayouts/slideLayout348.xml"/><Relationship Id="rId9" Type="http://schemas.openxmlformats.org/officeDocument/2006/relationships/slideLayout" Target="../slideLayouts/slideLayout353.xml"/><Relationship Id="rId14" Type="http://schemas.openxmlformats.org/officeDocument/2006/relationships/slideLayout" Target="../slideLayouts/slideLayout358.xml"/><Relationship Id="rId22" Type="http://schemas.openxmlformats.org/officeDocument/2006/relationships/slideLayout" Target="../slideLayouts/slideLayout366.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376.xml"/><Relationship Id="rId13" Type="http://schemas.openxmlformats.org/officeDocument/2006/relationships/slideLayout" Target="../slideLayouts/slideLayout381.xml"/><Relationship Id="rId18" Type="http://schemas.openxmlformats.org/officeDocument/2006/relationships/slideLayout" Target="../slideLayouts/slideLayout386.xml"/><Relationship Id="rId26" Type="http://schemas.openxmlformats.org/officeDocument/2006/relationships/slideLayout" Target="../slideLayouts/slideLayout394.xml"/><Relationship Id="rId3" Type="http://schemas.openxmlformats.org/officeDocument/2006/relationships/slideLayout" Target="../slideLayouts/slideLayout371.xml"/><Relationship Id="rId21" Type="http://schemas.openxmlformats.org/officeDocument/2006/relationships/slideLayout" Target="../slideLayouts/slideLayout389.xml"/><Relationship Id="rId34" Type="http://schemas.openxmlformats.org/officeDocument/2006/relationships/oleObject" Target="../embeddings/oleObject7.bin"/><Relationship Id="rId7" Type="http://schemas.openxmlformats.org/officeDocument/2006/relationships/slideLayout" Target="../slideLayouts/slideLayout375.xml"/><Relationship Id="rId12" Type="http://schemas.openxmlformats.org/officeDocument/2006/relationships/slideLayout" Target="../slideLayouts/slideLayout380.xml"/><Relationship Id="rId17" Type="http://schemas.openxmlformats.org/officeDocument/2006/relationships/slideLayout" Target="../slideLayouts/slideLayout385.xml"/><Relationship Id="rId25" Type="http://schemas.openxmlformats.org/officeDocument/2006/relationships/slideLayout" Target="../slideLayouts/slideLayout393.xml"/><Relationship Id="rId33" Type="http://schemas.openxmlformats.org/officeDocument/2006/relationships/tags" Target="../tags/tag7.xml"/><Relationship Id="rId2" Type="http://schemas.openxmlformats.org/officeDocument/2006/relationships/slideLayout" Target="../slideLayouts/slideLayout370.xml"/><Relationship Id="rId16" Type="http://schemas.openxmlformats.org/officeDocument/2006/relationships/slideLayout" Target="../slideLayouts/slideLayout384.xml"/><Relationship Id="rId20" Type="http://schemas.openxmlformats.org/officeDocument/2006/relationships/slideLayout" Target="../slideLayouts/slideLayout388.xml"/><Relationship Id="rId29" Type="http://schemas.openxmlformats.org/officeDocument/2006/relationships/slideLayout" Target="../slideLayouts/slideLayout397.xml"/><Relationship Id="rId1" Type="http://schemas.openxmlformats.org/officeDocument/2006/relationships/slideLayout" Target="../slideLayouts/slideLayout369.xml"/><Relationship Id="rId6" Type="http://schemas.openxmlformats.org/officeDocument/2006/relationships/slideLayout" Target="../slideLayouts/slideLayout374.xml"/><Relationship Id="rId11" Type="http://schemas.openxmlformats.org/officeDocument/2006/relationships/slideLayout" Target="../slideLayouts/slideLayout379.xml"/><Relationship Id="rId24" Type="http://schemas.openxmlformats.org/officeDocument/2006/relationships/slideLayout" Target="../slideLayouts/slideLayout392.xml"/><Relationship Id="rId32" Type="http://schemas.openxmlformats.org/officeDocument/2006/relationships/vmlDrawing" Target="../drawings/vmlDrawing7.vml"/><Relationship Id="rId5" Type="http://schemas.openxmlformats.org/officeDocument/2006/relationships/slideLayout" Target="../slideLayouts/slideLayout373.xml"/><Relationship Id="rId15" Type="http://schemas.openxmlformats.org/officeDocument/2006/relationships/slideLayout" Target="../slideLayouts/slideLayout383.xml"/><Relationship Id="rId23" Type="http://schemas.openxmlformats.org/officeDocument/2006/relationships/slideLayout" Target="../slideLayouts/slideLayout391.xml"/><Relationship Id="rId28" Type="http://schemas.openxmlformats.org/officeDocument/2006/relationships/slideLayout" Target="../slideLayouts/slideLayout396.xml"/><Relationship Id="rId36" Type="http://schemas.openxmlformats.org/officeDocument/2006/relationships/image" Target="../media/image2.png"/><Relationship Id="rId10" Type="http://schemas.openxmlformats.org/officeDocument/2006/relationships/slideLayout" Target="../slideLayouts/slideLayout378.xml"/><Relationship Id="rId19" Type="http://schemas.openxmlformats.org/officeDocument/2006/relationships/slideLayout" Target="../slideLayouts/slideLayout387.xml"/><Relationship Id="rId31" Type="http://schemas.openxmlformats.org/officeDocument/2006/relationships/theme" Target="../theme/theme15.xml"/><Relationship Id="rId4" Type="http://schemas.openxmlformats.org/officeDocument/2006/relationships/slideLayout" Target="../slideLayouts/slideLayout372.xml"/><Relationship Id="rId9" Type="http://schemas.openxmlformats.org/officeDocument/2006/relationships/slideLayout" Target="../slideLayouts/slideLayout377.xml"/><Relationship Id="rId14" Type="http://schemas.openxmlformats.org/officeDocument/2006/relationships/slideLayout" Target="../slideLayouts/slideLayout382.xml"/><Relationship Id="rId22" Type="http://schemas.openxmlformats.org/officeDocument/2006/relationships/slideLayout" Target="../slideLayouts/slideLayout390.xml"/><Relationship Id="rId27" Type="http://schemas.openxmlformats.org/officeDocument/2006/relationships/slideLayout" Target="../slideLayouts/slideLayout395.xml"/><Relationship Id="rId30" Type="http://schemas.openxmlformats.org/officeDocument/2006/relationships/slideLayout" Target="../slideLayouts/slideLayout398.xml"/><Relationship Id="rId35" Type="http://schemas.openxmlformats.org/officeDocument/2006/relationships/image" Target="../media/image1.emf"/></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406.xml"/><Relationship Id="rId13" Type="http://schemas.openxmlformats.org/officeDocument/2006/relationships/slideLayout" Target="../slideLayouts/slideLayout411.xml"/><Relationship Id="rId18" Type="http://schemas.openxmlformats.org/officeDocument/2006/relationships/slideLayout" Target="../slideLayouts/slideLayout416.xml"/><Relationship Id="rId26" Type="http://schemas.openxmlformats.org/officeDocument/2006/relationships/vmlDrawing" Target="../drawings/vmlDrawing8.vml"/><Relationship Id="rId3" Type="http://schemas.openxmlformats.org/officeDocument/2006/relationships/slideLayout" Target="../slideLayouts/slideLayout401.xml"/><Relationship Id="rId21" Type="http://schemas.openxmlformats.org/officeDocument/2006/relationships/slideLayout" Target="../slideLayouts/slideLayout419.xml"/><Relationship Id="rId7" Type="http://schemas.openxmlformats.org/officeDocument/2006/relationships/slideLayout" Target="../slideLayouts/slideLayout405.xml"/><Relationship Id="rId12" Type="http://schemas.openxmlformats.org/officeDocument/2006/relationships/slideLayout" Target="../slideLayouts/slideLayout410.xml"/><Relationship Id="rId17" Type="http://schemas.openxmlformats.org/officeDocument/2006/relationships/slideLayout" Target="../slideLayouts/slideLayout415.xml"/><Relationship Id="rId25" Type="http://schemas.openxmlformats.org/officeDocument/2006/relationships/theme" Target="../theme/theme16.xml"/><Relationship Id="rId2" Type="http://schemas.openxmlformats.org/officeDocument/2006/relationships/slideLayout" Target="../slideLayouts/slideLayout400.xml"/><Relationship Id="rId16" Type="http://schemas.openxmlformats.org/officeDocument/2006/relationships/slideLayout" Target="../slideLayouts/slideLayout414.xml"/><Relationship Id="rId20" Type="http://schemas.openxmlformats.org/officeDocument/2006/relationships/slideLayout" Target="../slideLayouts/slideLayout418.xml"/><Relationship Id="rId29" Type="http://schemas.openxmlformats.org/officeDocument/2006/relationships/image" Target="../media/image6.emf"/><Relationship Id="rId1" Type="http://schemas.openxmlformats.org/officeDocument/2006/relationships/slideLayout" Target="../slideLayouts/slideLayout399.xml"/><Relationship Id="rId6" Type="http://schemas.openxmlformats.org/officeDocument/2006/relationships/slideLayout" Target="../slideLayouts/slideLayout404.xml"/><Relationship Id="rId11" Type="http://schemas.openxmlformats.org/officeDocument/2006/relationships/slideLayout" Target="../slideLayouts/slideLayout409.xml"/><Relationship Id="rId24" Type="http://schemas.openxmlformats.org/officeDocument/2006/relationships/slideLayout" Target="../slideLayouts/slideLayout422.xml"/><Relationship Id="rId5" Type="http://schemas.openxmlformats.org/officeDocument/2006/relationships/slideLayout" Target="../slideLayouts/slideLayout403.xml"/><Relationship Id="rId15" Type="http://schemas.openxmlformats.org/officeDocument/2006/relationships/slideLayout" Target="../slideLayouts/slideLayout413.xml"/><Relationship Id="rId23" Type="http://schemas.openxmlformats.org/officeDocument/2006/relationships/slideLayout" Target="../slideLayouts/slideLayout421.xml"/><Relationship Id="rId28" Type="http://schemas.openxmlformats.org/officeDocument/2006/relationships/oleObject" Target="../embeddings/oleObject8.bin"/><Relationship Id="rId10" Type="http://schemas.openxmlformats.org/officeDocument/2006/relationships/slideLayout" Target="../slideLayouts/slideLayout408.xml"/><Relationship Id="rId19" Type="http://schemas.openxmlformats.org/officeDocument/2006/relationships/slideLayout" Target="../slideLayouts/slideLayout417.xml"/><Relationship Id="rId4" Type="http://schemas.openxmlformats.org/officeDocument/2006/relationships/slideLayout" Target="../slideLayouts/slideLayout402.xml"/><Relationship Id="rId9" Type="http://schemas.openxmlformats.org/officeDocument/2006/relationships/slideLayout" Target="../slideLayouts/slideLayout407.xml"/><Relationship Id="rId14" Type="http://schemas.openxmlformats.org/officeDocument/2006/relationships/slideLayout" Target="../slideLayouts/slideLayout412.xml"/><Relationship Id="rId22" Type="http://schemas.openxmlformats.org/officeDocument/2006/relationships/slideLayout" Target="../slideLayouts/slideLayout420.xml"/><Relationship Id="rId27" Type="http://schemas.openxmlformats.org/officeDocument/2006/relationships/tags" Target="../tags/tag8.xml"/><Relationship Id="rId30" Type="http://schemas.openxmlformats.org/officeDocument/2006/relationships/image" Target="../media/image2.png"/></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430.xml"/><Relationship Id="rId13" Type="http://schemas.openxmlformats.org/officeDocument/2006/relationships/slideLayout" Target="../slideLayouts/slideLayout435.xml"/><Relationship Id="rId18" Type="http://schemas.openxmlformats.org/officeDocument/2006/relationships/slideLayout" Target="../slideLayouts/slideLayout440.xml"/><Relationship Id="rId26" Type="http://schemas.openxmlformats.org/officeDocument/2006/relationships/slideLayout" Target="../slideLayouts/slideLayout448.xml"/><Relationship Id="rId3" Type="http://schemas.openxmlformats.org/officeDocument/2006/relationships/slideLayout" Target="../slideLayouts/slideLayout425.xml"/><Relationship Id="rId21" Type="http://schemas.openxmlformats.org/officeDocument/2006/relationships/slideLayout" Target="../slideLayouts/slideLayout443.xml"/><Relationship Id="rId7" Type="http://schemas.openxmlformats.org/officeDocument/2006/relationships/slideLayout" Target="../slideLayouts/slideLayout429.xml"/><Relationship Id="rId12" Type="http://schemas.openxmlformats.org/officeDocument/2006/relationships/slideLayout" Target="../slideLayouts/slideLayout434.xml"/><Relationship Id="rId17" Type="http://schemas.openxmlformats.org/officeDocument/2006/relationships/slideLayout" Target="../slideLayouts/slideLayout439.xml"/><Relationship Id="rId25" Type="http://schemas.openxmlformats.org/officeDocument/2006/relationships/slideLayout" Target="../slideLayouts/slideLayout447.xml"/><Relationship Id="rId2" Type="http://schemas.openxmlformats.org/officeDocument/2006/relationships/slideLayout" Target="../slideLayouts/slideLayout424.xml"/><Relationship Id="rId16" Type="http://schemas.openxmlformats.org/officeDocument/2006/relationships/slideLayout" Target="../slideLayouts/slideLayout438.xml"/><Relationship Id="rId20" Type="http://schemas.openxmlformats.org/officeDocument/2006/relationships/slideLayout" Target="../slideLayouts/slideLayout442.xml"/><Relationship Id="rId29" Type="http://schemas.openxmlformats.org/officeDocument/2006/relationships/theme" Target="../theme/theme17.xml"/><Relationship Id="rId1" Type="http://schemas.openxmlformats.org/officeDocument/2006/relationships/slideLayout" Target="../slideLayouts/slideLayout423.xml"/><Relationship Id="rId6" Type="http://schemas.openxmlformats.org/officeDocument/2006/relationships/slideLayout" Target="../slideLayouts/slideLayout428.xml"/><Relationship Id="rId11" Type="http://schemas.openxmlformats.org/officeDocument/2006/relationships/slideLayout" Target="../slideLayouts/slideLayout433.xml"/><Relationship Id="rId24" Type="http://schemas.openxmlformats.org/officeDocument/2006/relationships/slideLayout" Target="../slideLayouts/slideLayout446.xml"/><Relationship Id="rId5" Type="http://schemas.openxmlformats.org/officeDocument/2006/relationships/slideLayout" Target="../slideLayouts/slideLayout427.xml"/><Relationship Id="rId15" Type="http://schemas.openxmlformats.org/officeDocument/2006/relationships/slideLayout" Target="../slideLayouts/slideLayout437.xml"/><Relationship Id="rId23" Type="http://schemas.openxmlformats.org/officeDocument/2006/relationships/slideLayout" Target="../slideLayouts/slideLayout445.xml"/><Relationship Id="rId28" Type="http://schemas.openxmlformats.org/officeDocument/2006/relationships/slideLayout" Target="../slideLayouts/slideLayout450.xml"/><Relationship Id="rId10" Type="http://schemas.openxmlformats.org/officeDocument/2006/relationships/slideLayout" Target="../slideLayouts/slideLayout432.xml"/><Relationship Id="rId19" Type="http://schemas.openxmlformats.org/officeDocument/2006/relationships/slideLayout" Target="../slideLayouts/slideLayout441.xml"/><Relationship Id="rId4" Type="http://schemas.openxmlformats.org/officeDocument/2006/relationships/slideLayout" Target="../slideLayouts/slideLayout426.xml"/><Relationship Id="rId9" Type="http://schemas.openxmlformats.org/officeDocument/2006/relationships/slideLayout" Target="../slideLayouts/slideLayout431.xml"/><Relationship Id="rId14" Type="http://schemas.openxmlformats.org/officeDocument/2006/relationships/slideLayout" Target="../slideLayouts/slideLayout436.xml"/><Relationship Id="rId22" Type="http://schemas.openxmlformats.org/officeDocument/2006/relationships/slideLayout" Target="../slideLayouts/slideLayout444.xml"/><Relationship Id="rId27" Type="http://schemas.openxmlformats.org/officeDocument/2006/relationships/slideLayout" Target="../slideLayouts/slideLayout449.xml"/><Relationship Id="rId30"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9"/>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519" name="think-cell Slide" r:id="rId30" imgW="270" imgH="270" progId="TCLayout.ActiveDocument.1">
                  <p:embed/>
                </p:oleObj>
              </mc:Choice>
              <mc:Fallback>
                <p:oleObj name="think-cell Slide" r:id="rId30" imgW="270" imgH="270" progId="TCLayout.ActiveDocument.1">
                  <p:embed/>
                  <p:pic>
                    <p:nvPicPr>
                      <p:cNvPr id="4" name="Object 3" hidden="1"/>
                      <p:cNvPicPr/>
                      <p:nvPr/>
                    </p:nvPicPr>
                    <p:blipFill>
                      <a:blip r:embed="rId31"/>
                      <a:stretch>
                        <a:fillRect/>
                      </a:stretch>
                    </p:blipFill>
                    <p:spPr>
                      <a:xfrm>
                        <a:off x="1588" y="1588"/>
                        <a:ext cx="1587" cy="1587"/>
                      </a:xfrm>
                      <a:prstGeom prst="rect">
                        <a:avLst/>
                      </a:prstGeom>
                    </p:spPr>
                  </p:pic>
                </p:oleObj>
              </mc:Fallback>
            </mc:AlternateContent>
          </a:graphicData>
        </a:graphic>
      </p:graphicFrame>
      <p:sp>
        <p:nvSpPr>
          <p:cNvPr id="7" name="Round Diagonal Corner Rectangle 6"/>
          <p:cNvSpPr/>
          <p:nvPr/>
        </p:nvSpPr>
        <p:spPr>
          <a:xfrm>
            <a:off x="742950" y="6289485"/>
            <a:ext cx="7569200" cy="338328"/>
          </a:xfrm>
          <a:prstGeom prst="round2DiagRect">
            <a:avLst>
              <a:gd name="adj1" fmla="val 38120"/>
              <a:gd name="adj2" fmla="val 0"/>
            </a:avLst>
          </a:prstGeom>
          <a:solidFill>
            <a:srgbClr val="D0D0D0">
              <a:alpha val="2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1100" dirty="0">
                <a:solidFill>
                  <a:srgbClr val="63666A"/>
                </a:solidFill>
              </a:rPr>
              <a:t>Program Maestro Global CCE Strategy</a:t>
            </a:r>
          </a:p>
        </p:txBody>
      </p:sp>
      <p:sp>
        <p:nvSpPr>
          <p:cNvPr id="8" name="Round Diagonal Corner Rectangle 7"/>
          <p:cNvSpPr/>
          <p:nvPr/>
        </p:nvSpPr>
        <p:spPr>
          <a:xfrm>
            <a:off x="228600" y="6289485"/>
            <a:ext cx="402336" cy="338328"/>
          </a:xfrm>
          <a:prstGeom prst="round2DiagRect">
            <a:avLst>
              <a:gd name="adj1" fmla="val 0"/>
              <a:gd name="adj2" fmla="val 33665"/>
            </a:avLst>
          </a:prstGeom>
          <a:solidFill>
            <a:srgbClr val="9799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Placeholder 1"/>
          <p:cNvSpPr>
            <a:spLocks noGrp="1"/>
          </p:cNvSpPr>
          <p:nvPr>
            <p:ph type="title"/>
          </p:nvPr>
        </p:nvSpPr>
        <p:spPr>
          <a:xfrm>
            <a:off x="744538" y="502920"/>
            <a:ext cx="7658101" cy="1154927"/>
          </a:xfrm>
          <a:prstGeom prst="rect">
            <a:avLst/>
          </a:prstGeom>
        </p:spPr>
        <p:txBody>
          <a:bodyPr vert="horz" lIns="0" tIns="0" rIns="0" bIns="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744538" y="2605736"/>
            <a:ext cx="7658101" cy="3306901"/>
          </a:xfrm>
          <a:prstGeom prst="rect">
            <a:avLst/>
          </a:prstGeom>
        </p:spPr>
        <p:txBody>
          <a:bodyPr vert="horz" lIns="0" tIns="45720" rIns="0" bIns="45720" rtlCol="0">
            <a:noAutofit/>
          </a:bodyPr>
          <a:lstStyle/>
          <a:p>
            <a:pPr lvl="0"/>
            <a:r>
              <a:rPr lang="en-US" dirty="0"/>
              <a:t>Click to edit Master text styles</a:t>
            </a:r>
          </a:p>
          <a:p>
            <a:pPr lvl="1"/>
            <a:r>
              <a:rPr lang="en-US" dirty="0"/>
              <a:t>Second level</a:t>
            </a:r>
          </a:p>
        </p:txBody>
      </p:sp>
      <p:sp>
        <p:nvSpPr>
          <p:cNvPr id="6"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pic>
        <p:nvPicPr>
          <p:cNvPr id="11" name="Picture 10" descr="Cargill_Webinar_graphics-87.png"/>
          <p:cNvPicPr>
            <a:picLocks noChangeAspect="1"/>
          </p:cNvPicPr>
          <p:nvPr/>
        </p:nvPicPr>
        <p:blipFill>
          <a:blip r:embed="rId32" cstate="print"/>
          <a:stretch>
            <a:fillRect/>
          </a:stretch>
        </p:blipFill>
        <p:spPr>
          <a:xfrm>
            <a:off x="8402638" y="6322732"/>
            <a:ext cx="535376" cy="239135"/>
          </a:xfrm>
          <a:prstGeom prst="rect">
            <a:avLst/>
          </a:prstGeom>
        </p:spPr>
      </p:pic>
      <p:sp>
        <p:nvSpPr>
          <p:cNvPr id="9" name="TextBox 8"/>
          <p:cNvSpPr txBox="1"/>
          <p:nvPr/>
        </p:nvSpPr>
        <p:spPr>
          <a:xfrm>
            <a:off x="6750205" y="6415576"/>
            <a:ext cx="1457450" cy="200055"/>
          </a:xfrm>
          <a:prstGeom prst="rect">
            <a:avLst/>
          </a:prstGeom>
          <a:noFill/>
        </p:spPr>
        <p:txBody>
          <a:bodyPr wrap="none" rtlCol="0">
            <a:spAutoFit/>
          </a:bodyPr>
          <a:lstStyle/>
          <a:p>
            <a:pPr>
              <a:defRPr/>
            </a:pPr>
            <a:r>
              <a:rPr lang="en-US" sz="700" baseline="30000" dirty="0">
                <a:solidFill>
                  <a:srgbClr val="959595"/>
                </a:solidFill>
              </a:rPr>
              <a:t>© 2014 Cargill, Incorporated. All rights reserved.</a:t>
            </a:r>
            <a:endParaRPr lang="en-US" dirty="0">
              <a:solidFill>
                <a:prstClr val="black"/>
              </a:solidFill>
            </a:endParaRPr>
          </a:p>
        </p:txBody>
      </p:sp>
    </p:spTree>
    <p:extLst>
      <p:ext uri="{BB962C8B-B14F-4D97-AF65-F5344CB8AC3E}">
        <p14:creationId xmlns:p14="http://schemas.microsoft.com/office/powerpoint/2010/main" val="422608703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716" r:id="rId14"/>
    <p:sldLayoutId id="2147483686" r:id="rId15"/>
    <p:sldLayoutId id="2147483687" r:id="rId16"/>
    <p:sldLayoutId id="2147483688" r:id="rId17"/>
    <p:sldLayoutId id="2147483689" r:id="rId18"/>
    <p:sldLayoutId id="2147483690" r:id="rId19"/>
    <p:sldLayoutId id="2147483691" r:id="rId20"/>
    <p:sldLayoutId id="2147483692" r:id="rId21"/>
    <p:sldLayoutId id="2147483693" r:id="rId22"/>
    <p:sldLayoutId id="2147483694" r:id="rId23"/>
    <p:sldLayoutId id="2147483695" r:id="rId24"/>
    <p:sldLayoutId id="2147483696" r:id="rId25"/>
    <p:sldLayoutId id="2147483697" r:id="rId26"/>
  </p:sldLayoutIdLst>
  <p:hf hdr="0" ftr="0" dt="0"/>
  <p:txStyles>
    <p:titleStyle>
      <a:lvl1pPr algn="l" defTabSz="914400" rtl="0" eaLnBrk="1" latinLnBrk="0" hangingPunct="1">
        <a:lnSpc>
          <a:spcPct val="100000"/>
        </a:lnSpc>
        <a:spcBef>
          <a:spcPct val="0"/>
        </a:spcBef>
        <a:buNone/>
        <a:defRPr sz="3600" b="1" kern="1200">
          <a:solidFill>
            <a:srgbClr val="005C84"/>
          </a:solidFill>
          <a:latin typeface="+mj-lt"/>
          <a:ea typeface="+mj-ea"/>
          <a:cs typeface="+mj-cs"/>
        </a:defRPr>
      </a:lvl1pPr>
    </p:titleStyle>
    <p:bodyStyle>
      <a:lvl1pPr marL="171450" indent="-1714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1pPr>
      <a:lvl2pPr marL="401638" indent="-230188"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ound Diagonal Corner Rectangle 6"/>
          <p:cNvSpPr/>
          <p:nvPr/>
        </p:nvSpPr>
        <p:spPr>
          <a:xfrm>
            <a:off x="742950" y="6289485"/>
            <a:ext cx="7569200" cy="338328"/>
          </a:xfrm>
          <a:prstGeom prst="round2DiagRect">
            <a:avLst>
              <a:gd name="adj1" fmla="val 38120"/>
              <a:gd name="adj2" fmla="val 0"/>
            </a:avLst>
          </a:prstGeom>
          <a:solidFill>
            <a:srgbClr val="D0D0D0">
              <a:alpha val="2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 Diagonal Corner Rectangle 7"/>
          <p:cNvSpPr/>
          <p:nvPr/>
        </p:nvSpPr>
        <p:spPr>
          <a:xfrm>
            <a:off x="228600" y="6289485"/>
            <a:ext cx="402336" cy="338328"/>
          </a:xfrm>
          <a:prstGeom prst="round2DiagRect">
            <a:avLst>
              <a:gd name="adj1" fmla="val 0"/>
              <a:gd name="adj2" fmla="val 33665"/>
            </a:avLst>
          </a:prstGeom>
          <a:solidFill>
            <a:srgbClr val="9799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744538" y="502920"/>
            <a:ext cx="7658101" cy="1154927"/>
          </a:xfrm>
          <a:prstGeom prst="rect">
            <a:avLst/>
          </a:prstGeom>
        </p:spPr>
        <p:txBody>
          <a:bodyPr vert="horz" lIns="0" tIns="0" rIns="0" bIns="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744538" y="2605736"/>
            <a:ext cx="7658101" cy="3306901"/>
          </a:xfrm>
          <a:prstGeom prst="rect">
            <a:avLst/>
          </a:prstGeom>
        </p:spPr>
        <p:txBody>
          <a:bodyPr vert="horz" lIns="0" tIns="45720" rIns="0" bIns="45720" rtlCol="0">
            <a:noAutofit/>
          </a:bodyPr>
          <a:lstStyle/>
          <a:p>
            <a:pPr lvl="0"/>
            <a:r>
              <a:rPr lang="en-US" dirty="0"/>
              <a:t>Click to edit Master text styles</a:t>
            </a:r>
          </a:p>
          <a:p>
            <a:pPr lvl="1"/>
            <a:r>
              <a:rPr lang="en-US" dirty="0"/>
              <a:t>Second level</a:t>
            </a:r>
          </a:p>
        </p:txBody>
      </p:sp>
      <p:sp>
        <p:nvSpPr>
          <p:cNvPr id="6"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pPr>
              <a:defRPr/>
            </a:pPr>
            <a:fld id="{A5F6CFCA-077D-4F5D-92A8-FCC832BE61EB}" type="slidenum">
              <a:rPr lang="en-US" smtClean="0"/>
              <a:pPr>
                <a:defRPr/>
              </a:pPr>
              <a:t>‹#›</a:t>
            </a:fld>
            <a:endParaRPr lang="en-US"/>
          </a:p>
        </p:txBody>
      </p:sp>
      <p:pic>
        <p:nvPicPr>
          <p:cNvPr id="11" name="Picture 10" descr="Cargill_Webinar_graphics-87.png"/>
          <p:cNvPicPr>
            <a:picLocks noChangeAspect="1"/>
          </p:cNvPicPr>
          <p:nvPr/>
        </p:nvPicPr>
        <p:blipFill>
          <a:blip r:embed="rId32" cstate="email">
            <a:extLst>
              <a:ext uri="{28A0092B-C50C-407E-A947-70E740481C1C}">
                <a14:useLocalDpi xmlns:a14="http://schemas.microsoft.com/office/drawing/2010/main"/>
              </a:ext>
            </a:extLst>
          </a:blip>
          <a:stretch>
            <a:fillRect/>
          </a:stretch>
        </p:blipFill>
        <p:spPr>
          <a:xfrm>
            <a:off x="8402638" y="6322732"/>
            <a:ext cx="535376" cy="239135"/>
          </a:xfrm>
          <a:prstGeom prst="rect">
            <a:avLst/>
          </a:prstGeom>
        </p:spPr>
      </p:pic>
      <p:sp>
        <p:nvSpPr>
          <p:cNvPr id="12" name="TextBox 11"/>
          <p:cNvSpPr txBox="1"/>
          <p:nvPr userDrawn="1"/>
        </p:nvSpPr>
        <p:spPr>
          <a:xfrm>
            <a:off x="740663" y="6281928"/>
            <a:ext cx="4821237" cy="365760"/>
          </a:xfrm>
          <a:prstGeom prst="rect">
            <a:avLst/>
          </a:prstGeom>
          <a:noFill/>
        </p:spPr>
        <p:txBody>
          <a:bodyPr wrap="square" rtlCol="0" anchor="ctr">
            <a:noAutofit/>
          </a:bodyPr>
          <a:lstStyle/>
          <a:p>
            <a:pPr>
              <a:defRPr/>
            </a:pPr>
            <a:r>
              <a:rPr lang="en-US" sz="1200" b="1" dirty="0">
                <a:solidFill>
                  <a:srgbClr val="97999B"/>
                </a:solidFill>
              </a:rPr>
              <a:t>Program Maestro Regional</a:t>
            </a:r>
            <a:r>
              <a:rPr lang="en-US" sz="1200" b="1" baseline="0" dirty="0">
                <a:solidFill>
                  <a:srgbClr val="97999B"/>
                </a:solidFill>
              </a:rPr>
              <a:t> Leads Workshop 2017</a:t>
            </a:r>
            <a:endParaRPr lang="en-US" sz="1200" b="1" dirty="0">
              <a:solidFill>
                <a:srgbClr val="97999B"/>
              </a:solidFill>
            </a:endParaRPr>
          </a:p>
        </p:txBody>
      </p:sp>
    </p:spTree>
    <p:extLst>
      <p:ext uri="{BB962C8B-B14F-4D97-AF65-F5344CB8AC3E}">
        <p14:creationId xmlns:p14="http://schemas.microsoft.com/office/powerpoint/2010/main" val="671268852"/>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 id="2147483735" r:id="rId15"/>
    <p:sldLayoutId id="2147483736" r:id="rId16"/>
    <p:sldLayoutId id="2147483737" r:id="rId17"/>
    <p:sldLayoutId id="2147483738" r:id="rId18"/>
    <p:sldLayoutId id="2147483739" r:id="rId19"/>
    <p:sldLayoutId id="2147483740" r:id="rId20"/>
    <p:sldLayoutId id="2147483741" r:id="rId21"/>
    <p:sldLayoutId id="2147483742" r:id="rId22"/>
    <p:sldLayoutId id="2147483743" r:id="rId23"/>
    <p:sldLayoutId id="2147483744" r:id="rId24"/>
    <p:sldLayoutId id="2147483745" r:id="rId25"/>
    <p:sldLayoutId id="2147483746" r:id="rId26"/>
    <p:sldLayoutId id="2147483747" r:id="rId27"/>
    <p:sldLayoutId id="2147483748" r:id="rId28"/>
    <p:sldLayoutId id="2147483749" r:id="rId29"/>
    <p:sldLayoutId id="2147483759" r:id="rId30"/>
  </p:sldLayoutIdLst>
  <p:hf hdr="0" ftr="0" dt="0"/>
  <p:txStyles>
    <p:titleStyle>
      <a:lvl1pPr algn="l" defTabSz="914400" rtl="0" eaLnBrk="1" latinLnBrk="0" hangingPunct="1">
        <a:lnSpc>
          <a:spcPct val="100000"/>
        </a:lnSpc>
        <a:spcBef>
          <a:spcPct val="0"/>
        </a:spcBef>
        <a:buNone/>
        <a:defRPr sz="3600" b="1" kern="1200">
          <a:solidFill>
            <a:srgbClr val="005C84"/>
          </a:solidFill>
          <a:latin typeface="+mj-lt"/>
          <a:ea typeface="+mj-ea"/>
          <a:cs typeface="+mj-cs"/>
        </a:defRPr>
      </a:lvl1pPr>
    </p:titleStyle>
    <p:bodyStyle>
      <a:lvl1pPr marL="171450" indent="-1714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1pPr>
      <a:lvl2pPr marL="401638" indent="-230188"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ound Diagonal Corner Rectangle 6"/>
          <p:cNvSpPr/>
          <p:nvPr/>
        </p:nvSpPr>
        <p:spPr>
          <a:xfrm>
            <a:off x="742950" y="6289485"/>
            <a:ext cx="7569200" cy="338328"/>
          </a:xfrm>
          <a:prstGeom prst="round2DiagRect">
            <a:avLst>
              <a:gd name="adj1" fmla="val 38120"/>
              <a:gd name="adj2" fmla="val 0"/>
            </a:avLst>
          </a:prstGeom>
          <a:solidFill>
            <a:srgbClr val="D0D0D0">
              <a:alpha val="2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 Diagonal Corner Rectangle 7"/>
          <p:cNvSpPr/>
          <p:nvPr/>
        </p:nvSpPr>
        <p:spPr>
          <a:xfrm>
            <a:off x="228600" y="6289485"/>
            <a:ext cx="402336" cy="338328"/>
          </a:xfrm>
          <a:prstGeom prst="round2DiagRect">
            <a:avLst>
              <a:gd name="adj1" fmla="val 0"/>
              <a:gd name="adj2" fmla="val 33665"/>
            </a:avLst>
          </a:prstGeom>
          <a:solidFill>
            <a:srgbClr val="9799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744538" y="502920"/>
            <a:ext cx="7658101" cy="1154927"/>
          </a:xfrm>
          <a:prstGeom prst="rect">
            <a:avLst/>
          </a:prstGeom>
        </p:spPr>
        <p:txBody>
          <a:bodyPr vert="horz" lIns="0" tIns="0" rIns="0" bIns="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744538" y="2605736"/>
            <a:ext cx="7658101" cy="3306901"/>
          </a:xfrm>
          <a:prstGeom prst="rect">
            <a:avLst/>
          </a:prstGeom>
        </p:spPr>
        <p:txBody>
          <a:bodyPr vert="horz" lIns="0" tIns="45720" rIns="0" bIns="45720" rtlCol="0">
            <a:noAutofit/>
          </a:bodyPr>
          <a:lstStyle/>
          <a:p>
            <a:pPr lvl="0"/>
            <a:r>
              <a:rPr lang="en-US" dirty="0"/>
              <a:t>Click to edit Master text styles</a:t>
            </a:r>
          </a:p>
          <a:p>
            <a:pPr lvl="1"/>
            <a:r>
              <a:rPr lang="en-US" dirty="0"/>
              <a:t>Second level</a:t>
            </a:r>
          </a:p>
        </p:txBody>
      </p:sp>
      <p:sp>
        <p:nvSpPr>
          <p:cNvPr id="6"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pPr/>
              <a:t>‹#›</a:t>
            </a:fld>
            <a:endParaRPr lang="en-US" dirty="0"/>
          </a:p>
        </p:txBody>
      </p:sp>
      <p:pic>
        <p:nvPicPr>
          <p:cNvPr id="11" name="Picture 10" descr="Cargill_Webinar_graphics-87.png"/>
          <p:cNvPicPr>
            <a:picLocks noChangeAspect="1"/>
          </p:cNvPicPr>
          <p:nvPr/>
        </p:nvPicPr>
        <p:blipFill>
          <a:blip r:embed="rId27" cstate="print"/>
          <a:stretch>
            <a:fillRect/>
          </a:stretch>
        </p:blipFill>
        <p:spPr>
          <a:xfrm>
            <a:off x="8402638" y="6322732"/>
            <a:ext cx="535376" cy="239135"/>
          </a:xfrm>
          <a:prstGeom prst="rect">
            <a:avLst/>
          </a:prstGeom>
        </p:spPr>
      </p:pic>
      <p:sp>
        <p:nvSpPr>
          <p:cNvPr id="9" name="TextBox 8"/>
          <p:cNvSpPr txBox="1"/>
          <p:nvPr/>
        </p:nvSpPr>
        <p:spPr>
          <a:xfrm>
            <a:off x="6750205" y="6415576"/>
            <a:ext cx="1457450" cy="200055"/>
          </a:xfrm>
          <a:prstGeom prst="rect">
            <a:avLst/>
          </a:prstGeom>
          <a:noFill/>
        </p:spPr>
        <p:txBody>
          <a:bodyPr wrap="non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30000" noProof="0">
                <a:ln>
                  <a:noFill/>
                </a:ln>
                <a:solidFill>
                  <a:srgbClr val="959595"/>
                </a:solidFill>
                <a:effectLst/>
                <a:uLnTx/>
                <a:uFillTx/>
                <a:latin typeface="+mn-lt"/>
                <a:ea typeface="+mn-ea"/>
                <a:cs typeface="+mn-cs"/>
              </a:rPr>
              <a:t>© 2014 </a:t>
            </a:r>
            <a:r>
              <a:rPr kumimoji="0" lang="en-US" sz="700" b="0" i="0" u="none" strike="noStrike" kern="1200" cap="none" spc="0" normalizeH="0" baseline="30000" noProof="0" dirty="0">
                <a:ln>
                  <a:noFill/>
                </a:ln>
                <a:solidFill>
                  <a:srgbClr val="959595"/>
                </a:solidFill>
                <a:effectLst/>
                <a:uLnTx/>
                <a:uFillTx/>
                <a:latin typeface="+mn-lt"/>
                <a:ea typeface="+mn-ea"/>
                <a:cs typeface="+mn-cs"/>
              </a:rPr>
              <a:t>Cargill, Incorporated. All rights reserved.</a:t>
            </a:r>
            <a:endParaRPr lang="en-US" dirty="0"/>
          </a:p>
        </p:txBody>
      </p:sp>
      <p:sp>
        <p:nvSpPr>
          <p:cNvPr id="12" name="TextBox 11"/>
          <p:cNvSpPr txBox="1"/>
          <p:nvPr userDrawn="1"/>
        </p:nvSpPr>
        <p:spPr>
          <a:xfrm>
            <a:off x="740663" y="6281928"/>
            <a:ext cx="4821237" cy="365760"/>
          </a:xfrm>
          <a:prstGeom prst="rect">
            <a:avLst/>
          </a:prstGeom>
          <a:noFill/>
        </p:spPr>
        <p:txBody>
          <a:bodyPr wrap="square" rtlCol="0" anchor="ctr">
            <a:noAutofit/>
          </a:bodyPr>
          <a:lstStyle/>
          <a:p>
            <a:pPr>
              <a:defRPr/>
            </a:pPr>
            <a:r>
              <a:rPr lang="en-US" sz="1200" b="1" dirty="0">
                <a:solidFill>
                  <a:srgbClr val="97999B"/>
                </a:solidFill>
              </a:rPr>
              <a:t>Program Maestro Regional</a:t>
            </a:r>
            <a:r>
              <a:rPr lang="en-US" sz="1200" b="1" baseline="0" dirty="0">
                <a:solidFill>
                  <a:srgbClr val="97999B"/>
                </a:solidFill>
              </a:rPr>
              <a:t> Leads Workshop 2017</a:t>
            </a:r>
            <a:endParaRPr lang="en-US" sz="1200" b="1" dirty="0">
              <a:solidFill>
                <a:srgbClr val="97999B"/>
              </a:solidFill>
            </a:endParaRPr>
          </a:p>
        </p:txBody>
      </p:sp>
    </p:spTree>
    <p:extLst>
      <p:ext uri="{BB962C8B-B14F-4D97-AF65-F5344CB8AC3E}">
        <p14:creationId xmlns:p14="http://schemas.microsoft.com/office/powerpoint/2010/main" val="3788561921"/>
      </p:ext>
    </p:extLst>
  </p:cSld>
  <p:clrMap bg1="lt1" tx1="dk1" bg2="lt2" tx2="dk2" accent1="accent1" accent2="accent2" accent3="accent3" accent4="accent4" accent5="accent5" accent6="accent6" hlink="hlink" folHlink="folHlink"/>
  <p:sldLayoutIdLst>
    <p:sldLayoutId id="2147483762" r:id="rId1"/>
    <p:sldLayoutId id="2147483763" r:id="rId2"/>
    <p:sldLayoutId id="2147483764" r:id="rId3"/>
    <p:sldLayoutId id="2147483765" r:id="rId4"/>
    <p:sldLayoutId id="2147483766" r:id="rId5"/>
    <p:sldLayoutId id="2147483767" r:id="rId6"/>
    <p:sldLayoutId id="2147483768" r:id="rId7"/>
    <p:sldLayoutId id="2147483769" r:id="rId8"/>
    <p:sldLayoutId id="2147483770" r:id="rId9"/>
    <p:sldLayoutId id="2147483771" r:id="rId10"/>
    <p:sldLayoutId id="2147483772" r:id="rId11"/>
    <p:sldLayoutId id="2147483773" r:id="rId12"/>
    <p:sldLayoutId id="2147483774" r:id="rId13"/>
    <p:sldLayoutId id="2147483775" r:id="rId14"/>
    <p:sldLayoutId id="2147483776" r:id="rId15"/>
    <p:sldLayoutId id="2147483777" r:id="rId16"/>
    <p:sldLayoutId id="2147483778" r:id="rId17"/>
    <p:sldLayoutId id="2147483779" r:id="rId18"/>
    <p:sldLayoutId id="2147483780" r:id="rId19"/>
    <p:sldLayoutId id="2147483781" r:id="rId20"/>
    <p:sldLayoutId id="2147483782" r:id="rId21"/>
    <p:sldLayoutId id="2147483783" r:id="rId22"/>
    <p:sldLayoutId id="2147483784" r:id="rId23"/>
    <p:sldLayoutId id="2147483785" r:id="rId24"/>
    <p:sldLayoutId id="2147483786" r:id="rId25"/>
  </p:sldLayoutIdLst>
  <p:hf hdr="0" ftr="0" dt="0"/>
  <p:txStyles>
    <p:titleStyle>
      <a:lvl1pPr algn="l" defTabSz="914400" rtl="0" eaLnBrk="1" latinLnBrk="0" hangingPunct="1">
        <a:lnSpc>
          <a:spcPct val="100000"/>
        </a:lnSpc>
        <a:spcBef>
          <a:spcPct val="0"/>
        </a:spcBef>
        <a:buNone/>
        <a:defRPr sz="3600" b="1" kern="1200">
          <a:solidFill>
            <a:srgbClr val="005C84"/>
          </a:solidFill>
          <a:latin typeface="+mj-lt"/>
          <a:ea typeface="+mj-ea"/>
          <a:cs typeface="+mj-cs"/>
        </a:defRPr>
      </a:lvl1pPr>
    </p:titleStyle>
    <p:bodyStyle>
      <a:lvl1pPr marL="171450" indent="-1714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1pPr>
      <a:lvl2pPr marL="401638" indent="-230188"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ound Diagonal Corner Rectangle 6"/>
          <p:cNvSpPr/>
          <p:nvPr/>
        </p:nvSpPr>
        <p:spPr>
          <a:xfrm>
            <a:off x="742950" y="6289485"/>
            <a:ext cx="7569200" cy="338328"/>
          </a:xfrm>
          <a:prstGeom prst="round2DiagRect">
            <a:avLst>
              <a:gd name="adj1" fmla="val 38120"/>
              <a:gd name="adj2" fmla="val 0"/>
            </a:avLst>
          </a:prstGeom>
          <a:solidFill>
            <a:srgbClr val="D0D0D0">
              <a:alpha val="2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 Diagonal Corner Rectangle 7"/>
          <p:cNvSpPr/>
          <p:nvPr/>
        </p:nvSpPr>
        <p:spPr>
          <a:xfrm>
            <a:off x="228600" y="6289485"/>
            <a:ext cx="402336" cy="338328"/>
          </a:xfrm>
          <a:prstGeom prst="round2DiagRect">
            <a:avLst>
              <a:gd name="adj1" fmla="val 0"/>
              <a:gd name="adj2" fmla="val 33665"/>
            </a:avLst>
          </a:prstGeom>
          <a:solidFill>
            <a:srgbClr val="9799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744538" y="502920"/>
            <a:ext cx="7658101" cy="1154927"/>
          </a:xfrm>
          <a:prstGeom prst="rect">
            <a:avLst/>
          </a:prstGeom>
        </p:spPr>
        <p:txBody>
          <a:bodyPr vert="horz" lIns="0" tIns="0" rIns="0" bIns="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744538" y="2605736"/>
            <a:ext cx="7658101" cy="3306901"/>
          </a:xfrm>
          <a:prstGeom prst="rect">
            <a:avLst/>
          </a:prstGeom>
        </p:spPr>
        <p:txBody>
          <a:bodyPr vert="horz" lIns="0" tIns="45720" rIns="0" bIns="45720" rtlCol="0">
            <a:noAutofit/>
          </a:bodyPr>
          <a:lstStyle/>
          <a:p>
            <a:pPr lvl="0"/>
            <a:r>
              <a:rPr lang="en-US" dirty="0"/>
              <a:t>Click to edit Master text styles</a:t>
            </a:r>
          </a:p>
          <a:p>
            <a:pPr lvl="1"/>
            <a:r>
              <a:rPr lang="en-US" dirty="0"/>
              <a:t>Second level</a:t>
            </a:r>
          </a:p>
        </p:txBody>
      </p:sp>
      <p:sp>
        <p:nvSpPr>
          <p:cNvPr id="6"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pPr/>
              <a:t>‹#›</a:t>
            </a:fld>
            <a:endParaRPr lang="en-US" dirty="0"/>
          </a:p>
        </p:txBody>
      </p:sp>
      <p:pic>
        <p:nvPicPr>
          <p:cNvPr id="11" name="Picture 10" descr="Cargill_Webinar_graphics-87.png"/>
          <p:cNvPicPr>
            <a:picLocks noChangeAspect="1"/>
          </p:cNvPicPr>
          <p:nvPr/>
        </p:nvPicPr>
        <p:blipFill>
          <a:blip r:embed="rId27" cstate="print"/>
          <a:stretch>
            <a:fillRect/>
          </a:stretch>
        </p:blipFill>
        <p:spPr>
          <a:xfrm>
            <a:off x="8402638" y="6322732"/>
            <a:ext cx="535376" cy="239135"/>
          </a:xfrm>
          <a:prstGeom prst="rect">
            <a:avLst/>
          </a:prstGeom>
        </p:spPr>
      </p:pic>
      <p:sp>
        <p:nvSpPr>
          <p:cNvPr id="9" name="TextBox 8"/>
          <p:cNvSpPr txBox="1"/>
          <p:nvPr userDrawn="1"/>
        </p:nvSpPr>
        <p:spPr>
          <a:xfrm>
            <a:off x="740663" y="6281928"/>
            <a:ext cx="4821237" cy="365760"/>
          </a:xfrm>
          <a:prstGeom prst="rect">
            <a:avLst/>
          </a:prstGeom>
          <a:noFill/>
        </p:spPr>
        <p:txBody>
          <a:bodyPr wrap="square" rtlCol="0" anchor="ctr">
            <a:noAutofit/>
          </a:bodyPr>
          <a:lstStyle/>
          <a:p>
            <a:pPr>
              <a:defRPr/>
            </a:pPr>
            <a:r>
              <a:rPr lang="en-US" sz="1200" b="1" dirty="0">
                <a:solidFill>
                  <a:srgbClr val="97999B"/>
                </a:solidFill>
              </a:rPr>
              <a:t>Program Maestro Regional</a:t>
            </a:r>
            <a:r>
              <a:rPr lang="en-US" sz="1200" b="1" baseline="0" dirty="0">
                <a:solidFill>
                  <a:srgbClr val="97999B"/>
                </a:solidFill>
              </a:rPr>
              <a:t> Leads Workshop 2017</a:t>
            </a:r>
            <a:endParaRPr lang="en-US" sz="1200" b="1" dirty="0">
              <a:solidFill>
                <a:srgbClr val="97999B"/>
              </a:solidFill>
            </a:endParaRPr>
          </a:p>
        </p:txBody>
      </p:sp>
    </p:spTree>
    <p:extLst>
      <p:ext uri="{BB962C8B-B14F-4D97-AF65-F5344CB8AC3E}">
        <p14:creationId xmlns:p14="http://schemas.microsoft.com/office/powerpoint/2010/main" val="1532412282"/>
      </p:ext>
    </p:extLst>
  </p:cSld>
  <p:clrMap bg1="lt1" tx1="dk1" bg2="lt2" tx2="dk2" accent1="accent1" accent2="accent2" accent3="accent3" accent4="accent4" accent5="accent5" accent6="accent6" hlink="hlink" folHlink="folHlink"/>
  <p:sldLayoutIdLst>
    <p:sldLayoutId id="2147483788" r:id="rId1"/>
    <p:sldLayoutId id="2147483789" r:id="rId2"/>
    <p:sldLayoutId id="2147483790" r:id="rId3"/>
    <p:sldLayoutId id="2147483791" r:id="rId4"/>
    <p:sldLayoutId id="2147483792" r:id="rId5"/>
    <p:sldLayoutId id="2147483793" r:id="rId6"/>
    <p:sldLayoutId id="2147483794" r:id="rId7"/>
    <p:sldLayoutId id="2147483795" r:id="rId8"/>
    <p:sldLayoutId id="2147483796" r:id="rId9"/>
    <p:sldLayoutId id="2147483797" r:id="rId10"/>
    <p:sldLayoutId id="2147483798" r:id="rId11"/>
    <p:sldLayoutId id="2147483799" r:id="rId12"/>
    <p:sldLayoutId id="2147483800" r:id="rId13"/>
    <p:sldLayoutId id="2147483801" r:id="rId14"/>
    <p:sldLayoutId id="2147483802" r:id="rId15"/>
    <p:sldLayoutId id="2147483803" r:id="rId16"/>
    <p:sldLayoutId id="2147483804" r:id="rId17"/>
    <p:sldLayoutId id="2147483805" r:id="rId18"/>
    <p:sldLayoutId id="2147483806" r:id="rId19"/>
    <p:sldLayoutId id="2147483807" r:id="rId20"/>
    <p:sldLayoutId id="2147483808" r:id="rId21"/>
    <p:sldLayoutId id="2147483809" r:id="rId22"/>
    <p:sldLayoutId id="2147483810" r:id="rId23"/>
    <p:sldLayoutId id="2147483811" r:id="rId24"/>
    <p:sldLayoutId id="2147483812" r:id="rId25"/>
  </p:sldLayoutIdLst>
  <p:hf hdr="0" ftr="0" dt="0"/>
  <p:txStyles>
    <p:titleStyle>
      <a:lvl1pPr algn="l" defTabSz="914400" rtl="0" eaLnBrk="1" latinLnBrk="0" hangingPunct="1">
        <a:lnSpc>
          <a:spcPct val="100000"/>
        </a:lnSpc>
        <a:spcBef>
          <a:spcPct val="0"/>
        </a:spcBef>
        <a:buNone/>
        <a:defRPr sz="3600" b="1" kern="1200">
          <a:solidFill>
            <a:srgbClr val="005C84"/>
          </a:solidFill>
          <a:latin typeface="+mj-lt"/>
          <a:ea typeface="+mj-ea"/>
          <a:cs typeface="+mj-cs"/>
        </a:defRPr>
      </a:lvl1pPr>
    </p:titleStyle>
    <p:bodyStyle>
      <a:lvl1pPr marL="171450" indent="-1714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1pPr>
      <a:lvl2pPr marL="401638" indent="-230188"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30"/>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543" name="think-cell Slide" r:id="rId31" imgW="270" imgH="270" progId="TCLayout.ActiveDocument.1">
                  <p:embed/>
                </p:oleObj>
              </mc:Choice>
              <mc:Fallback>
                <p:oleObj name="think-cell Slide" r:id="rId31" imgW="270" imgH="270" progId="TCLayout.ActiveDocument.1">
                  <p:embed/>
                  <p:pic>
                    <p:nvPicPr>
                      <p:cNvPr id="4" name="Object 3" hidden="1"/>
                      <p:cNvPicPr/>
                      <p:nvPr/>
                    </p:nvPicPr>
                    <p:blipFill>
                      <a:blip r:embed="rId32"/>
                      <a:stretch>
                        <a:fillRect/>
                      </a:stretch>
                    </p:blipFill>
                    <p:spPr>
                      <a:xfrm>
                        <a:off x="1588" y="1588"/>
                        <a:ext cx="1587" cy="1587"/>
                      </a:xfrm>
                      <a:prstGeom prst="rect">
                        <a:avLst/>
                      </a:prstGeom>
                    </p:spPr>
                  </p:pic>
                </p:oleObj>
              </mc:Fallback>
            </mc:AlternateContent>
          </a:graphicData>
        </a:graphic>
      </p:graphicFrame>
      <p:sp>
        <p:nvSpPr>
          <p:cNvPr id="7" name="Round Diagonal Corner Rectangle 6"/>
          <p:cNvSpPr/>
          <p:nvPr/>
        </p:nvSpPr>
        <p:spPr>
          <a:xfrm>
            <a:off x="742950" y="6289485"/>
            <a:ext cx="7569200" cy="338328"/>
          </a:xfrm>
          <a:prstGeom prst="round2DiagRect">
            <a:avLst>
              <a:gd name="adj1" fmla="val 38120"/>
              <a:gd name="adj2" fmla="val 0"/>
            </a:avLst>
          </a:prstGeom>
          <a:solidFill>
            <a:srgbClr val="D0D0D0">
              <a:alpha val="2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Round Diagonal Corner Rectangle 7"/>
          <p:cNvSpPr/>
          <p:nvPr/>
        </p:nvSpPr>
        <p:spPr>
          <a:xfrm>
            <a:off x="228600" y="6289485"/>
            <a:ext cx="402336" cy="338328"/>
          </a:xfrm>
          <a:prstGeom prst="round2DiagRect">
            <a:avLst>
              <a:gd name="adj1" fmla="val 0"/>
              <a:gd name="adj2" fmla="val 33665"/>
            </a:avLst>
          </a:prstGeom>
          <a:solidFill>
            <a:srgbClr val="9799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Placeholder 1"/>
          <p:cNvSpPr>
            <a:spLocks noGrp="1"/>
          </p:cNvSpPr>
          <p:nvPr>
            <p:ph type="title"/>
          </p:nvPr>
        </p:nvSpPr>
        <p:spPr>
          <a:xfrm>
            <a:off x="744538" y="502920"/>
            <a:ext cx="7658101" cy="1154927"/>
          </a:xfrm>
          <a:prstGeom prst="rect">
            <a:avLst/>
          </a:prstGeom>
        </p:spPr>
        <p:txBody>
          <a:bodyPr vert="horz" lIns="0" tIns="0" rIns="0" bIns="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744538" y="2605736"/>
            <a:ext cx="7658101" cy="3306901"/>
          </a:xfrm>
          <a:prstGeom prst="rect">
            <a:avLst/>
          </a:prstGeom>
        </p:spPr>
        <p:txBody>
          <a:bodyPr vert="horz" lIns="0" tIns="45720" rIns="0" bIns="45720" rtlCol="0">
            <a:noAutofit/>
          </a:bodyPr>
          <a:lstStyle/>
          <a:p>
            <a:pPr lvl="0"/>
            <a:r>
              <a:rPr lang="en-US" dirty="0"/>
              <a:t>Click to edit Master text styles</a:t>
            </a:r>
          </a:p>
          <a:p>
            <a:pPr lvl="1"/>
            <a:r>
              <a:rPr lang="en-US" dirty="0"/>
              <a:t>Second level</a:t>
            </a:r>
          </a:p>
        </p:txBody>
      </p:sp>
      <p:sp>
        <p:nvSpPr>
          <p:cNvPr id="6"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pic>
        <p:nvPicPr>
          <p:cNvPr id="11" name="Picture 10" descr="Cargill_Webinar_graphics-87.png"/>
          <p:cNvPicPr>
            <a:picLocks noChangeAspect="1"/>
          </p:cNvPicPr>
          <p:nvPr/>
        </p:nvPicPr>
        <p:blipFill>
          <a:blip r:embed="rId33" cstate="print"/>
          <a:stretch>
            <a:fillRect/>
          </a:stretch>
        </p:blipFill>
        <p:spPr>
          <a:xfrm>
            <a:off x="8402638" y="6322732"/>
            <a:ext cx="535376" cy="239135"/>
          </a:xfrm>
          <a:prstGeom prst="rect">
            <a:avLst/>
          </a:prstGeom>
        </p:spPr>
      </p:pic>
      <p:sp>
        <p:nvSpPr>
          <p:cNvPr id="9" name="TextBox 8"/>
          <p:cNvSpPr txBox="1"/>
          <p:nvPr/>
        </p:nvSpPr>
        <p:spPr>
          <a:xfrm>
            <a:off x="6750205" y="6415576"/>
            <a:ext cx="1457450" cy="200055"/>
          </a:xfrm>
          <a:prstGeom prst="rect">
            <a:avLst/>
          </a:prstGeom>
          <a:noFill/>
        </p:spPr>
        <p:txBody>
          <a:bodyPr wrap="none" rtlCol="0">
            <a:spAutoFit/>
          </a:bodyPr>
          <a:lstStyle/>
          <a:p>
            <a:pPr>
              <a:defRPr/>
            </a:pPr>
            <a:r>
              <a:rPr lang="en-US" sz="700" baseline="30000" dirty="0">
                <a:solidFill>
                  <a:srgbClr val="959595"/>
                </a:solidFill>
              </a:rPr>
              <a:t>© 2014 Cargill, Incorporated. All rights reserved.</a:t>
            </a:r>
            <a:endParaRPr lang="en-US" dirty="0">
              <a:solidFill>
                <a:prstClr val="black"/>
              </a:solidFill>
            </a:endParaRPr>
          </a:p>
        </p:txBody>
      </p:sp>
      <p:sp>
        <p:nvSpPr>
          <p:cNvPr id="12" name="TextBox 11"/>
          <p:cNvSpPr txBox="1"/>
          <p:nvPr/>
        </p:nvSpPr>
        <p:spPr>
          <a:xfrm>
            <a:off x="740663" y="6281928"/>
            <a:ext cx="4821237" cy="365760"/>
          </a:xfrm>
          <a:prstGeom prst="rect">
            <a:avLst/>
          </a:prstGeom>
          <a:noFill/>
        </p:spPr>
        <p:txBody>
          <a:bodyPr wrap="square" rtlCol="0" anchor="ctr">
            <a:noAutofit/>
          </a:bodyPr>
          <a:lstStyle/>
          <a:p>
            <a:pPr>
              <a:defRPr/>
            </a:pPr>
            <a:r>
              <a:rPr lang="en-US" sz="1200" b="1" dirty="0">
                <a:solidFill>
                  <a:srgbClr val="97999B"/>
                </a:solidFill>
              </a:rPr>
              <a:t>Program Maestro Regional Leads</a:t>
            </a:r>
            <a:r>
              <a:rPr lang="en-US" sz="1200" b="1" baseline="0" dirty="0">
                <a:solidFill>
                  <a:srgbClr val="97999B"/>
                </a:solidFill>
              </a:rPr>
              <a:t> Workshop 2017</a:t>
            </a:r>
            <a:endParaRPr lang="en-US" sz="1200" b="1" dirty="0">
              <a:solidFill>
                <a:srgbClr val="97999B"/>
              </a:solidFill>
            </a:endParaRPr>
          </a:p>
        </p:txBody>
      </p:sp>
    </p:spTree>
    <p:extLst>
      <p:ext uri="{BB962C8B-B14F-4D97-AF65-F5344CB8AC3E}">
        <p14:creationId xmlns:p14="http://schemas.microsoft.com/office/powerpoint/2010/main" val="3176753225"/>
      </p:ext>
    </p:extLst>
  </p:cSld>
  <p:clrMap bg1="lt1" tx1="dk1" bg2="lt2" tx2="dk2" accent1="accent1" accent2="accent2" accent3="accent3" accent4="accent4" accent5="accent5" accent6="accent6" hlink="hlink" folHlink="folHlink"/>
  <p:sldLayoutIdLst>
    <p:sldLayoutId id="2147483814" r:id="rId1"/>
    <p:sldLayoutId id="2147483815" r:id="rId2"/>
    <p:sldLayoutId id="2147483816" r:id="rId3"/>
    <p:sldLayoutId id="2147483817" r:id="rId4"/>
    <p:sldLayoutId id="2147483818" r:id="rId5"/>
    <p:sldLayoutId id="2147483819" r:id="rId6"/>
    <p:sldLayoutId id="2147483820" r:id="rId7"/>
    <p:sldLayoutId id="2147483821" r:id="rId8"/>
    <p:sldLayoutId id="2147483822" r:id="rId9"/>
    <p:sldLayoutId id="2147483823" r:id="rId10"/>
    <p:sldLayoutId id="2147483824" r:id="rId11"/>
    <p:sldLayoutId id="2147483825" r:id="rId12"/>
    <p:sldLayoutId id="2147483826" r:id="rId13"/>
    <p:sldLayoutId id="2147483827" r:id="rId14"/>
    <p:sldLayoutId id="2147483828" r:id="rId15"/>
    <p:sldLayoutId id="2147483829" r:id="rId16"/>
    <p:sldLayoutId id="2147483830" r:id="rId17"/>
    <p:sldLayoutId id="2147483831" r:id="rId18"/>
    <p:sldLayoutId id="2147483832" r:id="rId19"/>
    <p:sldLayoutId id="2147483833" r:id="rId20"/>
    <p:sldLayoutId id="2147483834" r:id="rId21"/>
    <p:sldLayoutId id="2147483835" r:id="rId22"/>
    <p:sldLayoutId id="2147483836" r:id="rId23"/>
    <p:sldLayoutId id="2147483837" r:id="rId24"/>
    <p:sldLayoutId id="2147483838" r:id="rId25"/>
    <p:sldLayoutId id="2147483839" r:id="rId26"/>
    <p:sldLayoutId id="2147483840" r:id="rId27"/>
  </p:sldLayoutIdLst>
  <p:hf hdr="0" ftr="0" dt="0"/>
  <p:txStyles>
    <p:titleStyle>
      <a:lvl1pPr algn="l" defTabSz="914400" rtl="0" eaLnBrk="1" latinLnBrk="0" hangingPunct="1">
        <a:lnSpc>
          <a:spcPct val="100000"/>
        </a:lnSpc>
        <a:spcBef>
          <a:spcPct val="0"/>
        </a:spcBef>
        <a:buNone/>
        <a:defRPr sz="3600" b="1" kern="1200">
          <a:solidFill>
            <a:srgbClr val="005C84"/>
          </a:solidFill>
          <a:latin typeface="+mj-lt"/>
          <a:ea typeface="+mj-ea"/>
          <a:cs typeface="+mj-cs"/>
        </a:defRPr>
      </a:lvl1pPr>
    </p:titleStyle>
    <p:bodyStyle>
      <a:lvl1pPr marL="171450" indent="-1714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1pPr>
      <a:lvl2pPr marL="401638" indent="-230188"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3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567" name="think-cell Slide" r:id="rId32" imgW="270" imgH="270" progId="TCLayout.ActiveDocument.1">
                  <p:embed/>
                </p:oleObj>
              </mc:Choice>
              <mc:Fallback>
                <p:oleObj name="think-cell Slide" r:id="rId32" imgW="270" imgH="270" progId="TCLayout.ActiveDocument.1">
                  <p:embed/>
                  <p:pic>
                    <p:nvPicPr>
                      <p:cNvPr id="4" name="Object 3" hidden="1"/>
                      <p:cNvPicPr/>
                      <p:nvPr/>
                    </p:nvPicPr>
                    <p:blipFill>
                      <a:blip r:embed="rId33"/>
                      <a:stretch>
                        <a:fillRect/>
                      </a:stretch>
                    </p:blipFill>
                    <p:spPr>
                      <a:xfrm>
                        <a:off x="1588" y="1588"/>
                        <a:ext cx="1587" cy="1587"/>
                      </a:xfrm>
                      <a:prstGeom prst="rect">
                        <a:avLst/>
                      </a:prstGeom>
                    </p:spPr>
                  </p:pic>
                </p:oleObj>
              </mc:Fallback>
            </mc:AlternateContent>
          </a:graphicData>
        </a:graphic>
      </p:graphicFrame>
      <p:sp>
        <p:nvSpPr>
          <p:cNvPr id="7" name="Round Diagonal Corner Rectangle 6"/>
          <p:cNvSpPr/>
          <p:nvPr/>
        </p:nvSpPr>
        <p:spPr>
          <a:xfrm>
            <a:off x="742950" y="6289485"/>
            <a:ext cx="7569200" cy="338328"/>
          </a:xfrm>
          <a:prstGeom prst="round2DiagRect">
            <a:avLst>
              <a:gd name="adj1" fmla="val 38120"/>
              <a:gd name="adj2" fmla="val 0"/>
            </a:avLst>
          </a:prstGeom>
          <a:solidFill>
            <a:srgbClr val="D0D0D0">
              <a:alpha val="2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Round Diagonal Corner Rectangle 7"/>
          <p:cNvSpPr/>
          <p:nvPr/>
        </p:nvSpPr>
        <p:spPr>
          <a:xfrm>
            <a:off x="228600" y="6289485"/>
            <a:ext cx="402336" cy="338328"/>
          </a:xfrm>
          <a:prstGeom prst="round2DiagRect">
            <a:avLst>
              <a:gd name="adj1" fmla="val 0"/>
              <a:gd name="adj2" fmla="val 33665"/>
            </a:avLst>
          </a:prstGeom>
          <a:solidFill>
            <a:srgbClr val="9799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Placeholder 1"/>
          <p:cNvSpPr>
            <a:spLocks noGrp="1"/>
          </p:cNvSpPr>
          <p:nvPr>
            <p:ph type="title"/>
          </p:nvPr>
        </p:nvSpPr>
        <p:spPr>
          <a:xfrm>
            <a:off x="744538" y="502920"/>
            <a:ext cx="7658101" cy="1154927"/>
          </a:xfrm>
          <a:prstGeom prst="rect">
            <a:avLst/>
          </a:prstGeom>
        </p:spPr>
        <p:txBody>
          <a:bodyPr vert="horz" lIns="0" tIns="0" rIns="0" bIns="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744538" y="2605736"/>
            <a:ext cx="7658101" cy="3306901"/>
          </a:xfrm>
          <a:prstGeom prst="rect">
            <a:avLst/>
          </a:prstGeom>
        </p:spPr>
        <p:txBody>
          <a:bodyPr vert="horz" lIns="0" tIns="45720" rIns="0" bIns="45720" rtlCol="0">
            <a:noAutofit/>
          </a:bodyPr>
          <a:lstStyle/>
          <a:p>
            <a:pPr lvl="0"/>
            <a:r>
              <a:rPr lang="en-US" dirty="0"/>
              <a:t>Click to edit Master text styles</a:t>
            </a:r>
          </a:p>
          <a:p>
            <a:pPr lvl="1"/>
            <a:r>
              <a:rPr lang="en-US" dirty="0"/>
              <a:t>Second level</a:t>
            </a:r>
          </a:p>
        </p:txBody>
      </p:sp>
      <p:sp>
        <p:nvSpPr>
          <p:cNvPr id="6"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pic>
        <p:nvPicPr>
          <p:cNvPr id="11" name="Picture 10" descr="Cargill_Webinar_graphics-87.png"/>
          <p:cNvPicPr>
            <a:picLocks noChangeAspect="1"/>
          </p:cNvPicPr>
          <p:nvPr/>
        </p:nvPicPr>
        <p:blipFill>
          <a:blip r:embed="rId34" cstate="print"/>
          <a:stretch>
            <a:fillRect/>
          </a:stretch>
        </p:blipFill>
        <p:spPr>
          <a:xfrm>
            <a:off x="8402638" y="6322732"/>
            <a:ext cx="535376" cy="239135"/>
          </a:xfrm>
          <a:prstGeom prst="rect">
            <a:avLst/>
          </a:prstGeom>
        </p:spPr>
      </p:pic>
      <p:sp>
        <p:nvSpPr>
          <p:cNvPr id="9" name="TextBox 8"/>
          <p:cNvSpPr txBox="1"/>
          <p:nvPr/>
        </p:nvSpPr>
        <p:spPr>
          <a:xfrm>
            <a:off x="6750205" y="6415576"/>
            <a:ext cx="1457450" cy="200055"/>
          </a:xfrm>
          <a:prstGeom prst="rect">
            <a:avLst/>
          </a:prstGeom>
          <a:noFill/>
        </p:spPr>
        <p:txBody>
          <a:bodyPr wrap="none" rtlCol="0">
            <a:spAutoFit/>
          </a:bodyPr>
          <a:lstStyle/>
          <a:p>
            <a:pPr>
              <a:defRPr/>
            </a:pPr>
            <a:r>
              <a:rPr lang="en-US" sz="700" baseline="30000" dirty="0">
                <a:solidFill>
                  <a:srgbClr val="959595"/>
                </a:solidFill>
              </a:rPr>
              <a:t>© 2014 Cargill, Incorporated. All rights reserved.</a:t>
            </a:r>
            <a:endParaRPr lang="en-US" dirty="0">
              <a:solidFill>
                <a:prstClr val="black"/>
              </a:solidFill>
            </a:endParaRPr>
          </a:p>
        </p:txBody>
      </p:sp>
      <p:sp>
        <p:nvSpPr>
          <p:cNvPr id="12" name="TextBox 11"/>
          <p:cNvSpPr txBox="1"/>
          <p:nvPr/>
        </p:nvSpPr>
        <p:spPr>
          <a:xfrm>
            <a:off x="740663" y="6281928"/>
            <a:ext cx="4821237" cy="365760"/>
          </a:xfrm>
          <a:prstGeom prst="rect">
            <a:avLst/>
          </a:prstGeom>
          <a:noFill/>
        </p:spPr>
        <p:txBody>
          <a:bodyPr wrap="square" rtlCol="0" anchor="ctr">
            <a:noAutofit/>
          </a:bodyPr>
          <a:lstStyle/>
          <a:p>
            <a:pPr>
              <a:defRPr/>
            </a:pPr>
            <a:r>
              <a:rPr lang="en-US" sz="1200" b="1" dirty="0">
                <a:solidFill>
                  <a:srgbClr val="97999B"/>
                </a:solidFill>
              </a:rPr>
              <a:t>Program Maestro</a:t>
            </a:r>
            <a:r>
              <a:rPr lang="en-US" sz="1200" b="1" baseline="0" dirty="0">
                <a:solidFill>
                  <a:srgbClr val="97999B"/>
                </a:solidFill>
              </a:rPr>
              <a:t> Regional Leads Workshop 2017</a:t>
            </a:r>
            <a:endParaRPr lang="en-US" sz="1200" b="1" dirty="0">
              <a:solidFill>
                <a:srgbClr val="97999B"/>
              </a:solidFill>
            </a:endParaRPr>
          </a:p>
        </p:txBody>
      </p:sp>
    </p:spTree>
    <p:extLst>
      <p:ext uri="{BB962C8B-B14F-4D97-AF65-F5344CB8AC3E}">
        <p14:creationId xmlns:p14="http://schemas.microsoft.com/office/powerpoint/2010/main" val="2414576944"/>
      </p:ext>
    </p:extLst>
  </p:cSld>
  <p:clrMap bg1="lt1" tx1="dk1" bg2="lt2" tx2="dk2" accent1="accent1" accent2="accent2" accent3="accent3" accent4="accent4" accent5="accent5" accent6="accent6" hlink="hlink" folHlink="folHlink"/>
  <p:sldLayoutIdLst>
    <p:sldLayoutId id="2147483843" r:id="rId1"/>
    <p:sldLayoutId id="2147483844" r:id="rId2"/>
    <p:sldLayoutId id="2147483845" r:id="rId3"/>
    <p:sldLayoutId id="2147483846" r:id="rId4"/>
    <p:sldLayoutId id="2147483847" r:id="rId5"/>
    <p:sldLayoutId id="2147483848" r:id="rId6"/>
    <p:sldLayoutId id="2147483849" r:id="rId7"/>
    <p:sldLayoutId id="2147483850" r:id="rId8"/>
    <p:sldLayoutId id="2147483851" r:id="rId9"/>
    <p:sldLayoutId id="2147483852" r:id="rId10"/>
    <p:sldLayoutId id="2147483853" r:id="rId11"/>
    <p:sldLayoutId id="2147483854" r:id="rId12"/>
    <p:sldLayoutId id="2147483855" r:id="rId13"/>
    <p:sldLayoutId id="2147483856" r:id="rId14"/>
    <p:sldLayoutId id="2147483857" r:id="rId15"/>
    <p:sldLayoutId id="2147483858" r:id="rId16"/>
    <p:sldLayoutId id="2147483859" r:id="rId17"/>
    <p:sldLayoutId id="2147483860" r:id="rId18"/>
    <p:sldLayoutId id="2147483861" r:id="rId19"/>
    <p:sldLayoutId id="2147483862" r:id="rId20"/>
    <p:sldLayoutId id="2147483863" r:id="rId21"/>
    <p:sldLayoutId id="2147483864" r:id="rId22"/>
    <p:sldLayoutId id="2147483865" r:id="rId23"/>
    <p:sldLayoutId id="2147483866" r:id="rId24"/>
    <p:sldLayoutId id="2147483867" r:id="rId25"/>
    <p:sldLayoutId id="2147483868" r:id="rId26"/>
    <p:sldLayoutId id="2147483869" r:id="rId27"/>
    <p:sldLayoutId id="2147483870" r:id="rId28"/>
  </p:sldLayoutIdLst>
  <p:hf hdr="0" ftr="0" dt="0"/>
  <p:txStyles>
    <p:titleStyle>
      <a:lvl1pPr algn="l" defTabSz="914400" rtl="0" eaLnBrk="1" latinLnBrk="0" hangingPunct="1">
        <a:lnSpc>
          <a:spcPct val="100000"/>
        </a:lnSpc>
        <a:spcBef>
          <a:spcPct val="0"/>
        </a:spcBef>
        <a:buNone/>
        <a:defRPr sz="3600" b="1" kern="1200">
          <a:solidFill>
            <a:srgbClr val="005C84"/>
          </a:solidFill>
          <a:latin typeface="+mj-lt"/>
          <a:ea typeface="+mj-ea"/>
          <a:cs typeface="+mj-cs"/>
        </a:defRPr>
      </a:lvl1pPr>
    </p:titleStyle>
    <p:bodyStyle>
      <a:lvl1pPr marL="171450" indent="-1714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1pPr>
      <a:lvl2pPr marL="401638" indent="-230188"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ound Diagonal Corner Rectangle 6"/>
          <p:cNvSpPr/>
          <p:nvPr/>
        </p:nvSpPr>
        <p:spPr>
          <a:xfrm>
            <a:off x="742950" y="6289485"/>
            <a:ext cx="7569200" cy="338328"/>
          </a:xfrm>
          <a:prstGeom prst="round2DiagRect">
            <a:avLst>
              <a:gd name="adj1" fmla="val 38120"/>
              <a:gd name="adj2" fmla="val 0"/>
            </a:avLst>
          </a:prstGeom>
          <a:solidFill>
            <a:srgbClr val="D0D0D0">
              <a:alpha val="2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ound Diagonal Corner Rectangle 7"/>
          <p:cNvSpPr/>
          <p:nvPr/>
        </p:nvSpPr>
        <p:spPr>
          <a:xfrm>
            <a:off x="228600" y="6289485"/>
            <a:ext cx="402336" cy="338328"/>
          </a:xfrm>
          <a:prstGeom prst="round2DiagRect">
            <a:avLst>
              <a:gd name="adj1" fmla="val 0"/>
              <a:gd name="adj2" fmla="val 33665"/>
            </a:avLst>
          </a:prstGeom>
          <a:solidFill>
            <a:srgbClr val="9799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744538" y="502920"/>
            <a:ext cx="7658101" cy="1154927"/>
          </a:xfrm>
          <a:prstGeom prst="rect">
            <a:avLst/>
          </a:prstGeom>
        </p:spPr>
        <p:txBody>
          <a:bodyPr vert="horz" lIns="0" tIns="0" rIns="0" bIns="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744538" y="2605736"/>
            <a:ext cx="7658101" cy="3306901"/>
          </a:xfrm>
          <a:prstGeom prst="rect">
            <a:avLst/>
          </a:prstGeom>
        </p:spPr>
        <p:txBody>
          <a:bodyPr vert="horz" lIns="0" tIns="45720" rIns="0" bIns="45720" rtlCol="0">
            <a:noAutofit/>
          </a:bodyPr>
          <a:lstStyle/>
          <a:p>
            <a:pPr lvl="0"/>
            <a:r>
              <a:rPr lang="en-US" dirty="0"/>
              <a:t>Click to edit Master text styles</a:t>
            </a:r>
          </a:p>
          <a:p>
            <a:pPr lvl="1"/>
            <a:r>
              <a:rPr lang="en-US" dirty="0"/>
              <a:t>Second level</a:t>
            </a:r>
          </a:p>
        </p:txBody>
      </p:sp>
      <p:sp>
        <p:nvSpPr>
          <p:cNvPr id="6"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pPr/>
              <a:t>‹#›</a:t>
            </a:fld>
            <a:endParaRPr lang="en-US" dirty="0"/>
          </a:p>
        </p:txBody>
      </p:sp>
      <p:pic>
        <p:nvPicPr>
          <p:cNvPr id="11" name="Picture 10" descr="Cargill_Webinar_graphics-87.png"/>
          <p:cNvPicPr>
            <a:picLocks noChangeAspect="1"/>
          </p:cNvPicPr>
          <p:nvPr/>
        </p:nvPicPr>
        <p:blipFill>
          <a:blip r:embed="rId29" cstate="print"/>
          <a:stretch>
            <a:fillRect/>
          </a:stretch>
        </p:blipFill>
        <p:spPr>
          <a:xfrm>
            <a:off x="8402638" y="6322732"/>
            <a:ext cx="535376" cy="239135"/>
          </a:xfrm>
          <a:prstGeom prst="rect">
            <a:avLst/>
          </a:prstGeom>
        </p:spPr>
      </p:pic>
      <p:sp>
        <p:nvSpPr>
          <p:cNvPr id="9" name="TextBox 8"/>
          <p:cNvSpPr txBox="1"/>
          <p:nvPr/>
        </p:nvSpPr>
        <p:spPr>
          <a:xfrm>
            <a:off x="6750205" y="6415576"/>
            <a:ext cx="1457450" cy="200055"/>
          </a:xfrm>
          <a:prstGeom prst="rect">
            <a:avLst/>
          </a:prstGeom>
          <a:noFill/>
        </p:spPr>
        <p:txBody>
          <a:bodyPr wrap="non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30000" noProof="0" dirty="0">
                <a:ln>
                  <a:noFill/>
                </a:ln>
                <a:solidFill>
                  <a:srgbClr val="959595"/>
                </a:solidFill>
                <a:effectLst/>
                <a:uLnTx/>
                <a:uFillTx/>
                <a:latin typeface="+mn-lt"/>
                <a:ea typeface="+mn-ea"/>
                <a:cs typeface="+mn-cs"/>
              </a:rPr>
              <a:t>© 2014 Cargill, Incorporated. All rights reserved.</a:t>
            </a:r>
            <a:endParaRPr lang="en-US" dirty="0"/>
          </a:p>
        </p:txBody>
      </p:sp>
      <p:sp>
        <p:nvSpPr>
          <p:cNvPr id="12" name="TextBox 11"/>
          <p:cNvSpPr txBox="1"/>
          <p:nvPr/>
        </p:nvSpPr>
        <p:spPr>
          <a:xfrm>
            <a:off x="740664" y="6281928"/>
            <a:ext cx="4572000" cy="365760"/>
          </a:xfrm>
          <a:prstGeom prst="rect">
            <a:avLst/>
          </a:prstGeom>
          <a:noFill/>
        </p:spPr>
        <p:txBody>
          <a:bodyPr wrap="square" rtlCol="0" anchor="ctr">
            <a:no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97999B"/>
                </a:solidFill>
              </a:rPr>
              <a:t>Program Maestro Regional Leads Workshop 2017</a:t>
            </a:r>
          </a:p>
        </p:txBody>
      </p:sp>
    </p:spTree>
    <p:extLst>
      <p:ext uri="{BB962C8B-B14F-4D97-AF65-F5344CB8AC3E}">
        <p14:creationId xmlns:p14="http://schemas.microsoft.com/office/powerpoint/2010/main" val="2161170514"/>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 id="2147483884" r:id="rId12"/>
    <p:sldLayoutId id="2147483885" r:id="rId13"/>
    <p:sldLayoutId id="2147483886" r:id="rId14"/>
    <p:sldLayoutId id="2147483887" r:id="rId15"/>
    <p:sldLayoutId id="2147483888" r:id="rId16"/>
    <p:sldLayoutId id="2147483889" r:id="rId17"/>
    <p:sldLayoutId id="2147483890" r:id="rId18"/>
    <p:sldLayoutId id="2147483891" r:id="rId19"/>
    <p:sldLayoutId id="2147483892" r:id="rId20"/>
    <p:sldLayoutId id="2147483893" r:id="rId21"/>
    <p:sldLayoutId id="2147483894" r:id="rId22"/>
    <p:sldLayoutId id="2147483895" r:id="rId23"/>
    <p:sldLayoutId id="2147483896" r:id="rId24"/>
    <p:sldLayoutId id="2147483897" r:id="rId25"/>
    <p:sldLayoutId id="2147483898" r:id="rId26"/>
    <p:sldLayoutId id="2147483899" r:id="rId27"/>
  </p:sldLayoutIdLst>
  <p:hf hdr="0" ftr="0" dt="0"/>
  <p:txStyles>
    <p:titleStyle>
      <a:lvl1pPr algn="l" defTabSz="914400" rtl="0" eaLnBrk="1" latinLnBrk="0" hangingPunct="1">
        <a:lnSpc>
          <a:spcPct val="100000"/>
        </a:lnSpc>
        <a:spcBef>
          <a:spcPct val="0"/>
        </a:spcBef>
        <a:buNone/>
        <a:defRPr sz="3600" b="1" kern="1200">
          <a:solidFill>
            <a:srgbClr val="005C84"/>
          </a:solidFill>
          <a:latin typeface="+mj-lt"/>
          <a:ea typeface="+mj-ea"/>
          <a:cs typeface="+mj-cs"/>
        </a:defRPr>
      </a:lvl1pPr>
    </p:titleStyle>
    <p:bodyStyle>
      <a:lvl1pPr marL="171450" indent="-1714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1pPr>
      <a:lvl2pPr marL="401638" indent="-230188"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ound Diagonal Corner Rectangle 6"/>
          <p:cNvSpPr/>
          <p:nvPr/>
        </p:nvSpPr>
        <p:spPr>
          <a:xfrm>
            <a:off x="742950" y="6289485"/>
            <a:ext cx="7569200" cy="338328"/>
          </a:xfrm>
          <a:prstGeom prst="round2DiagRect">
            <a:avLst>
              <a:gd name="adj1" fmla="val 38120"/>
              <a:gd name="adj2" fmla="val 0"/>
            </a:avLst>
          </a:prstGeom>
          <a:solidFill>
            <a:srgbClr val="D0D0D0">
              <a:alpha val="2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 Diagonal Corner Rectangle 7"/>
          <p:cNvSpPr/>
          <p:nvPr/>
        </p:nvSpPr>
        <p:spPr>
          <a:xfrm>
            <a:off x="228600" y="6289485"/>
            <a:ext cx="402336" cy="338328"/>
          </a:xfrm>
          <a:prstGeom prst="round2DiagRect">
            <a:avLst>
              <a:gd name="adj1" fmla="val 0"/>
              <a:gd name="adj2" fmla="val 33665"/>
            </a:avLst>
          </a:prstGeom>
          <a:solidFill>
            <a:srgbClr val="9799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744538" y="502920"/>
            <a:ext cx="7658101" cy="1154927"/>
          </a:xfrm>
          <a:prstGeom prst="rect">
            <a:avLst/>
          </a:prstGeom>
        </p:spPr>
        <p:txBody>
          <a:bodyPr vert="horz" lIns="0" tIns="0" rIns="0" bIns="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744538" y="2605736"/>
            <a:ext cx="7658101" cy="3306901"/>
          </a:xfrm>
          <a:prstGeom prst="rect">
            <a:avLst/>
          </a:prstGeom>
        </p:spPr>
        <p:txBody>
          <a:bodyPr vert="horz" lIns="0" tIns="45720" rIns="0" bIns="45720" rtlCol="0">
            <a:noAutofit/>
          </a:bodyPr>
          <a:lstStyle/>
          <a:p>
            <a:pPr lvl="0"/>
            <a:r>
              <a:rPr lang="en-US" dirty="0"/>
              <a:t>Click to edit Master text styles</a:t>
            </a:r>
          </a:p>
          <a:p>
            <a:pPr lvl="1"/>
            <a:r>
              <a:rPr lang="en-US" dirty="0"/>
              <a:t>Second level</a:t>
            </a:r>
          </a:p>
        </p:txBody>
      </p:sp>
      <p:sp>
        <p:nvSpPr>
          <p:cNvPr id="6"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pPr>
              <a:defRPr/>
            </a:pPr>
            <a:fld id="{A5F6CFCA-077D-4F5D-92A8-FCC832BE61EB}" type="slidenum">
              <a:rPr lang="en-US" smtClean="0"/>
              <a:pPr>
                <a:defRPr/>
              </a:pPr>
              <a:t>‹#›</a:t>
            </a:fld>
            <a:endParaRPr lang="en-US"/>
          </a:p>
        </p:txBody>
      </p:sp>
      <p:pic>
        <p:nvPicPr>
          <p:cNvPr id="11" name="Picture 10" descr="Cargill_Webinar_graphics-87.png"/>
          <p:cNvPicPr>
            <a:picLocks noChangeAspect="1"/>
          </p:cNvPicPr>
          <p:nvPr/>
        </p:nvPicPr>
        <p:blipFill>
          <a:blip r:embed="rId32" cstate="email">
            <a:extLst>
              <a:ext uri="{28A0092B-C50C-407E-A947-70E740481C1C}">
                <a14:useLocalDpi xmlns:a14="http://schemas.microsoft.com/office/drawing/2010/main"/>
              </a:ext>
            </a:extLst>
          </a:blip>
          <a:stretch>
            <a:fillRect/>
          </a:stretch>
        </p:blipFill>
        <p:spPr>
          <a:xfrm>
            <a:off x="8402638" y="6322732"/>
            <a:ext cx="535376" cy="239135"/>
          </a:xfrm>
          <a:prstGeom prst="rect">
            <a:avLst/>
          </a:prstGeom>
        </p:spPr>
      </p:pic>
      <p:sp>
        <p:nvSpPr>
          <p:cNvPr id="9" name="TextBox 8"/>
          <p:cNvSpPr txBox="1"/>
          <p:nvPr userDrawn="1"/>
        </p:nvSpPr>
        <p:spPr>
          <a:xfrm>
            <a:off x="740664" y="6281928"/>
            <a:ext cx="4572000" cy="365760"/>
          </a:xfrm>
          <a:prstGeom prst="rect">
            <a:avLst/>
          </a:prstGeom>
          <a:noFill/>
        </p:spPr>
        <p:txBody>
          <a:bodyPr wrap="square" rtlCol="0" anchor="ctr">
            <a:no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97999B"/>
                </a:solidFill>
              </a:rPr>
              <a:t>Program Maestro Regional Leads Workshop 2017</a:t>
            </a:r>
          </a:p>
        </p:txBody>
      </p:sp>
    </p:spTree>
    <p:extLst>
      <p:ext uri="{BB962C8B-B14F-4D97-AF65-F5344CB8AC3E}">
        <p14:creationId xmlns:p14="http://schemas.microsoft.com/office/powerpoint/2010/main" val="1678198088"/>
      </p:ext>
    </p:extLst>
  </p:cSld>
  <p:clrMap bg1="lt1" tx1="dk1" bg2="lt2" tx2="dk2" accent1="accent1" accent2="accent2" accent3="accent3" accent4="accent4" accent5="accent5" accent6="accent6" hlink="hlink" folHlink="folHlink"/>
  <p:sldLayoutIdLst>
    <p:sldLayoutId id="2147483901" r:id="rId1"/>
    <p:sldLayoutId id="2147483902" r:id="rId2"/>
    <p:sldLayoutId id="2147483903" r:id="rId3"/>
    <p:sldLayoutId id="2147483904" r:id="rId4"/>
    <p:sldLayoutId id="2147483905" r:id="rId5"/>
    <p:sldLayoutId id="2147483906" r:id="rId6"/>
    <p:sldLayoutId id="2147483907" r:id="rId7"/>
    <p:sldLayoutId id="2147483908" r:id="rId8"/>
    <p:sldLayoutId id="2147483909" r:id="rId9"/>
    <p:sldLayoutId id="2147483910" r:id="rId10"/>
    <p:sldLayoutId id="2147483911" r:id="rId11"/>
    <p:sldLayoutId id="2147483912" r:id="rId12"/>
    <p:sldLayoutId id="2147483913" r:id="rId13"/>
    <p:sldLayoutId id="2147483914" r:id="rId14"/>
    <p:sldLayoutId id="2147483915" r:id="rId15"/>
    <p:sldLayoutId id="2147483916" r:id="rId16"/>
    <p:sldLayoutId id="2147483917" r:id="rId17"/>
    <p:sldLayoutId id="2147483918" r:id="rId18"/>
    <p:sldLayoutId id="2147483919" r:id="rId19"/>
    <p:sldLayoutId id="2147483920" r:id="rId20"/>
    <p:sldLayoutId id="2147483921" r:id="rId21"/>
    <p:sldLayoutId id="2147483922" r:id="rId22"/>
    <p:sldLayoutId id="2147483923" r:id="rId23"/>
    <p:sldLayoutId id="2147483924" r:id="rId24"/>
    <p:sldLayoutId id="2147483925" r:id="rId25"/>
    <p:sldLayoutId id="2147483926" r:id="rId26"/>
    <p:sldLayoutId id="2147483927" r:id="rId27"/>
    <p:sldLayoutId id="2147483928" r:id="rId28"/>
    <p:sldLayoutId id="2147483929" r:id="rId29"/>
    <p:sldLayoutId id="2147483930" r:id="rId30"/>
  </p:sldLayoutIdLst>
  <p:hf hdr="0" ftr="0" dt="0"/>
  <p:txStyles>
    <p:titleStyle>
      <a:lvl1pPr algn="l" defTabSz="914400" rtl="0" eaLnBrk="1" latinLnBrk="0" hangingPunct="1">
        <a:lnSpc>
          <a:spcPct val="100000"/>
        </a:lnSpc>
        <a:spcBef>
          <a:spcPct val="0"/>
        </a:spcBef>
        <a:buNone/>
        <a:defRPr sz="3600" b="1" kern="1200">
          <a:solidFill>
            <a:srgbClr val="005C84"/>
          </a:solidFill>
          <a:latin typeface="+mj-lt"/>
          <a:ea typeface="+mj-ea"/>
          <a:cs typeface="+mj-cs"/>
        </a:defRPr>
      </a:lvl1pPr>
    </p:titleStyle>
    <p:bodyStyle>
      <a:lvl1pPr marL="171450" indent="-1714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1pPr>
      <a:lvl2pPr marL="401638" indent="-230188"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ound Diagonal Corner Rectangle 6"/>
          <p:cNvSpPr/>
          <p:nvPr/>
        </p:nvSpPr>
        <p:spPr>
          <a:xfrm>
            <a:off x="742950" y="6289485"/>
            <a:ext cx="7569200" cy="338328"/>
          </a:xfrm>
          <a:prstGeom prst="round2DiagRect">
            <a:avLst>
              <a:gd name="adj1" fmla="val 38120"/>
              <a:gd name="adj2" fmla="val 0"/>
            </a:avLst>
          </a:prstGeom>
          <a:solidFill>
            <a:srgbClr val="D0D0D0">
              <a:alpha val="2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en-US" sz="1800">
              <a:solidFill>
                <a:prstClr val="white"/>
              </a:solidFill>
            </a:endParaRPr>
          </a:p>
        </p:txBody>
      </p:sp>
      <p:sp>
        <p:nvSpPr>
          <p:cNvPr id="8" name="Round Diagonal Corner Rectangle 7"/>
          <p:cNvSpPr/>
          <p:nvPr/>
        </p:nvSpPr>
        <p:spPr>
          <a:xfrm>
            <a:off x="228600" y="6289485"/>
            <a:ext cx="402336" cy="338328"/>
          </a:xfrm>
          <a:prstGeom prst="round2DiagRect">
            <a:avLst>
              <a:gd name="adj1" fmla="val 0"/>
              <a:gd name="adj2" fmla="val 33665"/>
            </a:avLst>
          </a:prstGeom>
          <a:solidFill>
            <a:srgbClr val="9799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en-US" sz="1800" dirty="0">
              <a:solidFill>
                <a:prstClr val="white"/>
              </a:solidFill>
            </a:endParaRPr>
          </a:p>
        </p:txBody>
      </p:sp>
      <p:sp>
        <p:nvSpPr>
          <p:cNvPr id="2" name="Title Placeholder 1"/>
          <p:cNvSpPr>
            <a:spLocks noGrp="1"/>
          </p:cNvSpPr>
          <p:nvPr>
            <p:ph type="title"/>
          </p:nvPr>
        </p:nvSpPr>
        <p:spPr>
          <a:xfrm>
            <a:off x="744538" y="502920"/>
            <a:ext cx="7658101" cy="1154927"/>
          </a:xfrm>
          <a:prstGeom prst="rect">
            <a:avLst/>
          </a:prstGeom>
        </p:spPr>
        <p:txBody>
          <a:bodyPr vert="horz" lIns="0" tIns="0" rIns="0" bIns="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744538" y="2605736"/>
            <a:ext cx="7658101" cy="3306901"/>
          </a:xfrm>
          <a:prstGeom prst="rect">
            <a:avLst/>
          </a:prstGeom>
        </p:spPr>
        <p:txBody>
          <a:bodyPr vert="horz" lIns="0" tIns="45720" rIns="0" bIns="45720" rtlCol="0">
            <a:noAutofit/>
          </a:bodyPr>
          <a:lstStyle/>
          <a:p>
            <a:pPr lvl="0"/>
            <a:r>
              <a:rPr lang="en-US" dirty="0"/>
              <a:t>Click to edit Master text styles</a:t>
            </a:r>
          </a:p>
          <a:p>
            <a:pPr lvl="1"/>
            <a:r>
              <a:rPr lang="en-US" dirty="0"/>
              <a:t>Second level</a:t>
            </a:r>
          </a:p>
        </p:txBody>
      </p:sp>
      <p:sp>
        <p:nvSpPr>
          <p:cNvPr id="6"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pPr fontAlgn="auto">
              <a:spcBef>
                <a:spcPts val="0"/>
              </a:spcBef>
              <a:spcAft>
                <a:spcPts val="0"/>
              </a:spcAft>
            </a:pPr>
            <a:fld id="{3DF1AFCE-D540-41EE-B441-3ED6DEB25CDC}" type="slidenum">
              <a:rPr lang="en-US" smtClean="0">
                <a:solidFill>
                  <a:prstClr val="white"/>
                </a:solidFill>
                <a:latin typeface="Helvetica"/>
                <a:ea typeface="+mn-ea"/>
              </a:rPr>
              <a:pPr fontAlgn="auto">
                <a:spcBef>
                  <a:spcPts val="0"/>
                </a:spcBef>
                <a:spcAft>
                  <a:spcPts val="0"/>
                </a:spcAft>
              </a:pPr>
              <a:t>‹#›</a:t>
            </a:fld>
            <a:endParaRPr lang="en-US" dirty="0">
              <a:solidFill>
                <a:prstClr val="white"/>
              </a:solidFill>
              <a:latin typeface="Helvetica"/>
              <a:ea typeface="+mn-ea"/>
            </a:endParaRPr>
          </a:p>
        </p:txBody>
      </p:sp>
      <p:pic>
        <p:nvPicPr>
          <p:cNvPr id="11" name="Picture 10" descr="Cargill_Webinar_graphics-87.png"/>
          <p:cNvPicPr>
            <a:picLocks noChangeAspect="1"/>
          </p:cNvPicPr>
          <p:nvPr/>
        </p:nvPicPr>
        <p:blipFill>
          <a:blip r:embed="rId26" cstate="print"/>
          <a:stretch>
            <a:fillRect/>
          </a:stretch>
        </p:blipFill>
        <p:spPr>
          <a:xfrm>
            <a:off x="8402638" y="6322732"/>
            <a:ext cx="535376" cy="239135"/>
          </a:xfrm>
          <a:prstGeom prst="rect">
            <a:avLst/>
          </a:prstGeom>
        </p:spPr>
      </p:pic>
      <p:sp>
        <p:nvSpPr>
          <p:cNvPr id="9" name="TextBox 8"/>
          <p:cNvSpPr txBox="1"/>
          <p:nvPr/>
        </p:nvSpPr>
        <p:spPr>
          <a:xfrm>
            <a:off x="6750205" y="6415576"/>
            <a:ext cx="1457450" cy="200055"/>
          </a:xfrm>
          <a:prstGeom prst="rect">
            <a:avLst/>
          </a:prstGeom>
          <a:noFill/>
        </p:spPr>
        <p:txBody>
          <a:bodyPr wrap="none" rtlCol="0">
            <a:spAutoFit/>
          </a:bodyPr>
          <a:lstStyle/>
          <a:p>
            <a:pPr algn="l" fontAlgn="auto">
              <a:spcBef>
                <a:spcPts val="0"/>
              </a:spcBef>
              <a:spcAft>
                <a:spcPts val="0"/>
              </a:spcAft>
              <a:defRPr/>
            </a:pPr>
            <a:r>
              <a:rPr lang="en-US" sz="700" baseline="30000">
                <a:solidFill>
                  <a:srgbClr val="959595"/>
                </a:solidFill>
                <a:latin typeface="Helvetica"/>
                <a:ea typeface="+mn-ea"/>
              </a:rPr>
              <a:t>© 2014 </a:t>
            </a:r>
            <a:r>
              <a:rPr lang="en-US" sz="700" baseline="30000" dirty="0">
                <a:solidFill>
                  <a:srgbClr val="959595"/>
                </a:solidFill>
                <a:latin typeface="Helvetica"/>
                <a:ea typeface="+mn-ea"/>
              </a:rPr>
              <a:t>Cargill, Incorporated. All rights reserved.</a:t>
            </a:r>
            <a:endParaRPr lang="en-US" sz="1800" dirty="0">
              <a:solidFill>
                <a:prstClr val="black"/>
              </a:solidFill>
              <a:latin typeface="Helvetica"/>
              <a:ea typeface="+mn-ea"/>
            </a:endParaRPr>
          </a:p>
        </p:txBody>
      </p:sp>
      <p:sp>
        <p:nvSpPr>
          <p:cNvPr id="10" name="TextBox 9"/>
          <p:cNvSpPr txBox="1"/>
          <p:nvPr userDrawn="1"/>
        </p:nvSpPr>
        <p:spPr>
          <a:xfrm>
            <a:off x="740664" y="6281928"/>
            <a:ext cx="4572000" cy="365760"/>
          </a:xfrm>
          <a:prstGeom prst="rect">
            <a:avLst/>
          </a:prstGeom>
          <a:noFill/>
        </p:spPr>
        <p:txBody>
          <a:bodyPr wrap="square" rtlCol="0" anchor="ctr">
            <a:no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97999B"/>
                </a:solidFill>
              </a:rPr>
              <a:t>Program Maestro Regional Leads Workshop 2017</a:t>
            </a:r>
          </a:p>
        </p:txBody>
      </p:sp>
    </p:spTree>
    <p:extLst>
      <p:ext uri="{BB962C8B-B14F-4D97-AF65-F5344CB8AC3E}">
        <p14:creationId xmlns:p14="http://schemas.microsoft.com/office/powerpoint/2010/main" val="33066843"/>
      </p:ext>
    </p:extLst>
  </p:cSld>
  <p:clrMap bg1="lt1" tx1="dk1" bg2="lt2" tx2="dk2" accent1="accent1" accent2="accent2" accent3="accent3" accent4="accent4" accent5="accent5" accent6="accent6" hlink="hlink" folHlink="folHlink"/>
  <p:sldLayoutIdLst>
    <p:sldLayoutId id="2147483933" r:id="rId1"/>
    <p:sldLayoutId id="2147483934" r:id="rId2"/>
    <p:sldLayoutId id="2147483935" r:id="rId3"/>
    <p:sldLayoutId id="2147483936" r:id="rId4"/>
    <p:sldLayoutId id="2147483937" r:id="rId5"/>
    <p:sldLayoutId id="2147483938" r:id="rId6"/>
    <p:sldLayoutId id="2147483939" r:id="rId7"/>
    <p:sldLayoutId id="2147483940" r:id="rId8"/>
    <p:sldLayoutId id="2147483941" r:id="rId9"/>
    <p:sldLayoutId id="2147483942" r:id="rId10"/>
    <p:sldLayoutId id="2147483943" r:id="rId11"/>
    <p:sldLayoutId id="2147483944" r:id="rId12"/>
    <p:sldLayoutId id="2147483945" r:id="rId13"/>
    <p:sldLayoutId id="2147483946" r:id="rId14"/>
    <p:sldLayoutId id="2147483947" r:id="rId15"/>
    <p:sldLayoutId id="2147483948" r:id="rId16"/>
    <p:sldLayoutId id="2147483949" r:id="rId17"/>
    <p:sldLayoutId id="2147483950" r:id="rId18"/>
    <p:sldLayoutId id="2147483951" r:id="rId19"/>
    <p:sldLayoutId id="2147483952" r:id="rId20"/>
    <p:sldLayoutId id="2147483953" r:id="rId21"/>
    <p:sldLayoutId id="2147483954" r:id="rId22"/>
    <p:sldLayoutId id="2147483955" r:id="rId23"/>
    <p:sldLayoutId id="2147483956" r:id="rId24"/>
  </p:sldLayoutIdLst>
  <p:hf hdr="0" ftr="0" dt="0"/>
  <p:txStyles>
    <p:titleStyle>
      <a:lvl1pPr algn="l" defTabSz="914400" rtl="0" eaLnBrk="1" latinLnBrk="0" hangingPunct="1">
        <a:lnSpc>
          <a:spcPct val="100000"/>
        </a:lnSpc>
        <a:spcBef>
          <a:spcPct val="0"/>
        </a:spcBef>
        <a:buNone/>
        <a:defRPr sz="3600" b="1" kern="1200">
          <a:solidFill>
            <a:srgbClr val="005C84"/>
          </a:solidFill>
          <a:latin typeface="+mj-lt"/>
          <a:ea typeface="+mj-ea"/>
          <a:cs typeface="+mj-cs"/>
        </a:defRPr>
      </a:lvl1pPr>
    </p:titleStyle>
    <p:bodyStyle>
      <a:lvl1pPr marL="171450" indent="-1714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1pPr>
      <a:lvl2pPr marL="401638" indent="-230188"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ound Diagonal Corner Rectangle 6"/>
          <p:cNvSpPr/>
          <p:nvPr/>
        </p:nvSpPr>
        <p:spPr>
          <a:xfrm>
            <a:off x="742951" y="6289485"/>
            <a:ext cx="7569200" cy="338328"/>
          </a:xfrm>
          <a:prstGeom prst="round2DiagRect">
            <a:avLst>
              <a:gd name="adj1" fmla="val 38120"/>
              <a:gd name="adj2" fmla="val 0"/>
            </a:avLst>
          </a:prstGeom>
          <a:solidFill>
            <a:srgbClr val="D0D0D0">
              <a:alpha val="2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prstClr val="white"/>
              </a:solidFill>
            </a:endParaRPr>
          </a:p>
        </p:txBody>
      </p:sp>
      <p:sp>
        <p:nvSpPr>
          <p:cNvPr id="8" name="Round Diagonal Corner Rectangle 7"/>
          <p:cNvSpPr/>
          <p:nvPr/>
        </p:nvSpPr>
        <p:spPr>
          <a:xfrm>
            <a:off x="228600" y="6289485"/>
            <a:ext cx="402336" cy="338328"/>
          </a:xfrm>
          <a:prstGeom prst="round2DiagRect">
            <a:avLst>
              <a:gd name="adj1" fmla="val 0"/>
              <a:gd name="adj2" fmla="val 33665"/>
            </a:avLst>
          </a:prstGeom>
          <a:solidFill>
            <a:srgbClr val="9799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prstClr val="white"/>
              </a:solidFill>
            </a:endParaRPr>
          </a:p>
        </p:txBody>
      </p:sp>
      <p:sp>
        <p:nvSpPr>
          <p:cNvPr id="2" name="Title Placeholder 1"/>
          <p:cNvSpPr>
            <a:spLocks noGrp="1"/>
          </p:cNvSpPr>
          <p:nvPr>
            <p:ph type="title"/>
          </p:nvPr>
        </p:nvSpPr>
        <p:spPr>
          <a:xfrm>
            <a:off x="744539" y="502922"/>
            <a:ext cx="7658101" cy="1154927"/>
          </a:xfrm>
          <a:prstGeom prst="rect">
            <a:avLst/>
          </a:prstGeom>
        </p:spPr>
        <p:txBody>
          <a:bodyPr vert="horz" lIns="0" tIns="0" rIns="0" bIns="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744539" y="2605738"/>
            <a:ext cx="7658101" cy="3306901"/>
          </a:xfrm>
          <a:prstGeom prst="rect">
            <a:avLst/>
          </a:prstGeom>
        </p:spPr>
        <p:txBody>
          <a:bodyPr vert="horz" lIns="0" tIns="45720" rIns="0" bIns="45720" rtlCol="0">
            <a:noAutofit/>
          </a:bodyPr>
          <a:lstStyle/>
          <a:p>
            <a:pPr lvl="0"/>
            <a:r>
              <a:rPr lang="en-US" dirty="0"/>
              <a:t>Click to edit Master text styles</a:t>
            </a:r>
          </a:p>
          <a:p>
            <a:pPr lvl="1"/>
            <a:r>
              <a:rPr lang="en-US" dirty="0"/>
              <a:t>Second level</a:t>
            </a:r>
          </a:p>
        </p:txBody>
      </p:sp>
      <p:sp>
        <p:nvSpPr>
          <p:cNvPr id="6" name="Slide Number Placeholder 5"/>
          <p:cNvSpPr>
            <a:spLocks noGrp="1"/>
          </p:cNvSpPr>
          <p:nvPr>
            <p:ph type="sldNum" sz="quarter" idx="4"/>
          </p:nvPr>
        </p:nvSpPr>
        <p:spPr>
          <a:xfrm>
            <a:off x="239715" y="6286106"/>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pic>
        <p:nvPicPr>
          <p:cNvPr id="11" name="Picture 10" descr="Cargill_Webinar_graphics-87.png"/>
          <p:cNvPicPr>
            <a:picLocks noChangeAspect="1"/>
          </p:cNvPicPr>
          <p:nvPr/>
        </p:nvPicPr>
        <p:blipFill>
          <a:blip r:embed="rId28" cstate="print"/>
          <a:stretch>
            <a:fillRect/>
          </a:stretch>
        </p:blipFill>
        <p:spPr>
          <a:xfrm>
            <a:off x="8402638" y="6322734"/>
            <a:ext cx="535376" cy="239135"/>
          </a:xfrm>
          <a:prstGeom prst="rect">
            <a:avLst/>
          </a:prstGeom>
        </p:spPr>
      </p:pic>
      <p:sp>
        <p:nvSpPr>
          <p:cNvPr id="9" name="TextBox 8"/>
          <p:cNvSpPr txBox="1"/>
          <p:nvPr/>
        </p:nvSpPr>
        <p:spPr>
          <a:xfrm>
            <a:off x="6750204" y="6415577"/>
            <a:ext cx="1156086" cy="173124"/>
          </a:xfrm>
          <a:prstGeom prst="rect">
            <a:avLst/>
          </a:prstGeom>
          <a:noFill/>
        </p:spPr>
        <p:txBody>
          <a:bodyPr wrap="none" rtlCol="0">
            <a:spAutoFit/>
          </a:bodyPr>
          <a:lstStyle/>
          <a:p>
            <a:pPr>
              <a:defRPr/>
            </a:pPr>
            <a:r>
              <a:rPr lang="en-US" sz="525" baseline="30000" dirty="0">
                <a:solidFill>
                  <a:srgbClr val="959595"/>
                </a:solidFill>
              </a:rPr>
              <a:t>© 2014 Cargill, Incorporated. All rights reserved.</a:t>
            </a:r>
            <a:endParaRPr lang="en-US" sz="1350" dirty="0">
              <a:solidFill>
                <a:prstClr val="black"/>
              </a:solidFill>
            </a:endParaRPr>
          </a:p>
        </p:txBody>
      </p:sp>
    </p:spTree>
    <p:extLst>
      <p:ext uri="{BB962C8B-B14F-4D97-AF65-F5344CB8AC3E}">
        <p14:creationId xmlns:p14="http://schemas.microsoft.com/office/powerpoint/2010/main" val="2325526371"/>
      </p:ext>
    </p:extLst>
  </p:cSld>
  <p:clrMap bg1="lt1" tx1="dk1" bg2="lt2" tx2="dk2" accent1="accent1" accent2="accent2" accent3="accent3" accent4="accent4" accent5="accent5" accent6="accent6" hlink="hlink" folHlink="folHlink"/>
  <p:sldLayoutIdLst>
    <p:sldLayoutId id="2147484015" r:id="rId1"/>
    <p:sldLayoutId id="2147484016" r:id="rId2"/>
    <p:sldLayoutId id="2147484017" r:id="rId3"/>
    <p:sldLayoutId id="2147484018" r:id="rId4"/>
    <p:sldLayoutId id="2147484019" r:id="rId5"/>
    <p:sldLayoutId id="2147484020" r:id="rId6"/>
    <p:sldLayoutId id="2147484021" r:id="rId7"/>
    <p:sldLayoutId id="2147484022" r:id="rId8"/>
    <p:sldLayoutId id="2147484023" r:id="rId9"/>
    <p:sldLayoutId id="2147484024" r:id="rId10"/>
    <p:sldLayoutId id="2147484025" r:id="rId11"/>
    <p:sldLayoutId id="2147484026" r:id="rId12"/>
    <p:sldLayoutId id="2147484027" r:id="rId13"/>
    <p:sldLayoutId id="2147484028" r:id="rId14"/>
    <p:sldLayoutId id="2147484029" r:id="rId15"/>
    <p:sldLayoutId id="2147484030" r:id="rId16"/>
    <p:sldLayoutId id="2147484031" r:id="rId17"/>
    <p:sldLayoutId id="2147484032" r:id="rId18"/>
    <p:sldLayoutId id="2147484033" r:id="rId19"/>
    <p:sldLayoutId id="2147484034" r:id="rId20"/>
    <p:sldLayoutId id="2147484035" r:id="rId21"/>
    <p:sldLayoutId id="2147484036" r:id="rId22"/>
    <p:sldLayoutId id="2147484037" r:id="rId23"/>
    <p:sldLayoutId id="2147484038" r:id="rId24"/>
    <p:sldLayoutId id="2147484039" r:id="rId25"/>
    <p:sldLayoutId id="2147484040" r:id="rId26"/>
  </p:sldLayoutIdLst>
  <p:hf hdr="0" ftr="0" dt="0"/>
  <p:txStyles>
    <p:titleStyle>
      <a:lvl1pPr algn="l" defTabSz="685800" rtl="0" eaLnBrk="1" latinLnBrk="0" hangingPunct="1">
        <a:lnSpc>
          <a:spcPct val="100000"/>
        </a:lnSpc>
        <a:spcBef>
          <a:spcPct val="0"/>
        </a:spcBef>
        <a:buNone/>
        <a:defRPr sz="2700" b="1" kern="1200">
          <a:solidFill>
            <a:srgbClr val="005C84"/>
          </a:solidFill>
          <a:latin typeface="+mj-lt"/>
          <a:ea typeface="+mj-ea"/>
          <a:cs typeface="+mj-cs"/>
        </a:defRPr>
      </a:lvl1pPr>
    </p:titleStyle>
    <p:bodyStyle>
      <a:lvl1pPr marL="128588" indent="-128588" algn="l" defTabSz="685800" rtl="0" eaLnBrk="1" latinLnBrk="0" hangingPunct="1">
        <a:spcBef>
          <a:spcPct val="20000"/>
        </a:spcBef>
        <a:buFont typeface="Arial" pitchFamily="34" charset="0"/>
        <a:buChar char="•"/>
        <a:defRPr sz="1050" kern="1200">
          <a:solidFill>
            <a:schemeClr val="tx1"/>
          </a:solidFill>
          <a:latin typeface="+mn-lt"/>
          <a:ea typeface="+mn-ea"/>
          <a:cs typeface="+mn-cs"/>
        </a:defRPr>
      </a:lvl1pPr>
      <a:lvl2pPr marL="301229" indent="-172641" algn="l" defTabSz="685800" rtl="0" eaLnBrk="1" latinLnBrk="0" hangingPunct="1">
        <a:spcBef>
          <a:spcPct val="20000"/>
        </a:spcBef>
        <a:buFont typeface="Arial" pitchFamily="34" charset="0"/>
        <a:buChar char="–"/>
        <a:defRPr sz="900" kern="1200">
          <a:solidFill>
            <a:schemeClr val="tx1"/>
          </a:solidFill>
          <a:latin typeface="+mn-lt"/>
          <a:ea typeface="+mn-ea"/>
          <a:cs typeface="+mn-cs"/>
        </a:defRPr>
      </a:lvl2pPr>
      <a:lvl3pPr marL="8572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3pPr>
      <a:lvl4pPr marL="12001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9"/>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4591" name="think-cell Slide" r:id="rId30" imgW="270" imgH="270" progId="TCLayout.ActiveDocument.1">
                  <p:embed/>
                </p:oleObj>
              </mc:Choice>
              <mc:Fallback>
                <p:oleObj name="think-cell Slide" r:id="rId30" imgW="270" imgH="270" progId="TCLayout.ActiveDocument.1">
                  <p:embed/>
                  <p:pic>
                    <p:nvPicPr>
                      <p:cNvPr id="4" name="Object 3" hidden="1"/>
                      <p:cNvPicPr/>
                      <p:nvPr/>
                    </p:nvPicPr>
                    <p:blipFill>
                      <a:blip r:embed="rId31"/>
                      <a:stretch>
                        <a:fillRect/>
                      </a:stretch>
                    </p:blipFill>
                    <p:spPr>
                      <a:xfrm>
                        <a:off x="1588" y="1588"/>
                        <a:ext cx="1587" cy="1587"/>
                      </a:xfrm>
                      <a:prstGeom prst="rect">
                        <a:avLst/>
                      </a:prstGeom>
                    </p:spPr>
                  </p:pic>
                </p:oleObj>
              </mc:Fallback>
            </mc:AlternateContent>
          </a:graphicData>
        </a:graphic>
      </p:graphicFrame>
      <p:sp>
        <p:nvSpPr>
          <p:cNvPr id="7" name="Round Diagonal Corner Rectangle 6"/>
          <p:cNvSpPr/>
          <p:nvPr/>
        </p:nvSpPr>
        <p:spPr>
          <a:xfrm>
            <a:off x="742950" y="6289485"/>
            <a:ext cx="7569200" cy="338328"/>
          </a:xfrm>
          <a:prstGeom prst="round2DiagRect">
            <a:avLst>
              <a:gd name="adj1" fmla="val 38120"/>
              <a:gd name="adj2" fmla="val 0"/>
            </a:avLst>
          </a:prstGeom>
          <a:solidFill>
            <a:srgbClr val="D0D0D0">
              <a:alpha val="2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Round Diagonal Corner Rectangle 7"/>
          <p:cNvSpPr/>
          <p:nvPr/>
        </p:nvSpPr>
        <p:spPr>
          <a:xfrm>
            <a:off x="228600" y="6289485"/>
            <a:ext cx="402336" cy="338328"/>
          </a:xfrm>
          <a:prstGeom prst="round2DiagRect">
            <a:avLst>
              <a:gd name="adj1" fmla="val 0"/>
              <a:gd name="adj2" fmla="val 33665"/>
            </a:avLst>
          </a:prstGeom>
          <a:solidFill>
            <a:srgbClr val="9799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Placeholder 1"/>
          <p:cNvSpPr>
            <a:spLocks noGrp="1"/>
          </p:cNvSpPr>
          <p:nvPr>
            <p:ph type="title"/>
          </p:nvPr>
        </p:nvSpPr>
        <p:spPr>
          <a:xfrm>
            <a:off x="744538" y="502920"/>
            <a:ext cx="7658101" cy="1154927"/>
          </a:xfrm>
          <a:prstGeom prst="rect">
            <a:avLst/>
          </a:prstGeom>
        </p:spPr>
        <p:txBody>
          <a:bodyPr vert="horz" lIns="0" tIns="0" rIns="0" bIns="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744538" y="2605736"/>
            <a:ext cx="7658101" cy="3306901"/>
          </a:xfrm>
          <a:prstGeom prst="rect">
            <a:avLst/>
          </a:prstGeom>
        </p:spPr>
        <p:txBody>
          <a:bodyPr vert="horz" lIns="0" tIns="45720" rIns="0" bIns="45720" rtlCol="0">
            <a:noAutofit/>
          </a:bodyPr>
          <a:lstStyle/>
          <a:p>
            <a:pPr lvl="0"/>
            <a:r>
              <a:rPr lang="en-US" dirty="0"/>
              <a:t>Click to edit Master text styles</a:t>
            </a:r>
          </a:p>
          <a:p>
            <a:pPr lvl="1"/>
            <a:r>
              <a:rPr lang="en-US" dirty="0"/>
              <a:t>Second level</a:t>
            </a:r>
          </a:p>
        </p:txBody>
      </p:sp>
      <p:sp>
        <p:nvSpPr>
          <p:cNvPr id="6"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pic>
        <p:nvPicPr>
          <p:cNvPr id="11" name="Picture 10" descr="Cargill_Webinar_graphics-87.png"/>
          <p:cNvPicPr>
            <a:picLocks noChangeAspect="1"/>
          </p:cNvPicPr>
          <p:nvPr/>
        </p:nvPicPr>
        <p:blipFill>
          <a:blip r:embed="rId32" cstate="print"/>
          <a:stretch>
            <a:fillRect/>
          </a:stretch>
        </p:blipFill>
        <p:spPr>
          <a:xfrm>
            <a:off x="8402638" y="6322732"/>
            <a:ext cx="535376" cy="239135"/>
          </a:xfrm>
          <a:prstGeom prst="rect">
            <a:avLst/>
          </a:prstGeom>
        </p:spPr>
      </p:pic>
      <p:sp>
        <p:nvSpPr>
          <p:cNvPr id="9" name="TextBox 8"/>
          <p:cNvSpPr txBox="1"/>
          <p:nvPr/>
        </p:nvSpPr>
        <p:spPr>
          <a:xfrm>
            <a:off x="6750205" y="6415576"/>
            <a:ext cx="1457450" cy="200055"/>
          </a:xfrm>
          <a:prstGeom prst="rect">
            <a:avLst/>
          </a:prstGeom>
          <a:noFill/>
        </p:spPr>
        <p:txBody>
          <a:bodyPr wrap="none" rtlCol="0">
            <a:spAutoFit/>
          </a:bodyPr>
          <a:lstStyle/>
          <a:p>
            <a:pPr>
              <a:defRPr/>
            </a:pPr>
            <a:r>
              <a:rPr lang="en-US" sz="700" baseline="30000" dirty="0">
                <a:solidFill>
                  <a:srgbClr val="959595"/>
                </a:solidFill>
              </a:rPr>
              <a:t>© 2016 Cargill, Incorporated. All rights reserved.</a:t>
            </a:r>
            <a:endParaRPr lang="en-US" dirty="0">
              <a:solidFill>
                <a:prstClr val="black"/>
              </a:solidFill>
            </a:endParaRPr>
          </a:p>
        </p:txBody>
      </p:sp>
      <p:sp>
        <p:nvSpPr>
          <p:cNvPr id="12" name="TextBox 11"/>
          <p:cNvSpPr txBox="1"/>
          <p:nvPr/>
        </p:nvSpPr>
        <p:spPr>
          <a:xfrm>
            <a:off x="740663" y="6281928"/>
            <a:ext cx="4821237" cy="365760"/>
          </a:xfrm>
          <a:prstGeom prst="rect">
            <a:avLst/>
          </a:prstGeom>
          <a:noFill/>
        </p:spPr>
        <p:txBody>
          <a:bodyPr wrap="square" rtlCol="0" anchor="ctr">
            <a:noAutofit/>
          </a:bodyPr>
          <a:lstStyle/>
          <a:p>
            <a:pPr>
              <a:defRPr/>
            </a:pPr>
            <a:r>
              <a:rPr lang="en-US" sz="1200" b="1" dirty="0">
                <a:solidFill>
                  <a:srgbClr val="97999B"/>
                </a:solidFill>
              </a:rPr>
              <a:t>Program Maestro</a:t>
            </a:r>
          </a:p>
        </p:txBody>
      </p:sp>
      <p:sp>
        <p:nvSpPr>
          <p:cNvPr id="13" name="Rectangle 12"/>
          <p:cNvSpPr/>
          <p:nvPr userDrawn="1"/>
        </p:nvSpPr>
        <p:spPr>
          <a:xfrm>
            <a:off x="744539" y="6198781"/>
            <a:ext cx="7567612" cy="45245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98800768"/>
      </p:ext>
    </p:extLst>
  </p:cSld>
  <p:clrMap bg1="lt1" tx1="dk1" bg2="lt2" tx2="dk2" accent1="accent1" accent2="accent2" accent3="accent3" accent4="accent4" accent5="accent5" accent6="accent6" hlink="hlink" folHlink="folHlink"/>
  <p:sldLayoutIdLst>
    <p:sldLayoutId id="2147484042" r:id="rId1"/>
    <p:sldLayoutId id="2147484043" r:id="rId2"/>
    <p:sldLayoutId id="2147484044" r:id="rId3"/>
    <p:sldLayoutId id="2147484045" r:id="rId4"/>
    <p:sldLayoutId id="2147484046" r:id="rId5"/>
    <p:sldLayoutId id="2147484047" r:id="rId6"/>
    <p:sldLayoutId id="2147484048" r:id="rId7"/>
    <p:sldLayoutId id="2147484049" r:id="rId8"/>
    <p:sldLayoutId id="2147484050" r:id="rId9"/>
    <p:sldLayoutId id="2147484051" r:id="rId10"/>
    <p:sldLayoutId id="2147484052" r:id="rId11"/>
    <p:sldLayoutId id="2147484053" r:id="rId12"/>
    <p:sldLayoutId id="2147484054" r:id="rId13"/>
    <p:sldLayoutId id="2147484055" r:id="rId14"/>
    <p:sldLayoutId id="2147484056" r:id="rId15"/>
    <p:sldLayoutId id="2147484057" r:id="rId16"/>
    <p:sldLayoutId id="2147484058" r:id="rId17"/>
    <p:sldLayoutId id="2147484059" r:id="rId18"/>
    <p:sldLayoutId id="2147484060" r:id="rId19"/>
    <p:sldLayoutId id="2147484061" r:id="rId20"/>
    <p:sldLayoutId id="2147484062" r:id="rId21"/>
    <p:sldLayoutId id="2147484063" r:id="rId22"/>
    <p:sldLayoutId id="2147484064" r:id="rId23"/>
    <p:sldLayoutId id="2147484065" r:id="rId24"/>
    <p:sldLayoutId id="2147484066" r:id="rId25"/>
    <p:sldLayoutId id="2147484067" r:id="rId26"/>
  </p:sldLayoutIdLst>
  <p:hf hdr="0" ftr="0" dt="0"/>
  <p:txStyles>
    <p:titleStyle>
      <a:lvl1pPr algn="l" defTabSz="914400" rtl="0" eaLnBrk="1" latinLnBrk="0" hangingPunct="1">
        <a:lnSpc>
          <a:spcPct val="100000"/>
        </a:lnSpc>
        <a:spcBef>
          <a:spcPct val="0"/>
        </a:spcBef>
        <a:buNone/>
        <a:defRPr sz="3600" b="1" kern="1200">
          <a:solidFill>
            <a:srgbClr val="005C84"/>
          </a:solidFill>
          <a:latin typeface="+mj-lt"/>
          <a:ea typeface="+mj-ea"/>
          <a:cs typeface="+mj-cs"/>
        </a:defRPr>
      </a:lvl1pPr>
    </p:titleStyle>
    <p:bodyStyle>
      <a:lvl1pPr marL="171450" indent="-1714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1pPr>
      <a:lvl2pPr marL="401638" indent="-230188"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9"/>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5615" name="think-cell Slide" r:id="rId30" imgW="270" imgH="270" progId="TCLayout.ActiveDocument.1">
                  <p:embed/>
                </p:oleObj>
              </mc:Choice>
              <mc:Fallback>
                <p:oleObj name="think-cell Slide" r:id="rId30" imgW="270" imgH="270" progId="TCLayout.ActiveDocument.1">
                  <p:embed/>
                  <p:pic>
                    <p:nvPicPr>
                      <p:cNvPr id="4" name="Object 3" hidden="1"/>
                      <p:cNvPicPr/>
                      <p:nvPr/>
                    </p:nvPicPr>
                    <p:blipFill>
                      <a:blip r:embed="rId31"/>
                      <a:stretch>
                        <a:fillRect/>
                      </a:stretch>
                    </p:blipFill>
                    <p:spPr>
                      <a:xfrm>
                        <a:off x="1588" y="1588"/>
                        <a:ext cx="1587" cy="1587"/>
                      </a:xfrm>
                      <a:prstGeom prst="rect">
                        <a:avLst/>
                      </a:prstGeom>
                    </p:spPr>
                  </p:pic>
                </p:oleObj>
              </mc:Fallback>
            </mc:AlternateContent>
          </a:graphicData>
        </a:graphic>
      </p:graphicFrame>
      <p:sp>
        <p:nvSpPr>
          <p:cNvPr id="7" name="Round Diagonal Corner Rectangle 6"/>
          <p:cNvSpPr/>
          <p:nvPr/>
        </p:nvSpPr>
        <p:spPr>
          <a:xfrm>
            <a:off x="742950" y="6289485"/>
            <a:ext cx="7569200" cy="338328"/>
          </a:xfrm>
          <a:prstGeom prst="round2DiagRect">
            <a:avLst>
              <a:gd name="adj1" fmla="val 38120"/>
              <a:gd name="adj2" fmla="val 0"/>
            </a:avLst>
          </a:prstGeom>
          <a:solidFill>
            <a:srgbClr val="D0D0D0">
              <a:alpha val="2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Round Diagonal Corner Rectangle 7"/>
          <p:cNvSpPr/>
          <p:nvPr/>
        </p:nvSpPr>
        <p:spPr>
          <a:xfrm>
            <a:off x="228600" y="6289485"/>
            <a:ext cx="402336" cy="338328"/>
          </a:xfrm>
          <a:prstGeom prst="round2DiagRect">
            <a:avLst>
              <a:gd name="adj1" fmla="val 0"/>
              <a:gd name="adj2" fmla="val 33665"/>
            </a:avLst>
          </a:prstGeom>
          <a:solidFill>
            <a:srgbClr val="9799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Placeholder 1"/>
          <p:cNvSpPr>
            <a:spLocks noGrp="1"/>
          </p:cNvSpPr>
          <p:nvPr>
            <p:ph type="title"/>
          </p:nvPr>
        </p:nvSpPr>
        <p:spPr>
          <a:xfrm>
            <a:off x="744538" y="502920"/>
            <a:ext cx="7658101" cy="1154927"/>
          </a:xfrm>
          <a:prstGeom prst="rect">
            <a:avLst/>
          </a:prstGeom>
        </p:spPr>
        <p:txBody>
          <a:bodyPr vert="horz" lIns="0" tIns="0" rIns="0" bIns="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744538" y="2605736"/>
            <a:ext cx="7658101" cy="3306901"/>
          </a:xfrm>
          <a:prstGeom prst="rect">
            <a:avLst/>
          </a:prstGeom>
        </p:spPr>
        <p:txBody>
          <a:bodyPr vert="horz" lIns="0" tIns="45720" rIns="0" bIns="45720" rtlCol="0">
            <a:noAutofit/>
          </a:bodyPr>
          <a:lstStyle/>
          <a:p>
            <a:pPr lvl="0"/>
            <a:r>
              <a:rPr lang="en-US" dirty="0"/>
              <a:t>Click to edit Master text styles</a:t>
            </a:r>
          </a:p>
          <a:p>
            <a:pPr lvl="1"/>
            <a:r>
              <a:rPr lang="en-US" dirty="0"/>
              <a:t>Second level</a:t>
            </a:r>
          </a:p>
        </p:txBody>
      </p:sp>
      <p:sp>
        <p:nvSpPr>
          <p:cNvPr id="6"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pic>
        <p:nvPicPr>
          <p:cNvPr id="11" name="Picture 10" descr="Cargill_Webinar_graphics-87.png"/>
          <p:cNvPicPr>
            <a:picLocks noChangeAspect="1"/>
          </p:cNvPicPr>
          <p:nvPr/>
        </p:nvPicPr>
        <p:blipFill>
          <a:blip r:embed="rId32" cstate="print"/>
          <a:stretch>
            <a:fillRect/>
          </a:stretch>
        </p:blipFill>
        <p:spPr>
          <a:xfrm>
            <a:off x="8402638" y="6322732"/>
            <a:ext cx="535376" cy="239135"/>
          </a:xfrm>
          <a:prstGeom prst="rect">
            <a:avLst/>
          </a:prstGeom>
        </p:spPr>
      </p:pic>
      <p:sp>
        <p:nvSpPr>
          <p:cNvPr id="9" name="TextBox 8"/>
          <p:cNvSpPr txBox="1"/>
          <p:nvPr/>
        </p:nvSpPr>
        <p:spPr>
          <a:xfrm>
            <a:off x="6750205" y="6415576"/>
            <a:ext cx="1457450" cy="200055"/>
          </a:xfrm>
          <a:prstGeom prst="rect">
            <a:avLst/>
          </a:prstGeom>
          <a:noFill/>
        </p:spPr>
        <p:txBody>
          <a:bodyPr wrap="none" rtlCol="0">
            <a:spAutoFit/>
          </a:bodyPr>
          <a:lstStyle/>
          <a:p>
            <a:pPr>
              <a:defRPr/>
            </a:pPr>
            <a:r>
              <a:rPr lang="en-US" sz="700" baseline="30000" dirty="0">
                <a:solidFill>
                  <a:srgbClr val="959595"/>
                </a:solidFill>
              </a:rPr>
              <a:t>© 2014 Cargill, Incorporated. All rights reserved.</a:t>
            </a:r>
            <a:endParaRPr lang="en-US" dirty="0">
              <a:solidFill>
                <a:prstClr val="black"/>
              </a:solidFill>
            </a:endParaRPr>
          </a:p>
        </p:txBody>
      </p:sp>
      <p:sp>
        <p:nvSpPr>
          <p:cNvPr id="12" name="TextBox 11"/>
          <p:cNvSpPr txBox="1"/>
          <p:nvPr/>
        </p:nvSpPr>
        <p:spPr>
          <a:xfrm>
            <a:off x="740663" y="6281928"/>
            <a:ext cx="4821237" cy="365760"/>
          </a:xfrm>
          <a:prstGeom prst="rect">
            <a:avLst/>
          </a:prstGeom>
          <a:noFill/>
        </p:spPr>
        <p:txBody>
          <a:bodyPr wrap="square" rtlCol="0" anchor="ctr">
            <a:noAutofit/>
          </a:bodyPr>
          <a:lstStyle/>
          <a:p>
            <a:pPr>
              <a:defRPr/>
            </a:pPr>
            <a:r>
              <a:rPr lang="en-US" sz="1200" b="1" dirty="0">
                <a:solidFill>
                  <a:srgbClr val="97999B"/>
                </a:solidFill>
              </a:rPr>
              <a:t>Program Maestro Regional Leads Workshop 2017</a:t>
            </a:r>
          </a:p>
        </p:txBody>
      </p:sp>
    </p:spTree>
    <p:extLst>
      <p:ext uri="{BB962C8B-B14F-4D97-AF65-F5344CB8AC3E}">
        <p14:creationId xmlns:p14="http://schemas.microsoft.com/office/powerpoint/2010/main" val="1682134440"/>
      </p:ext>
    </p:extLst>
  </p:cSld>
  <p:clrMap bg1="lt1" tx1="dk1" bg2="lt2" tx2="dk2" accent1="accent1" accent2="accent2" accent3="accent3" accent4="accent4" accent5="accent5" accent6="accent6" hlink="hlink" folHlink="folHlink"/>
  <p:sldLayoutIdLst>
    <p:sldLayoutId id="2147484075" r:id="rId1"/>
    <p:sldLayoutId id="2147484076" r:id="rId2"/>
    <p:sldLayoutId id="2147484077" r:id="rId3"/>
    <p:sldLayoutId id="2147484078" r:id="rId4"/>
    <p:sldLayoutId id="2147484079" r:id="rId5"/>
    <p:sldLayoutId id="2147484080" r:id="rId6"/>
    <p:sldLayoutId id="2147484081" r:id="rId7"/>
    <p:sldLayoutId id="2147484082" r:id="rId8"/>
    <p:sldLayoutId id="2147484083" r:id="rId9"/>
    <p:sldLayoutId id="2147484084" r:id="rId10"/>
    <p:sldLayoutId id="2147484085" r:id="rId11"/>
    <p:sldLayoutId id="2147484086" r:id="rId12"/>
    <p:sldLayoutId id="2147484087" r:id="rId13"/>
    <p:sldLayoutId id="2147484088" r:id="rId14"/>
    <p:sldLayoutId id="2147484089" r:id="rId15"/>
    <p:sldLayoutId id="2147484090" r:id="rId16"/>
    <p:sldLayoutId id="2147484091" r:id="rId17"/>
    <p:sldLayoutId id="2147484092" r:id="rId18"/>
    <p:sldLayoutId id="2147484093" r:id="rId19"/>
    <p:sldLayoutId id="2147484094" r:id="rId20"/>
    <p:sldLayoutId id="2147484095" r:id="rId21"/>
    <p:sldLayoutId id="2147484096" r:id="rId22"/>
    <p:sldLayoutId id="2147484097" r:id="rId23"/>
    <p:sldLayoutId id="2147484098" r:id="rId24"/>
    <p:sldLayoutId id="2147484099" r:id="rId25"/>
    <p:sldLayoutId id="2147484100" r:id="rId26"/>
  </p:sldLayoutIdLst>
  <p:hf hdr="0" ftr="0" dt="0"/>
  <p:txStyles>
    <p:titleStyle>
      <a:lvl1pPr algn="l" defTabSz="914400" rtl="0" eaLnBrk="1" latinLnBrk="0" hangingPunct="1">
        <a:lnSpc>
          <a:spcPct val="100000"/>
        </a:lnSpc>
        <a:spcBef>
          <a:spcPct val="0"/>
        </a:spcBef>
        <a:buNone/>
        <a:defRPr sz="3600" b="1" kern="1200">
          <a:solidFill>
            <a:srgbClr val="005C84"/>
          </a:solidFill>
          <a:latin typeface="+mj-lt"/>
          <a:ea typeface="+mj-ea"/>
          <a:cs typeface="+mj-cs"/>
        </a:defRPr>
      </a:lvl1pPr>
    </p:titleStyle>
    <p:bodyStyle>
      <a:lvl1pPr marL="171450" indent="-1714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1pPr>
      <a:lvl2pPr marL="401638" indent="-230188"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7"/>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6639" name="think-cell Slide" r:id="rId28" imgW="270" imgH="270" progId="TCLayout.ActiveDocument.1">
                  <p:embed/>
                </p:oleObj>
              </mc:Choice>
              <mc:Fallback>
                <p:oleObj name="think-cell Slide" r:id="rId28" imgW="270" imgH="270" progId="TCLayout.ActiveDocument.1">
                  <p:embed/>
                  <p:pic>
                    <p:nvPicPr>
                      <p:cNvPr id="4" name="Object 3" hidden="1"/>
                      <p:cNvPicPr/>
                      <p:nvPr/>
                    </p:nvPicPr>
                    <p:blipFill>
                      <a:blip r:embed="rId29"/>
                      <a:stretch>
                        <a:fillRect/>
                      </a:stretch>
                    </p:blipFill>
                    <p:spPr>
                      <a:xfrm>
                        <a:off x="1588" y="1588"/>
                        <a:ext cx="1587" cy="1587"/>
                      </a:xfrm>
                      <a:prstGeom prst="rect">
                        <a:avLst/>
                      </a:prstGeom>
                    </p:spPr>
                  </p:pic>
                </p:oleObj>
              </mc:Fallback>
            </mc:AlternateContent>
          </a:graphicData>
        </a:graphic>
      </p:graphicFrame>
      <p:sp>
        <p:nvSpPr>
          <p:cNvPr id="7" name="Round Diagonal Corner Rectangle 6"/>
          <p:cNvSpPr/>
          <p:nvPr/>
        </p:nvSpPr>
        <p:spPr>
          <a:xfrm>
            <a:off x="742950" y="6289485"/>
            <a:ext cx="7569200" cy="338328"/>
          </a:xfrm>
          <a:prstGeom prst="round2DiagRect">
            <a:avLst>
              <a:gd name="adj1" fmla="val 38120"/>
              <a:gd name="adj2" fmla="val 0"/>
            </a:avLst>
          </a:prstGeom>
          <a:solidFill>
            <a:srgbClr val="D0D0D0">
              <a:alpha val="2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Round Diagonal Corner Rectangle 7"/>
          <p:cNvSpPr/>
          <p:nvPr/>
        </p:nvSpPr>
        <p:spPr>
          <a:xfrm>
            <a:off x="228600" y="6289485"/>
            <a:ext cx="402336" cy="338328"/>
          </a:xfrm>
          <a:prstGeom prst="round2DiagRect">
            <a:avLst>
              <a:gd name="adj1" fmla="val 0"/>
              <a:gd name="adj2" fmla="val 33665"/>
            </a:avLst>
          </a:prstGeom>
          <a:solidFill>
            <a:srgbClr val="9799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Placeholder 1"/>
          <p:cNvSpPr>
            <a:spLocks noGrp="1"/>
          </p:cNvSpPr>
          <p:nvPr>
            <p:ph type="title"/>
          </p:nvPr>
        </p:nvSpPr>
        <p:spPr>
          <a:xfrm>
            <a:off x="744538" y="502920"/>
            <a:ext cx="7658101" cy="1154927"/>
          </a:xfrm>
          <a:prstGeom prst="rect">
            <a:avLst/>
          </a:prstGeom>
        </p:spPr>
        <p:txBody>
          <a:bodyPr vert="horz" lIns="0" tIns="0" rIns="0" bIns="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744538" y="2605736"/>
            <a:ext cx="7658101" cy="3306901"/>
          </a:xfrm>
          <a:prstGeom prst="rect">
            <a:avLst/>
          </a:prstGeom>
        </p:spPr>
        <p:txBody>
          <a:bodyPr vert="horz" lIns="0" tIns="45720" rIns="0" bIns="45720" rtlCol="0">
            <a:noAutofit/>
          </a:bodyPr>
          <a:lstStyle/>
          <a:p>
            <a:pPr lvl="0"/>
            <a:r>
              <a:rPr lang="en-US" dirty="0"/>
              <a:t>Click to edit Master text styles</a:t>
            </a:r>
          </a:p>
          <a:p>
            <a:pPr lvl="1"/>
            <a:r>
              <a:rPr lang="en-US" dirty="0"/>
              <a:t>Second level</a:t>
            </a:r>
          </a:p>
        </p:txBody>
      </p:sp>
      <p:sp>
        <p:nvSpPr>
          <p:cNvPr id="6"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pic>
        <p:nvPicPr>
          <p:cNvPr id="11" name="Picture 10" descr="Cargill_Webinar_graphics-87.png"/>
          <p:cNvPicPr>
            <a:picLocks noChangeAspect="1"/>
          </p:cNvPicPr>
          <p:nvPr/>
        </p:nvPicPr>
        <p:blipFill>
          <a:blip r:embed="rId30" cstate="print"/>
          <a:stretch>
            <a:fillRect/>
          </a:stretch>
        </p:blipFill>
        <p:spPr>
          <a:xfrm>
            <a:off x="8402638" y="6322732"/>
            <a:ext cx="535376" cy="239135"/>
          </a:xfrm>
          <a:prstGeom prst="rect">
            <a:avLst/>
          </a:prstGeom>
        </p:spPr>
      </p:pic>
      <p:sp>
        <p:nvSpPr>
          <p:cNvPr id="9" name="TextBox 8"/>
          <p:cNvSpPr txBox="1"/>
          <p:nvPr/>
        </p:nvSpPr>
        <p:spPr>
          <a:xfrm>
            <a:off x="6750205" y="6415576"/>
            <a:ext cx="1457450" cy="200055"/>
          </a:xfrm>
          <a:prstGeom prst="rect">
            <a:avLst/>
          </a:prstGeom>
          <a:noFill/>
        </p:spPr>
        <p:txBody>
          <a:bodyPr wrap="none" rtlCol="0">
            <a:spAutoFit/>
          </a:bodyPr>
          <a:lstStyle/>
          <a:p>
            <a:pPr>
              <a:defRPr/>
            </a:pPr>
            <a:r>
              <a:rPr lang="en-US" sz="700" baseline="30000">
                <a:solidFill>
                  <a:srgbClr val="959595"/>
                </a:solidFill>
              </a:rPr>
              <a:t>© 2014 </a:t>
            </a:r>
            <a:r>
              <a:rPr lang="en-US" sz="700" baseline="30000" dirty="0">
                <a:solidFill>
                  <a:srgbClr val="959595"/>
                </a:solidFill>
              </a:rPr>
              <a:t>Cargill, Incorporated. All rights reserved.</a:t>
            </a:r>
            <a:endParaRPr lang="en-US" dirty="0">
              <a:solidFill>
                <a:prstClr val="black"/>
              </a:solidFill>
            </a:endParaRPr>
          </a:p>
        </p:txBody>
      </p:sp>
      <p:sp>
        <p:nvSpPr>
          <p:cNvPr id="12" name="TextBox 11"/>
          <p:cNvSpPr txBox="1"/>
          <p:nvPr/>
        </p:nvSpPr>
        <p:spPr>
          <a:xfrm>
            <a:off x="740664" y="6281928"/>
            <a:ext cx="4572000" cy="365760"/>
          </a:xfrm>
          <a:prstGeom prst="rect">
            <a:avLst/>
          </a:prstGeom>
          <a:noFill/>
        </p:spPr>
        <p:txBody>
          <a:bodyPr wrap="square" rtlCol="0" anchor="ctr">
            <a:noAutofit/>
          </a:bodyPr>
          <a:lstStyle/>
          <a:p>
            <a:pPr>
              <a:defRPr/>
            </a:pPr>
            <a:r>
              <a:rPr lang="en-US" sz="1200" b="1" dirty="0">
                <a:solidFill>
                  <a:srgbClr val="97999B"/>
                </a:solidFill>
              </a:rPr>
              <a:t>Program Maestro Steering Committee Meeting </a:t>
            </a:r>
          </a:p>
        </p:txBody>
      </p:sp>
    </p:spTree>
    <p:extLst>
      <p:ext uri="{BB962C8B-B14F-4D97-AF65-F5344CB8AC3E}">
        <p14:creationId xmlns:p14="http://schemas.microsoft.com/office/powerpoint/2010/main" val="3916674390"/>
      </p:ext>
    </p:extLst>
  </p:cSld>
  <p:clrMap bg1="lt1" tx1="dk1" bg2="lt2" tx2="dk2" accent1="accent1" accent2="accent2" accent3="accent3" accent4="accent4" accent5="accent5" accent6="accent6" hlink="hlink" folHlink="folHlink"/>
  <p:sldLayoutIdLst>
    <p:sldLayoutId id="2147484102" r:id="rId1"/>
    <p:sldLayoutId id="2147484103" r:id="rId2"/>
    <p:sldLayoutId id="2147484104" r:id="rId3"/>
    <p:sldLayoutId id="2147484105" r:id="rId4"/>
    <p:sldLayoutId id="2147484106" r:id="rId5"/>
    <p:sldLayoutId id="2147484107" r:id="rId6"/>
    <p:sldLayoutId id="2147484108" r:id="rId7"/>
    <p:sldLayoutId id="2147484109" r:id="rId8"/>
    <p:sldLayoutId id="2147484110" r:id="rId9"/>
    <p:sldLayoutId id="2147484111" r:id="rId10"/>
    <p:sldLayoutId id="2147484112" r:id="rId11"/>
    <p:sldLayoutId id="2147484113" r:id="rId12"/>
    <p:sldLayoutId id="2147484114" r:id="rId13"/>
    <p:sldLayoutId id="2147484115" r:id="rId14"/>
    <p:sldLayoutId id="2147484116" r:id="rId15"/>
    <p:sldLayoutId id="2147484117" r:id="rId16"/>
    <p:sldLayoutId id="2147484118" r:id="rId17"/>
    <p:sldLayoutId id="2147484119" r:id="rId18"/>
    <p:sldLayoutId id="2147484120" r:id="rId19"/>
    <p:sldLayoutId id="2147484121" r:id="rId20"/>
    <p:sldLayoutId id="2147484122" r:id="rId21"/>
    <p:sldLayoutId id="2147484123" r:id="rId22"/>
    <p:sldLayoutId id="2147484124" r:id="rId23"/>
    <p:sldLayoutId id="2147484125" r:id="rId24"/>
  </p:sldLayoutIdLst>
  <p:hf hdr="0" ftr="0" dt="0"/>
  <p:txStyles>
    <p:titleStyle>
      <a:lvl1pPr algn="l" defTabSz="914400" rtl="0" eaLnBrk="1" latinLnBrk="0" hangingPunct="1">
        <a:lnSpc>
          <a:spcPct val="100000"/>
        </a:lnSpc>
        <a:spcBef>
          <a:spcPct val="0"/>
        </a:spcBef>
        <a:buNone/>
        <a:defRPr sz="3600" b="1" kern="1200">
          <a:solidFill>
            <a:srgbClr val="005C84"/>
          </a:solidFill>
          <a:latin typeface="+mj-lt"/>
          <a:ea typeface="+mj-ea"/>
          <a:cs typeface="+mj-cs"/>
        </a:defRPr>
      </a:lvl1pPr>
    </p:titleStyle>
    <p:bodyStyle>
      <a:lvl1pPr marL="171450" indent="-1714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1pPr>
      <a:lvl2pPr marL="401638" indent="-230188"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ound Diagonal Corner Rectangle 6"/>
          <p:cNvSpPr/>
          <p:nvPr/>
        </p:nvSpPr>
        <p:spPr>
          <a:xfrm>
            <a:off x="742950" y="6289485"/>
            <a:ext cx="7569200" cy="338328"/>
          </a:xfrm>
          <a:prstGeom prst="round2DiagRect">
            <a:avLst>
              <a:gd name="adj1" fmla="val 38120"/>
              <a:gd name="adj2" fmla="val 0"/>
            </a:avLst>
          </a:prstGeom>
          <a:solidFill>
            <a:srgbClr val="D0D0D0">
              <a:alpha val="2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en-US" sz="1800">
              <a:solidFill>
                <a:prstClr val="white"/>
              </a:solidFill>
            </a:endParaRPr>
          </a:p>
        </p:txBody>
      </p:sp>
      <p:sp>
        <p:nvSpPr>
          <p:cNvPr id="8" name="Round Diagonal Corner Rectangle 7"/>
          <p:cNvSpPr/>
          <p:nvPr/>
        </p:nvSpPr>
        <p:spPr>
          <a:xfrm>
            <a:off x="228600" y="6289485"/>
            <a:ext cx="402336" cy="338328"/>
          </a:xfrm>
          <a:prstGeom prst="round2DiagRect">
            <a:avLst>
              <a:gd name="adj1" fmla="val 0"/>
              <a:gd name="adj2" fmla="val 33665"/>
            </a:avLst>
          </a:prstGeom>
          <a:solidFill>
            <a:srgbClr val="9799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en-US" sz="1800" dirty="0">
              <a:solidFill>
                <a:prstClr val="white"/>
              </a:solidFill>
            </a:endParaRPr>
          </a:p>
        </p:txBody>
      </p:sp>
      <p:sp>
        <p:nvSpPr>
          <p:cNvPr id="2" name="Title Placeholder 1"/>
          <p:cNvSpPr>
            <a:spLocks noGrp="1"/>
          </p:cNvSpPr>
          <p:nvPr>
            <p:ph type="title"/>
          </p:nvPr>
        </p:nvSpPr>
        <p:spPr>
          <a:xfrm>
            <a:off x="744538" y="502920"/>
            <a:ext cx="7658101" cy="1154927"/>
          </a:xfrm>
          <a:prstGeom prst="rect">
            <a:avLst/>
          </a:prstGeom>
        </p:spPr>
        <p:txBody>
          <a:bodyPr vert="horz" lIns="0" tIns="0" rIns="0" bIns="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744538" y="2605736"/>
            <a:ext cx="7658101" cy="3306901"/>
          </a:xfrm>
          <a:prstGeom prst="rect">
            <a:avLst/>
          </a:prstGeom>
        </p:spPr>
        <p:txBody>
          <a:bodyPr vert="horz" lIns="0" tIns="45720" rIns="0" bIns="45720" rtlCol="0">
            <a:noAutofit/>
          </a:bodyPr>
          <a:lstStyle/>
          <a:p>
            <a:pPr lvl="0"/>
            <a:r>
              <a:rPr lang="en-US" dirty="0"/>
              <a:t>Click to edit Master text styles</a:t>
            </a:r>
          </a:p>
          <a:p>
            <a:pPr lvl="1"/>
            <a:r>
              <a:rPr lang="en-US" dirty="0"/>
              <a:t>Second level</a:t>
            </a:r>
          </a:p>
        </p:txBody>
      </p:sp>
      <p:sp>
        <p:nvSpPr>
          <p:cNvPr id="6"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pPr fontAlgn="auto">
              <a:spcBef>
                <a:spcPts val="0"/>
              </a:spcBef>
              <a:spcAft>
                <a:spcPts val="0"/>
              </a:spcAft>
            </a:pPr>
            <a:fld id="{3DF1AFCE-D540-41EE-B441-3ED6DEB25CDC}" type="slidenum">
              <a:rPr lang="en-US" smtClean="0">
                <a:solidFill>
                  <a:prstClr val="white"/>
                </a:solidFill>
                <a:latin typeface="Helvetica"/>
                <a:ea typeface="+mn-ea"/>
              </a:rPr>
              <a:pPr fontAlgn="auto">
                <a:spcBef>
                  <a:spcPts val="0"/>
                </a:spcBef>
                <a:spcAft>
                  <a:spcPts val="0"/>
                </a:spcAft>
              </a:pPr>
              <a:t>‹#›</a:t>
            </a:fld>
            <a:endParaRPr lang="en-US" dirty="0">
              <a:solidFill>
                <a:prstClr val="white"/>
              </a:solidFill>
              <a:latin typeface="Helvetica"/>
              <a:ea typeface="+mn-ea"/>
            </a:endParaRPr>
          </a:p>
        </p:txBody>
      </p:sp>
      <p:pic>
        <p:nvPicPr>
          <p:cNvPr id="11" name="Picture 10" descr="Cargill_Webinar_graphics-87.png"/>
          <p:cNvPicPr>
            <a:picLocks noChangeAspect="1"/>
          </p:cNvPicPr>
          <p:nvPr/>
        </p:nvPicPr>
        <p:blipFill>
          <a:blip r:embed="rId26" cstate="print"/>
          <a:stretch>
            <a:fillRect/>
          </a:stretch>
        </p:blipFill>
        <p:spPr>
          <a:xfrm>
            <a:off x="8402638" y="6322732"/>
            <a:ext cx="535376" cy="239135"/>
          </a:xfrm>
          <a:prstGeom prst="rect">
            <a:avLst/>
          </a:prstGeom>
        </p:spPr>
      </p:pic>
      <p:sp>
        <p:nvSpPr>
          <p:cNvPr id="9" name="TextBox 8"/>
          <p:cNvSpPr txBox="1"/>
          <p:nvPr/>
        </p:nvSpPr>
        <p:spPr>
          <a:xfrm>
            <a:off x="6750205" y="6415576"/>
            <a:ext cx="1457450" cy="200055"/>
          </a:xfrm>
          <a:prstGeom prst="rect">
            <a:avLst/>
          </a:prstGeom>
          <a:noFill/>
        </p:spPr>
        <p:txBody>
          <a:bodyPr wrap="none" rtlCol="0">
            <a:spAutoFit/>
          </a:bodyPr>
          <a:lstStyle/>
          <a:p>
            <a:pPr algn="l" fontAlgn="auto">
              <a:spcBef>
                <a:spcPts val="0"/>
              </a:spcBef>
              <a:spcAft>
                <a:spcPts val="0"/>
              </a:spcAft>
              <a:defRPr/>
            </a:pPr>
            <a:r>
              <a:rPr lang="en-US" sz="700" baseline="30000">
                <a:solidFill>
                  <a:srgbClr val="959595"/>
                </a:solidFill>
                <a:latin typeface="Helvetica"/>
                <a:ea typeface="+mn-ea"/>
              </a:rPr>
              <a:t>© 2014 </a:t>
            </a:r>
            <a:r>
              <a:rPr lang="en-US" sz="700" baseline="30000" dirty="0">
                <a:solidFill>
                  <a:srgbClr val="959595"/>
                </a:solidFill>
                <a:latin typeface="Helvetica"/>
                <a:ea typeface="+mn-ea"/>
              </a:rPr>
              <a:t>Cargill, Incorporated. All rights reserved.</a:t>
            </a:r>
            <a:endParaRPr lang="en-US" sz="1800" dirty="0">
              <a:solidFill>
                <a:prstClr val="black"/>
              </a:solidFill>
              <a:latin typeface="Helvetica"/>
              <a:ea typeface="+mn-ea"/>
            </a:endParaRPr>
          </a:p>
        </p:txBody>
      </p:sp>
      <p:sp>
        <p:nvSpPr>
          <p:cNvPr id="10" name="TextBox 9"/>
          <p:cNvSpPr txBox="1"/>
          <p:nvPr userDrawn="1"/>
        </p:nvSpPr>
        <p:spPr>
          <a:xfrm>
            <a:off x="740664" y="6281928"/>
            <a:ext cx="4572000" cy="365760"/>
          </a:xfrm>
          <a:prstGeom prst="rect">
            <a:avLst/>
          </a:prstGeom>
          <a:noFill/>
        </p:spPr>
        <p:txBody>
          <a:bodyPr wrap="square" rtlCol="0" anchor="ctr">
            <a:no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97999B"/>
                </a:solidFill>
              </a:rPr>
              <a:t>Program Maestro Regional Workshop North</a:t>
            </a:r>
            <a:r>
              <a:rPr lang="en-US" sz="1200" b="1" baseline="0" dirty="0">
                <a:solidFill>
                  <a:srgbClr val="97999B"/>
                </a:solidFill>
              </a:rPr>
              <a:t> America</a:t>
            </a:r>
            <a:r>
              <a:rPr lang="en-US" sz="1200" b="1" dirty="0">
                <a:solidFill>
                  <a:srgbClr val="97999B"/>
                </a:solidFill>
              </a:rPr>
              <a:t> 2016</a:t>
            </a:r>
          </a:p>
        </p:txBody>
      </p:sp>
    </p:spTree>
    <p:extLst>
      <p:ext uri="{BB962C8B-B14F-4D97-AF65-F5344CB8AC3E}">
        <p14:creationId xmlns:p14="http://schemas.microsoft.com/office/powerpoint/2010/main" val="845572777"/>
      </p:ext>
    </p:extLst>
  </p:cSld>
  <p:clrMap bg1="lt1" tx1="dk1" bg2="lt2" tx2="dk2" accent1="accent1" accent2="accent2" accent3="accent3" accent4="accent4" accent5="accent5" accent6="accent6" hlink="hlink" folHlink="folHlink"/>
  <p:sldLayoutIdLst>
    <p:sldLayoutId id="2147484128" r:id="rId1"/>
    <p:sldLayoutId id="2147484129" r:id="rId2"/>
    <p:sldLayoutId id="2147484130" r:id="rId3"/>
    <p:sldLayoutId id="2147484131" r:id="rId4"/>
    <p:sldLayoutId id="2147484132" r:id="rId5"/>
    <p:sldLayoutId id="2147484133" r:id="rId6"/>
    <p:sldLayoutId id="2147484134" r:id="rId7"/>
    <p:sldLayoutId id="2147484135" r:id="rId8"/>
    <p:sldLayoutId id="2147484136" r:id="rId9"/>
    <p:sldLayoutId id="2147484137" r:id="rId10"/>
    <p:sldLayoutId id="2147484138" r:id="rId11"/>
    <p:sldLayoutId id="2147484139" r:id="rId12"/>
    <p:sldLayoutId id="2147484140" r:id="rId13"/>
    <p:sldLayoutId id="2147484141" r:id="rId14"/>
    <p:sldLayoutId id="2147484142" r:id="rId15"/>
    <p:sldLayoutId id="2147484143" r:id="rId16"/>
    <p:sldLayoutId id="2147484144" r:id="rId17"/>
    <p:sldLayoutId id="2147484145" r:id="rId18"/>
    <p:sldLayoutId id="2147484146" r:id="rId19"/>
    <p:sldLayoutId id="2147484147" r:id="rId20"/>
    <p:sldLayoutId id="2147484148" r:id="rId21"/>
    <p:sldLayoutId id="2147484149" r:id="rId22"/>
    <p:sldLayoutId id="2147484150" r:id="rId23"/>
    <p:sldLayoutId id="2147484151" r:id="rId24"/>
  </p:sldLayoutIdLst>
  <p:hf hdr="0" ftr="0" dt="0"/>
  <p:txStyles>
    <p:titleStyle>
      <a:lvl1pPr algn="l" defTabSz="914400" rtl="0" eaLnBrk="1" latinLnBrk="0" hangingPunct="1">
        <a:lnSpc>
          <a:spcPct val="100000"/>
        </a:lnSpc>
        <a:spcBef>
          <a:spcPct val="0"/>
        </a:spcBef>
        <a:buNone/>
        <a:defRPr sz="3600" b="1" kern="1200">
          <a:solidFill>
            <a:srgbClr val="005C84"/>
          </a:solidFill>
          <a:latin typeface="+mj-lt"/>
          <a:ea typeface="+mj-ea"/>
          <a:cs typeface="+mj-cs"/>
        </a:defRPr>
      </a:lvl1pPr>
    </p:titleStyle>
    <p:bodyStyle>
      <a:lvl1pPr marL="171450" indent="-1714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1pPr>
      <a:lvl2pPr marL="401638" indent="-230188"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33"/>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7663" name="think-cell Slide" r:id="rId34" imgW="270" imgH="270" progId="TCLayout.ActiveDocument.1">
                  <p:embed/>
                </p:oleObj>
              </mc:Choice>
              <mc:Fallback>
                <p:oleObj name="think-cell Slide" r:id="rId34" imgW="270" imgH="270" progId="TCLayout.ActiveDocument.1">
                  <p:embed/>
                  <p:pic>
                    <p:nvPicPr>
                      <p:cNvPr id="4" name="Object 3" hidden="1"/>
                      <p:cNvPicPr/>
                      <p:nvPr/>
                    </p:nvPicPr>
                    <p:blipFill>
                      <a:blip r:embed="rId35"/>
                      <a:stretch>
                        <a:fillRect/>
                      </a:stretch>
                    </p:blipFill>
                    <p:spPr>
                      <a:xfrm>
                        <a:off x="1588" y="1588"/>
                        <a:ext cx="1587" cy="1587"/>
                      </a:xfrm>
                      <a:prstGeom prst="rect">
                        <a:avLst/>
                      </a:prstGeom>
                    </p:spPr>
                  </p:pic>
                </p:oleObj>
              </mc:Fallback>
            </mc:AlternateContent>
          </a:graphicData>
        </a:graphic>
      </p:graphicFrame>
      <p:sp>
        <p:nvSpPr>
          <p:cNvPr id="7" name="Round Diagonal Corner Rectangle 6"/>
          <p:cNvSpPr/>
          <p:nvPr/>
        </p:nvSpPr>
        <p:spPr>
          <a:xfrm>
            <a:off x="742950" y="6289485"/>
            <a:ext cx="7569200" cy="338328"/>
          </a:xfrm>
          <a:prstGeom prst="round2DiagRect">
            <a:avLst>
              <a:gd name="adj1" fmla="val 38120"/>
              <a:gd name="adj2" fmla="val 0"/>
            </a:avLst>
          </a:prstGeom>
          <a:solidFill>
            <a:srgbClr val="D0D0D0">
              <a:alpha val="2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Round Diagonal Corner Rectangle 7"/>
          <p:cNvSpPr/>
          <p:nvPr/>
        </p:nvSpPr>
        <p:spPr>
          <a:xfrm>
            <a:off x="228600" y="6289485"/>
            <a:ext cx="402336" cy="338328"/>
          </a:xfrm>
          <a:prstGeom prst="round2DiagRect">
            <a:avLst>
              <a:gd name="adj1" fmla="val 0"/>
              <a:gd name="adj2" fmla="val 33665"/>
            </a:avLst>
          </a:prstGeom>
          <a:solidFill>
            <a:srgbClr val="9799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Placeholder 1"/>
          <p:cNvSpPr>
            <a:spLocks noGrp="1"/>
          </p:cNvSpPr>
          <p:nvPr>
            <p:ph type="title"/>
          </p:nvPr>
        </p:nvSpPr>
        <p:spPr>
          <a:xfrm>
            <a:off x="744538" y="502920"/>
            <a:ext cx="7658101" cy="1154927"/>
          </a:xfrm>
          <a:prstGeom prst="rect">
            <a:avLst/>
          </a:prstGeom>
        </p:spPr>
        <p:txBody>
          <a:bodyPr vert="horz" lIns="0" tIns="0" rIns="0" bIns="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744538" y="2605736"/>
            <a:ext cx="7658101" cy="3306901"/>
          </a:xfrm>
          <a:prstGeom prst="rect">
            <a:avLst/>
          </a:prstGeom>
        </p:spPr>
        <p:txBody>
          <a:bodyPr vert="horz" lIns="0" tIns="45720" rIns="0" bIns="45720" rtlCol="0">
            <a:noAutofit/>
          </a:bodyPr>
          <a:lstStyle/>
          <a:p>
            <a:pPr lvl="0"/>
            <a:r>
              <a:rPr lang="en-US" dirty="0"/>
              <a:t>Click to edit Master text styles</a:t>
            </a:r>
          </a:p>
          <a:p>
            <a:pPr lvl="1"/>
            <a:r>
              <a:rPr lang="en-US" dirty="0"/>
              <a:t>Second level</a:t>
            </a:r>
          </a:p>
        </p:txBody>
      </p:sp>
      <p:sp>
        <p:nvSpPr>
          <p:cNvPr id="6"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pic>
        <p:nvPicPr>
          <p:cNvPr id="11" name="Picture 10" descr="Cargill_Webinar_graphics-87.png"/>
          <p:cNvPicPr>
            <a:picLocks noChangeAspect="1"/>
          </p:cNvPicPr>
          <p:nvPr/>
        </p:nvPicPr>
        <p:blipFill>
          <a:blip r:embed="rId36" cstate="print"/>
          <a:stretch>
            <a:fillRect/>
          </a:stretch>
        </p:blipFill>
        <p:spPr>
          <a:xfrm>
            <a:off x="8402638" y="6322732"/>
            <a:ext cx="535376" cy="239135"/>
          </a:xfrm>
          <a:prstGeom prst="rect">
            <a:avLst/>
          </a:prstGeom>
        </p:spPr>
      </p:pic>
      <p:sp>
        <p:nvSpPr>
          <p:cNvPr id="9" name="TextBox 8"/>
          <p:cNvSpPr txBox="1"/>
          <p:nvPr/>
        </p:nvSpPr>
        <p:spPr>
          <a:xfrm>
            <a:off x="6750205" y="6415576"/>
            <a:ext cx="1457450" cy="200055"/>
          </a:xfrm>
          <a:prstGeom prst="rect">
            <a:avLst/>
          </a:prstGeom>
          <a:noFill/>
        </p:spPr>
        <p:txBody>
          <a:bodyPr wrap="none" rtlCol="0">
            <a:spAutoFit/>
          </a:bodyPr>
          <a:lstStyle/>
          <a:p>
            <a:pPr>
              <a:defRPr/>
            </a:pPr>
            <a:r>
              <a:rPr lang="en-US" sz="700" baseline="30000" dirty="0">
                <a:solidFill>
                  <a:srgbClr val="959595"/>
                </a:solidFill>
              </a:rPr>
              <a:t>© 2014 Cargill, Incorporated. All rights reserved.</a:t>
            </a:r>
            <a:endParaRPr lang="en-US" dirty="0">
              <a:solidFill>
                <a:prstClr val="black"/>
              </a:solidFill>
            </a:endParaRPr>
          </a:p>
        </p:txBody>
      </p:sp>
    </p:spTree>
    <p:extLst>
      <p:ext uri="{BB962C8B-B14F-4D97-AF65-F5344CB8AC3E}">
        <p14:creationId xmlns:p14="http://schemas.microsoft.com/office/powerpoint/2010/main" val="211470365"/>
      </p:ext>
    </p:extLst>
  </p:cSld>
  <p:clrMap bg1="lt1" tx1="dk1" bg2="lt2" tx2="dk2" accent1="accent1" accent2="accent2" accent3="accent3" accent4="accent4" accent5="accent5" accent6="accent6" hlink="hlink" folHlink="folHlink"/>
  <p:sldLayoutIdLst>
    <p:sldLayoutId id="2147484154" r:id="rId1"/>
    <p:sldLayoutId id="2147484155" r:id="rId2"/>
    <p:sldLayoutId id="2147484156" r:id="rId3"/>
    <p:sldLayoutId id="2147484157" r:id="rId4"/>
    <p:sldLayoutId id="2147484158" r:id="rId5"/>
    <p:sldLayoutId id="2147484159" r:id="rId6"/>
    <p:sldLayoutId id="2147484160" r:id="rId7"/>
    <p:sldLayoutId id="2147484161" r:id="rId8"/>
    <p:sldLayoutId id="2147484162" r:id="rId9"/>
    <p:sldLayoutId id="2147484163" r:id="rId10"/>
    <p:sldLayoutId id="2147484164" r:id="rId11"/>
    <p:sldLayoutId id="2147484165" r:id="rId12"/>
    <p:sldLayoutId id="2147484166" r:id="rId13"/>
    <p:sldLayoutId id="2147484167" r:id="rId14"/>
    <p:sldLayoutId id="2147484168" r:id="rId15"/>
    <p:sldLayoutId id="2147484169" r:id="rId16"/>
    <p:sldLayoutId id="2147484170" r:id="rId17"/>
    <p:sldLayoutId id="2147484171" r:id="rId18"/>
    <p:sldLayoutId id="2147484172" r:id="rId19"/>
    <p:sldLayoutId id="2147484173" r:id="rId20"/>
    <p:sldLayoutId id="2147484174" r:id="rId21"/>
    <p:sldLayoutId id="2147484175" r:id="rId22"/>
    <p:sldLayoutId id="2147484176" r:id="rId23"/>
    <p:sldLayoutId id="2147484177" r:id="rId24"/>
    <p:sldLayoutId id="2147484178" r:id="rId25"/>
    <p:sldLayoutId id="2147484179" r:id="rId26"/>
    <p:sldLayoutId id="2147484180" r:id="rId27"/>
    <p:sldLayoutId id="2147484182" r:id="rId28"/>
    <p:sldLayoutId id="2147484183" r:id="rId29"/>
    <p:sldLayoutId id="2147484184" r:id="rId30"/>
  </p:sldLayoutIdLst>
  <p:hf hdr="0" ftr="0" dt="0"/>
  <p:txStyles>
    <p:titleStyle>
      <a:lvl1pPr algn="l" defTabSz="914400" rtl="0" eaLnBrk="1" latinLnBrk="0" hangingPunct="1">
        <a:lnSpc>
          <a:spcPct val="100000"/>
        </a:lnSpc>
        <a:spcBef>
          <a:spcPct val="0"/>
        </a:spcBef>
        <a:buNone/>
        <a:defRPr sz="3600" b="1" kern="1200">
          <a:solidFill>
            <a:srgbClr val="005C84"/>
          </a:solidFill>
          <a:latin typeface="+mj-lt"/>
          <a:ea typeface="+mj-ea"/>
          <a:cs typeface="+mj-cs"/>
        </a:defRPr>
      </a:lvl1pPr>
    </p:titleStyle>
    <p:bodyStyle>
      <a:lvl1pPr marL="171450" indent="-1714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1pPr>
      <a:lvl2pPr marL="401638" indent="-230188"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7"/>
            </p:custDataLst>
          </p:nvPr>
        </p:nvGraphicFramePr>
        <p:xfrm>
          <a:off x="1589" y="1590"/>
          <a:ext cx="1587" cy="1587"/>
        </p:xfrm>
        <a:graphic>
          <a:graphicData uri="http://schemas.openxmlformats.org/presentationml/2006/ole">
            <mc:AlternateContent xmlns:mc="http://schemas.openxmlformats.org/markup-compatibility/2006">
              <mc:Choice xmlns:v="urn:schemas-microsoft-com:vml" Requires="v">
                <p:oleObj spid="_x0000_s8687" name="think-cell Slide" r:id="rId28" imgW="360" imgH="360" progId="TCLayout.ActiveDocument.1">
                  <p:embed/>
                </p:oleObj>
              </mc:Choice>
              <mc:Fallback>
                <p:oleObj name="think-cell Slide" r:id="rId28" imgW="360" imgH="360" progId="TCLayout.ActiveDocument.1">
                  <p:embed/>
                  <p:pic>
                    <p:nvPicPr>
                      <p:cNvPr id="4" name="Object 3" hidden="1"/>
                      <p:cNvPicPr/>
                      <p:nvPr/>
                    </p:nvPicPr>
                    <p:blipFill>
                      <a:blip r:embed="rId29"/>
                      <a:stretch>
                        <a:fillRect/>
                      </a:stretch>
                    </p:blipFill>
                    <p:spPr>
                      <a:xfrm>
                        <a:off x="1589" y="1590"/>
                        <a:ext cx="1587" cy="1587"/>
                      </a:xfrm>
                      <a:prstGeom prst="rect">
                        <a:avLst/>
                      </a:prstGeom>
                    </p:spPr>
                  </p:pic>
                </p:oleObj>
              </mc:Fallback>
            </mc:AlternateContent>
          </a:graphicData>
        </a:graphic>
      </p:graphicFrame>
      <p:sp>
        <p:nvSpPr>
          <p:cNvPr id="7" name="Round Diagonal Corner Rectangle 6"/>
          <p:cNvSpPr/>
          <p:nvPr/>
        </p:nvSpPr>
        <p:spPr>
          <a:xfrm>
            <a:off x="742951" y="6289485"/>
            <a:ext cx="7569200" cy="338328"/>
          </a:xfrm>
          <a:prstGeom prst="round2DiagRect">
            <a:avLst>
              <a:gd name="adj1" fmla="val 38120"/>
              <a:gd name="adj2" fmla="val 0"/>
            </a:avLst>
          </a:prstGeom>
          <a:solidFill>
            <a:srgbClr val="D0D0D0">
              <a:alpha val="2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prstClr val="white"/>
              </a:solidFill>
            </a:endParaRPr>
          </a:p>
        </p:txBody>
      </p:sp>
      <p:sp>
        <p:nvSpPr>
          <p:cNvPr id="8" name="Round Diagonal Corner Rectangle 7"/>
          <p:cNvSpPr/>
          <p:nvPr/>
        </p:nvSpPr>
        <p:spPr>
          <a:xfrm>
            <a:off x="228600" y="6289485"/>
            <a:ext cx="402336" cy="338328"/>
          </a:xfrm>
          <a:prstGeom prst="round2DiagRect">
            <a:avLst>
              <a:gd name="adj1" fmla="val 0"/>
              <a:gd name="adj2" fmla="val 33665"/>
            </a:avLst>
          </a:prstGeom>
          <a:solidFill>
            <a:srgbClr val="9799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prstClr val="white"/>
              </a:solidFill>
            </a:endParaRPr>
          </a:p>
        </p:txBody>
      </p:sp>
      <p:sp>
        <p:nvSpPr>
          <p:cNvPr id="2" name="Title Placeholder 1"/>
          <p:cNvSpPr>
            <a:spLocks noGrp="1"/>
          </p:cNvSpPr>
          <p:nvPr>
            <p:ph type="title"/>
          </p:nvPr>
        </p:nvSpPr>
        <p:spPr>
          <a:xfrm>
            <a:off x="744539" y="502922"/>
            <a:ext cx="7658101" cy="1154927"/>
          </a:xfrm>
          <a:prstGeom prst="rect">
            <a:avLst/>
          </a:prstGeom>
        </p:spPr>
        <p:txBody>
          <a:bodyPr vert="horz" lIns="0" tIns="0" rIns="0" bIns="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744539" y="2605738"/>
            <a:ext cx="7658101" cy="3306901"/>
          </a:xfrm>
          <a:prstGeom prst="rect">
            <a:avLst/>
          </a:prstGeom>
        </p:spPr>
        <p:txBody>
          <a:bodyPr vert="horz" lIns="0" tIns="45720" rIns="0" bIns="45720" rtlCol="0">
            <a:noAutofit/>
          </a:bodyPr>
          <a:lstStyle/>
          <a:p>
            <a:pPr lvl="0"/>
            <a:r>
              <a:rPr lang="en-US" dirty="0"/>
              <a:t>Click to edit Master text styles</a:t>
            </a:r>
          </a:p>
          <a:p>
            <a:pPr lvl="1"/>
            <a:r>
              <a:rPr lang="en-US" dirty="0"/>
              <a:t>Second level</a:t>
            </a:r>
          </a:p>
        </p:txBody>
      </p:sp>
      <p:sp>
        <p:nvSpPr>
          <p:cNvPr id="6" name="Slide Number Placeholder 5"/>
          <p:cNvSpPr>
            <a:spLocks noGrp="1"/>
          </p:cNvSpPr>
          <p:nvPr>
            <p:ph type="sldNum" sz="quarter" idx="4"/>
          </p:nvPr>
        </p:nvSpPr>
        <p:spPr>
          <a:xfrm>
            <a:off x="239715" y="6286106"/>
            <a:ext cx="378392" cy="365125"/>
          </a:xfrm>
          <a:prstGeom prst="rect">
            <a:avLst/>
          </a:prstGeom>
        </p:spPr>
        <p:txBody>
          <a:bodyPr vert="horz" wrap="none" lIns="91440" tIns="45720" rIns="91440" bIns="45720" rtlCol="0" anchor="ctr"/>
          <a:lstStyle>
            <a:lvl1pPr algn="ctr">
              <a:defRPr sz="9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pic>
        <p:nvPicPr>
          <p:cNvPr id="11" name="Picture 10" descr="Cargill_Webinar_graphics-87.png"/>
          <p:cNvPicPr>
            <a:picLocks noChangeAspect="1"/>
          </p:cNvPicPr>
          <p:nvPr/>
        </p:nvPicPr>
        <p:blipFill>
          <a:blip r:embed="rId30" cstate="print"/>
          <a:stretch>
            <a:fillRect/>
          </a:stretch>
        </p:blipFill>
        <p:spPr>
          <a:xfrm>
            <a:off x="8402638" y="6322734"/>
            <a:ext cx="535376" cy="239135"/>
          </a:xfrm>
          <a:prstGeom prst="rect">
            <a:avLst/>
          </a:prstGeom>
        </p:spPr>
      </p:pic>
      <p:sp>
        <p:nvSpPr>
          <p:cNvPr id="9" name="TextBox 8"/>
          <p:cNvSpPr txBox="1"/>
          <p:nvPr/>
        </p:nvSpPr>
        <p:spPr>
          <a:xfrm>
            <a:off x="6750204" y="6415577"/>
            <a:ext cx="1156086" cy="173124"/>
          </a:xfrm>
          <a:prstGeom prst="rect">
            <a:avLst/>
          </a:prstGeom>
          <a:noFill/>
        </p:spPr>
        <p:txBody>
          <a:bodyPr wrap="none" rtlCol="0">
            <a:spAutoFit/>
          </a:bodyPr>
          <a:lstStyle/>
          <a:p>
            <a:pPr>
              <a:defRPr/>
            </a:pPr>
            <a:r>
              <a:rPr lang="en-US" sz="525" baseline="30000" dirty="0">
                <a:solidFill>
                  <a:srgbClr val="959595"/>
                </a:solidFill>
              </a:rPr>
              <a:t>© 2014 Cargill, Incorporated. All rights reserved.</a:t>
            </a:r>
            <a:endParaRPr lang="en-US" sz="1350" dirty="0">
              <a:solidFill>
                <a:prstClr val="black"/>
              </a:solidFill>
            </a:endParaRPr>
          </a:p>
        </p:txBody>
      </p:sp>
    </p:spTree>
    <p:extLst>
      <p:ext uri="{BB962C8B-B14F-4D97-AF65-F5344CB8AC3E}">
        <p14:creationId xmlns:p14="http://schemas.microsoft.com/office/powerpoint/2010/main" val="2892814173"/>
      </p:ext>
    </p:extLst>
  </p:cSld>
  <p:clrMap bg1="lt1" tx1="dk1" bg2="lt2" tx2="dk2" accent1="accent1" accent2="accent2" accent3="accent3" accent4="accent4" accent5="accent5" accent6="accent6" hlink="hlink" folHlink="folHlink"/>
  <p:sldLayoutIdLst>
    <p:sldLayoutId id="2147484186" r:id="rId1"/>
    <p:sldLayoutId id="2147484187" r:id="rId2"/>
    <p:sldLayoutId id="2147484188" r:id="rId3"/>
    <p:sldLayoutId id="2147484189" r:id="rId4"/>
    <p:sldLayoutId id="2147484190" r:id="rId5"/>
    <p:sldLayoutId id="2147484191" r:id="rId6"/>
    <p:sldLayoutId id="2147484192" r:id="rId7"/>
    <p:sldLayoutId id="2147484193" r:id="rId8"/>
    <p:sldLayoutId id="2147484194" r:id="rId9"/>
    <p:sldLayoutId id="2147484195" r:id="rId10"/>
    <p:sldLayoutId id="2147484196" r:id="rId11"/>
    <p:sldLayoutId id="2147484197" r:id="rId12"/>
    <p:sldLayoutId id="2147484198" r:id="rId13"/>
    <p:sldLayoutId id="2147484199" r:id="rId14"/>
    <p:sldLayoutId id="2147484200" r:id="rId15"/>
    <p:sldLayoutId id="2147484201" r:id="rId16"/>
    <p:sldLayoutId id="2147484202" r:id="rId17"/>
    <p:sldLayoutId id="2147484203" r:id="rId18"/>
    <p:sldLayoutId id="2147484204" r:id="rId19"/>
    <p:sldLayoutId id="2147484205" r:id="rId20"/>
    <p:sldLayoutId id="2147484206" r:id="rId21"/>
    <p:sldLayoutId id="2147484207" r:id="rId22"/>
    <p:sldLayoutId id="2147484208" r:id="rId23"/>
    <p:sldLayoutId id="2147484209" r:id="rId24"/>
  </p:sldLayoutIdLst>
  <p:hf hdr="0" ftr="0" dt="0"/>
  <p:txStyles>
    <p:titleStyle>
      <a:lvl1pPr algn="l" defTabSz="685800" rtl="0" eaLnBrk="1" latinLnBrk="0" hangingPunct="1">
        <a:lnSpc>
          <a:spcPct val="100000"/>
        </a:lnSpc>
        <a:spcBef>
          <a:spcPct val="0"/>
        </a:spcBef>
        <a:buNone/>
        <a:defRPr sz="2700" b="1" kern="1200">
          <a:solidFill>
            <a:srgbClr val="005C84"/>
          </a:solidFill>
          <a:latin typeface="+mj-lt"/>
          <a:ea typeface="+mj-ea"/>
          <a:cs typeface="+mj-cs"/>
        </a:defRPr>
      </a:lvl1pPr>
    </p:titleStyle>
    <p:bodyStyle>
      <a:lvl1pPr marL="128588" indent="-128588" algn="l" defTabSz="685800" rtl="0" eaLnBrk="1" latinLnBrk="0" hangingPunct="1">
        <a:spcBef>
          <a:spcPct val="20000"/>
        </a:spcBef>
        <a:buFont typeface="Arial" pitchFamily="34" charset="0"/>
        <a:buChar char="•"/>
        <a:defRPr sz="1050" kern="1200">
          <a:solidFill>
            <a:schemeClr val="tx1"/>
          </a:solidFill>
          <a:latin typeface="+mn-lt"/>
          <a:ea typeface="+mn-ea"/>
          <a:cs typeface="+mn-cs"/>
        </a:defRPr>
      </a:lvl1pPr>
      <a:lvl2pPr marL="301229" indent="-172641" algn="l" defTabSz="685800" rtl="0" eaLnBrk="1" latinLnBrk="0" hangingPunct="1">
        <a:spcBef>
          <a:spcPct val="20000"/>
        </a:spcBef>
        <a:buFont typeface="Arial" pitchFamily="34" charset="0"/>
        <a:buChar char="–"/>
        <a:defRPr sz="900" kern="1200">
          <a:solidFill>
            <a:schemeClr val="tx1"/>
          </a:solidFill>
          <a:latin typeface="+mn-lt"/>
          <a:ea typeface="+mn-ea"/>
          <a:cs typeface="+mn-cs"/>
        </a:defRPr>
      </a:lvl2pPr>
      <a:lvl3pPr marL="8572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3pPr>
      <a:lvl4pPr marL="12001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bwMode="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324000" y="324000"/>
            <a:ext cx="8496000" cy="756000"/>
          </a:xfrm>
          <a:prstGeom prst="rect">
            <a:avLst/>
          </a:prstGeom>
        </p:spPr>
        <p:txBody>
          <a:bodyPr vert="horz" lIns="0" tIns="0" rIns="0" bIns="0" rtlCol="0" anchor="ctr" anchorCtr="0">
            <a:noAutofit/>
          </a:bodyPr>
          <a:lstStyle/>
          <a:p>
            <a:r>
              <a:rPr lang="en-US" noProof="0" dirty="0"/>
              <a:t>Insert page title</a:t>
            </a:r>
          </a:p>
        </p:txBody>
      </p:sp>
      <p:sp>
        <p:nvSpPr>
          <p:cNvPr id="3" name="Text Placeholder 2"/>
          <p:cNvSpPr>
            <a:spLocks noGrp="1"/>
          </p:cNvSpPr>
          <p:nvPr>
            <p:ph type="body" idx="1"/>
          </p:nvPr>
        </p:nvSpPr>
        <p:spPr bwMode="gray">
          <a:xfrm>
            <a:off x="324000" y="1690687"/>
            <a:ext cx="8496000" cy="4391025"/>
          </a:xfrm>
          <a:prstGeom prst="rect">
            <a:avLst/>
          </a:prstGeom>
        </p:spPr>
        <p:txBody>
          <a:bodyPr vert="horz" lIns="0" tIns="0" rIns="0" bIns="0" rtlCol="0">
            <a:noAutofit/>
          </a:bodyPr>
          <a:lstStyle/>
          <a:p>
            <a:pPr lvl="0"/>
            <a:r>
              <a:rPr lang="en-US" noProof="0" dirty="0"/>
              <a:t>First level</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33" name="Rectangle 32"/>
          <p:cNvSpPr/>
          <p:nvPr userDrawn="1"/>
        </p:nvSpPr>
        <p:spPr bwMode="gray">
          <a:xfrm>
            <a:off x="324000" y="0"/>
            <a:ext cx="8496000" cy="162000"/>
          </a:xfrm>
          <a:prstGeom prst="rect">
            <a:avLst/>
          </a:prstGeom>
          <a:solidFill>
            <a:srgbClr val="005F86"/>
          </a:solidFill>
          <a:ln w="9525"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600" b="0" i="0" u="none" strike="noStrike" kern="0" cap="none" spc="0" normalizeH="0" baseline="0" noProof="0" dirty="0">
              <a:ln>
                <a:noFill/>
              </a:ln>
              <a:effectLst/>
              <a:uLnTx/>
              <a:uFillTx/>
              <a:ea typeface="Arial Unicode MS" pitchFamily="34" charset="-128"/>
              <a:cs typeface="Arial Unicode MS" pitchFamily="34" charset="-128"/>
            </a:endParaRPr>
          </a:p>
        </p:txBody>
      </p:sp>
      <p:cxnSp>
        <p:nvCxnSpPr>
          <p:cNvPr id="8" name="Straight Connector 7"/>
          <p:cNvCxnSpPr/>
          <p:nvPr/>
        </p:nvCxnSpPr>
        <p:spPr>
          <a:xfrm>
            <a:off x="324000" y="1231200"/>
            <a:ext cx="8496300"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2" name="Round Same Side Corner Rectangle 11"/>
          <p:cNvSpPr/>
          <p:nvPr/>
        </p:nvSpPr>
        <p:spPr bwMode="gray">
          <a:xfrm>
            <a:off x="7039897" y="112456"/>
            <a:ext cx="1780103" cy="423087"/>
          </a:xfrm>
          <a:prstGeom prst="round2SameRect">
            <a:avLst>
              <a:gd name="adj1" fmla="val 0"/>
              <a:gd name="adj2" fmla="val 32353"/>
            </a:avLst>
          </a:prstGeom>
          <a:solidFill>
            <a:srgbClr val="005F86"/>
          </a:solidFill>
          <a:ln w="635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11" name="Round Diagonal Corner Rectangle 6">
            <a:extLst>
              <a:ext uri="{FF2B5EF4-FFF2-40B4-BE49-F238E27FC236}">
                <a16:creationId xmlns:a16="http://schemas.microsoft.com/office/drawing/2014/main" id="{4758BB67-32EE-4205-8FEC-0F48E1191C44}"/>
              </a:ext>
            </a:extLst>
          </p:cNvPr>
          <p:cNvSpPr/>
          <p:nvPr userDrawn="1"/>
        </p:nvSpPr>
        <p:spPr>
          <a:xfrm>
            <a:off x="742950" y="6289485"/>
            <a:ext cx="7569200" cy="338328"/>
          </a:xfrm>
          <a:prstGeom prst="round2DiagRect">
            <a:avLst>
              <a:gd name="adj1" fmla="val 38120"/>
              <a:gd name="adj2" fmla="val 0"/>
            </a:avLst>
          </a:prstGeom>
          <a:solidFill>
            <a:srgbClr val="D0D0D0">
              <a:alpha val="2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1100" dirty="0">
                <a:solidFill>
                  <a:srgbClr val="63666A"/>
                </a:solidFill>
              </a:rPr>
              <a:t>Cargill Ariba Light Account Enablement</a:t>
            </a:r>
          </a:p>
        </p:txBody>
      </p:sp>
      <p:sp>
        <p:nvSpPr>
          <p:cNvPr id="13" name="Round Diagonal Corner Rectangle 7">
            <a:extLst>
              <a:ext uri="{FF2B5EF4-FFF2-40B4-BE49-F238E27FC236}">
                <a16:creationId xmlns:a16="http://schemas.microsoft.com/office/drawing/2014/main" id="{62BB3BB6-24D3-4D1D-821D-B29FAC22DA1F}"/>
              </a:ext>
            </a:extLst>
          </p:cNvPr>
          <p:cNvSpPr/>
          <p:nvPr userDrawn="1"/>
        </p:nvSpPr>
        <p:spPr>
          <a:xfrm>
            <a:off x="228600" y="6289485"/>
            <a:ext cx="402336" cy="338328"/>
          </a:xfrm>
          <a:prstGeom prst="round2DiagRect">
            <a:avLst>
              <a:gd name="adj1" fmla="val 0"/>
              <a:gd name="adj2" fmla="val 33665"/>
            </a:avLst>
          </a:prstGeom>
          <a:solidFill>
            <a:srgbClr val="9799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4" name="Slide Number Placeholder 5">
            <a:extLst>
              <a:ext uri="{FF2B5EF4-FFF2-40B4-BE49-F238E27FC236}">
                <a16:creationId xmlns:a16="http://schemas.microsoft.com/office/drawing/2014/main" id="{6CFCEDA6-7AE9-46CB-97F1-425841A95A52}"/>
              </a:ext>
            </a:extLst>
          </p:cNvPr>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solidFill>
                  <a:prstClr val="white"/>
                </a:solidFill>
              </a:rPr>
              <a:pPr/>
              <a:t>‹#›</a:t>
            </a:fld>
            <a:endParaRPr lang="en-US" dirty="0">
              <a:solidFill>
                <a:prstClr val="white"/>
              </a:solidFill>
            </a:endParaRPr>
          </a:p>
        </p:txBody>
      </p:sp>
      <p:pic>
        <p:nvPicPr>
          <p:cNvPr id="15" name="Picture 14" descr="Cargill_Webinar_graphics-87.png">
            <a:extLst>
              <a:ext uri="{FF2B5EF4-FFF2-40B4-BE49-F238E27FC236}">
                <a16:creationId xmlns:a16="http://schemas.microsoft.com/office/drawing/2014/main" id="{656852C1-9A49-4B62-9F52-E81355A230EB}"/>
              </a:ext>
            </a:extLst>
          </p:cNvPr>
          <p:cNvPicPr>
            <a:picLocks noChangeAspect="1"/>
          </p:cNvPicPr>
          <p:nvPr userDrawn="1"/>
        </p:nvPicPr>
        <p:blipFill>
          <a:blip r:embed="rId30" cstate="print"/>
          <a:stretch>
            <a:fillRect/>
          </a:stretch>
        </p:blipFill>
        <p:spPr>
          <a:xfrm>
            <a:off x="8402638" y="6322732"/>
            <a:ext cx="535376" cy="239135"/>
          </a:xfrm>
          <a:prstGeom prst="rect">
            <a:avLst/>
          </a:prstGeom>
        </p:spPr>
      </p:pic>
      <p:sp>
        <p:nvSpPr>
          <p:cNvPr id="16" name="TextBox 15">
            <a:extLst>
              <a:ext uri="{FF2B5EF4-FFF2-40B4-BE49-F238E27FC236}">
                <a16:creationId xmlns:a16="http://schemas.microsoft.com/office/drawing/2014/main" id="{CAA8BBBB-8DF4-42A1-9F93-E0620135108D}"/>
              </a:ext>
            </a:extLst>
          </p:cNvPr>
          <p:cNvSpPr txBox="1"/>
          <p:nvPr userDrawn="1"/>
        </p:nvSpPr>
        <p:spPr>
          <a:xfrm>
            <a:off x="6750205" y="6415576"/>
            <a:ext cx="1457450" cy="200055"/>
          </a:xfrm>
          <a:prstGeom prst="rect">
            <a:avLst/>
          </a:prstGeom>
          <a:noFill/>
        </p:spPr>
        <p:txBody>
          <a:bodyPr wrap="none" rtlCol="0">
            <a:spAutoFit/>
          </a:bodyPr>
          <a:lstStyle/>
          <a:p>
            <a:pPr>
              <a:defRPr/>
            </a:pPr>
            <a:r>
              <a:rPr lang="en-US" sz="700" baseline="30000" dirty="0">
                <a:solidFill>
                  <a:srgbClr val="959595"/>
                </a:solidFill>
              </a:rPr>
              <a:t>© 2014 Cargill, Incorporated. All rights reserved.</a:t>
            </a:r>
            <a:endParaRPr lang="en-US" dirty="0">
              <a:solidFill>
                <a:prstClr val="black"/>
              </a:solidFill>
            </a:endParaRPr>
          </a:p>
        </p:txBody>
      </p:sp>
    </p:spTree>
    <p:extLst>
      <p:ext uri="{BB962C8B-B14F-4D97-AF65-F5344CB8AC3E}">
        <p14:creationId xmlns:p14="http://schemas.microsoft.com/office/powerpoint/2010/main" val="1679421653"/>
      </p:ext>
    </p:extLst>
  </p:cSld>
  <p:clrMap bg1="lt1" tx1="dk1" bg2="lt2" tx2="dk2" accent1="accent1" accent2="accent2" accent3="accent3" accent4="accent4" accent5="accent5" accent6="accent6" hlink="hlink" folHlink="folHlink"/>
  <p:sldLayoutIdLst>
    <p:sldLayoutId id="2147484211" r:id="rId1"/>
    <p:sldLayoutId id="2147484212" r:id="rId2"/>
    <p:sldLayoutId id="2147484213" r:id="rId3"/>
    <p:sldLayoutId id="2147484214" r:id="rId4"/>
    <p:sldLayoutId id="2147484215" r:id="rId5"/>
    <p:sldLayoutId id="2147484216" r:id="rId6"/>
    <p:sldLayoutId id="2147484217" r:id="rId7"/>
    <p:sldLayoutId id="2147484218" r:id="rId8"/>
    <p:sldLayoutId id="2147484219" r:id="rId9"/>
    <p:sldLayoutId id="2147484220" r:id="rId10"/>
    <p:sldLayoutId id="2147484221" r:id="rId11"/>
    <p:sldLayoutId id="2147484222" r:id="rId12"/>
    <p:sldLayoutId id="2147484223" r:id="rId13"/>
    <p:sldLayoutId id="2147484224" r:id="rId14"/>
    <p:sldLayoutId id="2147484225" r:id="rId15"/>
    <p:sldLayoutId id="2147484226" r:id="rId16"/>
    <p:sldLayoutId id="2147484227" r:id="rId17"/>
    <p:sldLayoutId id="2147484228" r:id="rId18"/>
    <p:sldLayoutId id="2147484229" r:id="rId19"/>
    <p:sldLayoutId id="2147484230" r:id="rId20"/>
    <p:sldLayoutId id="2147484231" r:id="rId21"/>
    <p:sldLayoutId id="2147484232" r:id="rId22"/>
    <p:sldLayoutId id="2147484233" r:id="rId23"/>
    <p:sldLayoutId id="2147484234" r:id="rId24"/>
    <p:sldLayoutId id="2147484235" r:id="rId25"/>
    <p:sldLayoutId id="2147484236" r:id="rId26"/>
    <p:sldLayoutId id="2147484237" r:id="rId27"/>
    <p:sldLayoutId id="2147484238" r:id="rId28"/>
  </p:sldLayoutIdLst>
  <p:hf hdr="0" ftr="0" dt="0"/>
  <p:txStyles>
    <p:titleStyle>
      <a:lvl1pPr algn="l" defTabSz="914400" rtl="0" eaLnBrk="1" latinLnBrk="0" hangingPunct="1">
        <a:spcBef>
          <a:spcPct val="0"/>
        </a:spcBef>
        <a:buNone/>
        <a:defRPr sz="2400" b="1" kern="1200">
          <a:solidFill>
            <a:schemeClr val="accent2"/>
          </a:solidFill>
          <a:latin typeface="+mj-lt"/>
          <a:ea typeface="+mj-ea"/>
          <a:cs typeface="+mj-cs"/>
        </a:defRPr>
      </a:lvl1pPr>
    </p:titleStyle>
    <p:bodyStyle>
      <a:lvl1pPr marL="0" indent="0" algn="l" defTabSz="914400" rtl="0" eaLnBrk="1" latinLnBrk="0" hangingPunct="1">
        <a:spcBef>
          <a:spcPts val="1620"/>
        </a:spcBef>
        <a:buClr>
          <a:schemeClr val="accent1"/>
        </a:buClr>
        <a:buSzPct val="80000"/>
        <a:buFontTx/>
        <a:buNone/>
        <a:defRPr sz="1800" b="1" kern="1200">
          <a:solidFill>
            <a:schemeClr val="tx1"/>
          </a:solidFill>
          <a:latin typeface="+mn-lt"/>
          <a:ea typeface="+mn-ea"/>
          <a:cs typeface="+mn-cs"/>
        </a:defRPr>
      </a:lvl1pPr>
      <a:lvl2pPr marL="0" indent="0" algn="l" defTabSz="914400" rtl="0" eaLnBrk="1" latinLnBrk="0" hangingPunct="1">
        <a:spcBef>
          <a:spcPts val="600"/>
        </a:spcBef>
        <a:buClr>
          <a:schemeClr val="accent1"/>
        </a:buClr>
        <a:buSzPct val="80000"/>
        <a:buFont typeface="Wingdings" pitchFamily="2" charset="2"/>
        <a:buNone/>
        <a:defRPr sz="1800" kern="1200">
          <a:solidFill>
            <a:schemeClr val="tx1"/>
          </a:solidFill>
          <a:latin typeface="+mn-lt"/>
          <a:ea typeface="+mn-ea"/>
          <a:cs typeface="+mn-cs"/>
        </a:defRPr>
      </a:lvl2pPr>
      <a:lvl3pPr marL="180000" indent="-180000" algn="l" defTabSz="914400" rtl="0" eaLnBrk="1" latinLnBrk="0" hangingPunct="1">
        <a:spcBef>
          <a:spcPts val="400"/>
        </a:spcBef>
        <a:buClr>
          <a:schemeClr val="accent1"/>
        </a:buClr>
        <a:buSzPct val="100000"/>
        <a:buFont typeface="Wingdings" pitchFamily="2" charset="2"/>
        <a:buChar char=""/>
        <a:defRPr sz="1600" kern="1200">
          <a:solidFill>
            <a:schemeClr val="tx1"/>
          </a:solidFill>
          <a:latin typeface="+mn-lt"/>
          <a:ea typeface="+mn-ea"/>
          <a:cs typeface="+mn-cs"/>
        </a:defRPr>
      </a:lvl3pPr>
      <a:lvl4pPr marL="360000" indent="-180000" algn="l" defTabSz="914400" rtl="0" eaLnBrk="1" latinLnBrk="0" hangingPunct="1">
        <a:spcBef>
          <a:spcPts val="400"/>
        </a:spcBef>
        <a:buClr>
          <a:schemeClr val="tx1"/>
        </a:buClr>
        <a:buSzPct val="100000"/>
        <a:buFont typeface="Arial" pitchFamily="34" charset="0"/>
        <a:buChar char="–"/>
        <a:defRPr sz="1400" kern="1200">
          <a:solidFill>
            <a:schemeClr val="tx1"/>
          </a:solidFill>
          <a:latin typeface="+mn-lt"/>
          <a:ea typeface="+mn-ea"/>
          <a:cs typeface="+mn-cs"/>
        </a:defRPr>
      </a:lvl4pPr>
      <a:lvl5pPr marL="541338" indent="-180000" algn="l" defTabSz="914400" rtl="0" eaLnBrk="1" latinLnBrk="0" hangingPunct="1">
        <a:spcBef>
          <a:spcPts val="250"/>
        </a:spcBef>
        <a:buClr>
          <a:schemeClr val="tx1"/>
        </a:buClr>
        <a:buSzPct val="100000"/>
        <a:buFont typeface="Courier New" pitchFamily="49" charset="0"/>
        <a:buChar char="o"/>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446.xml"/><Relationship Id="rId6" Type="http://schemas.openxmlformats.org/officeDocument/2006/relationships/image" Target="../media/image12.png"/><Relationship Id="rId5" Type="http://schemas.openxmlformats.org/officeDocument/2006/relationships/image" Target="../media/image11.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slide" Target="slide42.xml"/><Relationship Id="rId2" Type="http://schemas.openxmlformats.org/officeDocument/2006/relationships/notesSlide" Target="../notesSlides/notesSlide2.xml"/><Relationship Id="rId1" Type="http://schemas.openxmlformats.org/officeDocument/2006/relationships/slideLayout" Target="../slideLayouts/slideLayout434.xml"/></Relationships>
</file>

<file path=ppt/slides/_rels/slide3.xml.rels><?xml version="1.0" encoding="UTF-8" standalone="yes"?>
<Relationships xmlns="http://schemas.openxmlformats.org/package/2006/relationships"><Relationship Id="rId8" Type="http://schemas.openxmlformats.org/officeDocument/2006/relationships/slide" Target="slide42.xml"/><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43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slide" Target="slide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7" Type="http://schemas.openxmlformats.org/officeDocument/2006/relationships/image" Target="../media/image13.png"/><Relationship Id="rId2" Type="http://schemas.openxmlformats.org/officeDocument/2006/relationships/slideLayout" Target="../slideLayouts/slideLayout431.xml"/><Relationship Id="rId1" Type="http://schemas.openxmlformats.org/officeDocument/2006/relationships/tags" Target="../tags/tag9.xml"/><Relationship Id="rId6" Type="http://schemas.openxmlformats.org/officeDocument/2006/relationships/slide" Target="slide3.xml"/><Relationship Id="rId5" Type="http://schemas.openxmlformats.org/officeDocument/2006/relationships/slide" Target="slide2.xml"/><Relationship Id="rId4" Type="http://schemas.openxmlformats.org/officeDocument/2006/relationships/slide" Target="slide4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431.xml"/><Relationship Id="rId1" Type="http://schemas.openxmlformats.org/officeDocument/2006/relationships/tags" Target="../tags/tag10.xml"/><Relationship Id="rId6" Type="http://schemas.openxmlformats.org/officeDocument/2006/relationships/slide" Target="slide3.xml"/><Relationship Id="rId5" Type="http://schemas.openxmlformats.org/officeDocument/2006/relationships/slide" Target="slide2.xml"/><Relationship Id="rId4" Type="http://schemas.openxmlformats.org/officeDocument/2006/relationships/slide" Target="slide42.xml"/></Relationships>
</file>

<file path=ppt/slides/_rels/slide6.xml.rels><?xml version="1.0" encoding="UTF-8" standalone="yes"?>
<Relationships xmlns="http://schemas.openxmlformats.org/package/2006/relationships"><Relationship Id="rId8" Type="http://schemas.openxmlformats.org/officeDocument/2006/relationships/slide" Target="slide42.xml"/><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447.xml"/><Relationship Id="rId6" Type="http://schemas.openxmlformats.org/officeDocument/2006/relationships/image" Target="../media/image17.png"/><Relationship Id="rId5" Type="http://schemas.openxmlformats.org/officeDocument/2006/relationships/image" Target="../media/image16.png"/><Relationship Id="rId10" Type="http://schemas.openxmlformats.org/officeDocument/2006/relationships/slide" Target="slide3.xml"/><Relationship Id="rId4" Type="http://schemas.openxmlformats.org/officeDocument/2006/relationships/image" Target="../media/image15.png"/><Relationship Id="rId9" Type="http://schemas.openxmlformats.org/officeDocument/2006/relationships/slide" Target="slide2.xml"/></Relationships>
</file>

<file path=ppt/slides/_rels/slide7.xml.rels><?xml version="1.0" encoding="UTF-8" standalone="yes"?>
<Relationships xmlns="http://schemas.openxmlformats.org/package/2006/relationships"><Relationship Id="rId8" Type="http://schemas.openxmlformats.org/officeDocument/2006/relationships/slide" Target="slide42.xml"/><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431.xml"/><Relationship Id="rId6" Type="http://schemas.openxmlformats.org/officeDocument/2006/relationships/diagramColors" Target="../diagrams/colors2.xml"/><Relationship Id="rId5" Type="http://schemas.openxmlformats.org/officeDocument/2006/relationships/diagramQuickStyle" Target="../diagrams/quickStyle2.xml"/><Relationship Id="rId10" Type="http://schemas.openxmlformats.org/officeDocument/2006/relationships/slide" Target="slide3.xml"/><Relationship Id="rId4" Type="http://schemas.openxmlformats.org/officeDocument/2006/relationships/diagramLayout" Target="../diagrams/layout2.xml"/><Relationship Id="rId9" Type="http://schemas.openxmlformats.org/officeDocument/2006/relationships/slide" Target="slide2.xml"/></Relationships>
</file>

<file path=ppt/slides/_rels/slide8.xml.rels><?xml version="1.0" encoding="UTF-8" standalone="yes"?>
<Relationships xmlns="http://schemas.openxmlformats.org/package/2006/relationships"><Relationship Id="rId3" Type="http://schemas.openxmlformats.org/officeDocument/2006/relationships/slide" Target="slide42.xml"/><Relationship Id="rId2" Type="http://schemas.openxmlformats.org/officeDocument/2006/relationships/notesSlide" Target="../notesSlides/notesSlide8.xml"/><Relationship Id="rId1" Type="http://schemas.openxmlformats.org/officeDocument/2006/relationships/slideLayout" Target="../slideLayouts/slideLayout431.xml"/><Relationship Id="rId6" Type="http://schemas.openxmlformats.org/officeDocument/2006/relationships/image" Target="../media/image19.png"/><Relationship Id="rId5" Type="http://schemas.openxmlformats.org/officeDocument/2006/relationships/slide" Target="slide3.xml"/><Relationship Id="rId4" Type="http://schemas.openxmlformats.org/officeDocument/2006/relationships/slide" Target="slide2.xml"/></Relationships>
</file>

<file path=ppt/slides/_rels/slide9.xml.rels><?xml version="1.0" encoding="UTF-8" standalone="yes"?>
<Relationships xmlns="http://schemas.openxmlformats.org/package/2006/relationships"><Relationship Id="rId3" Type="http://schemas.openxmlformats.org/officeDocument/2006/relationships/slide" Target="slide42.xml"/><Relationship Id="rId7"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431.xml"/><Relationship Id="rId6" Type="http://schemas.openxmlformats.org/officeDocument/2006/relationships/image" Target="../media/image20.png"/><Relationship Id="rId5" Type="http://schemas.openxmlformats.org/officeDocument/2006/relationships/slide" Target="slide3.xml"/><Relationship Id="rId4" Type="http://schemas.openxmlformats.org/officeDocument/2006/relationships/slide" Target="slide2.xml"/></Relationships>
</file>

<file path=ppt/slides/_rels/slide10.xml.rels><?xml version="1.0" encoding="UTF-8" standalone="yes"?>
<Relationships xmlns="http://schemas.openxmlformats.org/package/2006/relationships"><Relationship Id="rId3" Type="http://schemas.openxmlformats.org/officeDocument/2006/relationships/slide" Target="slide42.xml"/><Relationship Id="rId2" Type="http://schemas.openxmlformats.org/officeDocument/2006/relationships/notesSlide" Target="../notesSlides/notesSlide10.xml"/><Relationship Id="rId1" Type="http://schemas.openxmlformats.org/officeDocument/2006/relationships/slideLayout" Target="../slideLayouts/slideLayout431.xml"/><Relationship Id="rId6" Type="http://schemas.openxmlformats.org/officeDocument/2006/relationships/image" Target="../media/image22.png"/><Relationship Id="rId5" Type="http://schemas.openxmlformats.org/officeDocument/2006/relationships/slide" Target="slide3.xml"/><Relationship Id="rId4" Type="http://schemas.openxmlformats.org/officeDocument/2006/relationships/slide" Target="slide2.xml"/></Relationships>
</file>

<file path=ppt/slides/_rels/slide11.xml.rels><?xml version="1.0" encoding="UTF-8" standalone="yes"?>
<Relationships xmlns="http://schemas.openxmlformats.org/package/2006/relationships"><Relationship Id="rId3" Type="http://schemas.openxmlformats.org/officeDocument/2006/relationships/slide" Target="slide2.xml"/><Relationship Id="rId7"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431.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slide" Target="slide3.xml"/></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431.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449.xml"/></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2.xml"/><Relationship Id="rId1" Type="http://schemas.openxmlformats.org/officeDocument/2006/relationships/slideLayout" Target="../slideLayouts/slideLayout435.xml"/><Relationship Id="rId6" Type="http://schemas.openxmlformats.org/officeDocument/2006/relationships/slide" Target="slide7.xml"/><Relationship Id="rId5" Type="http://schemas.openxmlformats.org/officeDocument/2006/relationships/slide" Target="slide2.xml"/><Relationship Id="rId4" Type="http://schemas.openxmlformats.org/officeDocument/2006/relationships/slide" Target="slide42.xml"/></Relationships>
</file>

<file path=ppt/slides/_rels/slide1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435.xml"/><Relationship Id="rId4" Type="http://schemas.openxmlformats.org/officeDocument/2006/relationships/image" Target="../media/image31.png"/></Relationships>
</file>

<file path=ppt/slides/_rels/slide1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9.png"/><Relationship Id="rId1" Type="http://schemas.openxmlformats.org/officeDocument/2006/relationships/slideLayout" Target="../slideLayouts/slideLayout435.xml"/><Relationship Id="rId4" Type="http://schemas.openxmlformats.org/officeDocument/2006/relationships/image" Target="../media/image33.png"/></Relationships>
</file>

<file path=ppt/slides/_rels/slide1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435.xml"/></Relationships>
</file>

<file path=ppt/slides/_rels/slide1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435.xml"/></Relationships>
</file>

<file path=ppt/slides/_rels/slide1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435.xml"/></Relationships>
</file>

<file path=ppt/slides/_rels/slide2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431.xml"/></Relationships>
</file>

<file path=ppt/slides/_rels/slide2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29.png"/><Relationship Id="rId1" Type="http://schemas.openxmlformats.org/officeDocument/2006/relationships/slideLayout" Target="../slideLayouts/slideLayout435.xml"/><Relationship Id="rId4" Type="http://schemas.openxmlformats.org/officeDocument/2006/relationships/image" Target="../media/image41.png"/></Relationships>
</file>

<file path=ppt/slides/_rels/slide2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435.xml"/></Relationships>
</file>

<file path=ppt/slides/_rels/slide2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435.xml"/></Relationships>
</file>

<file path=ppt/slides/_rels/slide24.xml.rels><?xml version="1.0" encoding="UTF-8" standalone="yes"?>
<Relationships xmlns="http://schemas.openxmlformats.org/package/2006/relationships"><Relationship Id="rId8" Type="http://schemas.openxmlformats.org/officeDocument/2006/relationships/slide" Target="slide28.xml"/><Relationship Id="rId3" Type="http://schemas.openxmlformats.org/officeDocument/2006/relationships/diagramLayout" Target="../diagrams/layout3.xml"/><Relationship Id="rId7" Type="http://schemas.openxmlformats.org/officeDocument/2006/relationships/slide" Target="slide31.xml"/><Relationship Id="rId2" Type="http://schemas.openxmlformats.org/officeDocument/2006/relationships/diagramData" Target="../diagrams/data3.xml"/><Relationship Id="rId1" Type="http://schemas.openxmlformats.org/officeDocument/2006/relationships/slideLayout" Target="../slideLayouts/slideLayout431.xml"/><Relationship Id="rId6" Type="http://schemas.microsoft.com/office/2007/relationships/diagramDrawing" Target="../diagrams/drawing3.xml"/><Relationship Id="rId11" Type="http://schemas.openxmlformats.org/officeDocument/2006/relationships/slide" Target="slide37.xml"/><Relationship Id="rId5" Type="http://schemas.openxmlformats.org/officeDocument/2006/relationships/diagramColors" Target="../diagrams/colors3.xml"/><Relationship Id="rId10" Type="http://schemas.openxmlformats.org/officeDocument/2006/relationships/slide" Target="slide2.xml"/><Relationship Id="rId4" Type="http://schemas.openxmlformats.org/officeDocument/2006/relationships/diagramQuickStyle" Target="../diagrams/quickStyle3.xml"/><Relationship Id="rId9" Type="http://schemas.openxmlformats.org/officeDocument/2006/relationships/slide" Target="slide42.xml"/></Relationships>
</file>

<file path=ppt/slides/_rels/slide25.xml.rels><?xml version="1.0" encoding="UTF-8" standalone="yes"?>
<Relationships xmlns="http://schemas.openxmlformats.org/package/2006/relationships"><Relationship Id="rId3" Type="http://schemas.openxmlformats.org/officeDocument/2006/relationships/slide" Target="slide42.xml"/><Relationship Id="rId2" Type="http://schemas.openxmlformats.org/officeDocument/2006/relationships/notesSlide" Target="../notesSlides/notesSlide13.xml"/><Relationship Id="rId1" Type="http://schemas.openxmlformats.org/officeDocument/2006/relationships/slideLayout" Target="../slideLayouts/slideLayout431.xml"/><Relationship Id="rId5" Type="http://schemas.openxmlformats.org/officeDocument/2006/relationships/slide" Target="slide3.xml"/><Relationship Id="rId4" Type="http://schemas.openxmlformats.org/officeDocument/2006/relationships/slide" Target="slide2.xml"/></Relationships>
</file>

<file path=ppt/slides/_rels/slide26.xml.rels><?xml version="1.0" encoding="UTF-8" standalone="yes"?>
<Relationships xmlns="http://schemas.openxmlformats.org/package/2006/relationships"><Relationship Id="rId3" Type="http://schemas.openxmlformats.org/officeDocument/2006/relationships/slide" Target="slide42.xml"/><Relationship Id="rId7" Type="http://schemas.openxmlformats.org/officeDocument/2006/relationships/image" Target="../media/image47.png"/><Relationship Id="rId2" Type="http://schemas.openxmlformats.org/officeDocument/2006/relationships/notesSlide" Target="../notesSlides/notesSlide14.xml"/><Relationship Id="rId1" Type="http://schemas.openxmlformats.org/officeDocument/2006/relationships/slideLayout" Target="../slideLayouts/slideLayout433.xml"/><Relationship Id="rId6" Type="http://schemas.openxmlformats.org/officeDocument/2006/relationships/image" Target="../media/image46.png"/><Relationship Id="rId5" Type="http://schemas.openxmlformats.org/officeDocument/2006/relationships/slide" Target="slide24.xml"/><Relationship Id="rId4" Type="http://schemas.openxmlformats.org/officeDocument/2006/relationships/slide" Target="slide2.xml"/></Relationships>
</file>

<file path=ppt/slides/_rels/slide2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433.xml"/></Relationships>
</file>

<file path=ppt/slides/_rels/slide28.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slide" Target="slide42.xml"/><Relationship Id="rId7" Type="http://schemas.openxmlformats.org/officeDocument/2006/relationships/image" Target="../media/image51.png"/><Relationship Id="rId2" Type="http://schemas.openxmlformats.org/officeDocument/2006/relationships/notesSlide" Target="../notesSlides/notesSlide15.xml"/><Relationship Id="rId1" Type="http://schemas.openxmlformats.org/officeDocument/2006/relationships/slideLayout" Target="../slideLayouts/slideLayout433.xml"/><Relationship Id="rId6" Type="http://schemas.openxmlformats.org/officeDocument/2006/relationships/image" Target="../media/image50.png"/><Relationship Id="rId5" Type="http://schemas.openxmlformats.org/officeDocument/2006/relationships/slide" Target="slide24.xml"/><Relationship Id="rId4" Type="http://schemas.openxmlformats.org/officeDocument/2006/relationships/slide" Target="slide2.xml"/></Relationships>
</file>

<file path=ppt/slides/_rels/slide2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433.xml"/></Relationships>
</file>

<file path=ppt/slides/_rels/slide3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433.xml"/></Relationships>
</file>

<file path=ppt/slides/_rels/slide31.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slide" Target="slide42.xml"/><Relationship Id="rId7" Type="http://schemas.openxmlformats.org/officeDocument/2006/relationships/image" Target="../media/image58.png"/><Relationship Id="rId2" Type="http://schemas.openxmlformats.org/officeDocument/2006/relationships/notesSlide" Target="../notesSlides/notesSlide16.xml"/><Relationship Id="rId1" Type="http://schemas.openxmlformats.org/officeDocument/2006/relationships/slideLayout" Target="../slideLayouts/slideLayout433.xml"/><Relationship Id="rId6" Type="http://schemas.openxmlformats.org/officeDocument/2006/relationships/image" Target="../media/image57.png"/><Relationship Id="rId5" Type="http://schemas.openxmlformats.org/officeDocument/2006/relationships/slide" Target="slide24.xml"/><Relationship Id="rId4" Type="http://schemas.openxmlformats.org/officeDocument/2006/relationships/slide" Target="slide2.xml"/></Relationships>
</file>

<file path=ppt/slides/_rels/slide32.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433.xml"/></Relationships>
</file>

<file path=ppt/slides/_rels/slide3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433.xml"/></Relationships>
</file>

<file path=ppt/slides/_rels/slide34.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433.xml"/></Relationships>
</file>

<file path=ppt/slides/_rels/slide3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433.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s>
</file>

<file path=ppt/slides/_rels/slide36.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433.xml"/></Relationships>
</file>

<file path=ppt/slides/_rels/slide37.xml.rels><?xml version="1.0" encoding="UTF-8" standalone="yes"?>
<Relationships xmlns="http://schemas.openxmlformats.org/package/2006/relationships"><Relationship Id="rId8" Type="http://schemas.openxmlformats.org/officeDocument/2006/relationships/slide" Target="slide42.xml"/><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7.xml"/><Relationship Id="rId1" Type="http://schemas.openxmlformats.org/officeDocument/2006/relationships/slideLayout" Target="../slideLayouts/slideLayout431.xml"/><Relationship Id="rId6" Type="http://schemas.openxmlformats.org/officeDocument/2006/relationships/diagramColors" Target="../diagrams/colors4.xml"/><Relationship Id="rId5" Type="http://schemas.openxmlformats.org/officeDocument/2006/relationships/diagramQuickStyle" Target="../diagrams/quickStyle4.xml"/><Relationship Id="rId10" Type="http://schemas.openxmlformats.org/officeDocument/2006/relationships/slide" Target="slide7.xml"/><Relationship Id="rId4" Type="http://schemas.openxmlformats.org/officeDocument/2006/relationships/diagramLayout" Target="../diagrams/layout4.xml"/><Relationship Id="rId9" Type="http://schemas.openxmlformats.org/officeDocument/2006/relationships/slide" Target="slide2.xml"/></Relationships>
</file>

<file path=ppt/slides/_rels/slide38.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18.xml"/><Relationship Id="rId1" Type="http://schemas.openxmlformats.org/officeDocument/2006/relationships/slideLayout" Target="../slideLayouts/slideLayout433.xml"/><Relationship Id="rId6" Type="http://schemas.openxmlformats.org/officeDocument/2006/relationships/slide" Target="slide37.xml"/><Relationship Id="rId5" Type="http://schemas.openxmlformats.org/officeDocument/2006/relationships/slide" Target="slide2.xml"/><Relationship Id="rId4" Type="http://schemas.openxmlformats.org/officeDocument/2006/relationships/slide" Target="slide42.xml"/></Relationships>
</file>

<file path=ppt/slides/_rels/slide39.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433.xml"/></Relationships>
</file>

<file path=ppt/slides/_rels/slide40.xml.rels><?xml version="1.0" encoding="UTF-8" standalone="yes"?>
<Relationships xmlns="http://schemas.openxmlformats.org/package/2006/relationships"><Relationship Id="rId3" Type="http://schemas.openxmlformats.org/officeDocument/2006/relationships/slide" Target="slide42.xml"/><Relationship Id="rId7" Type="http://schemas.openxmlformats.org/officeDocument/2006/relationships/image" Target="../media/image74.png"/><Relationship Id="rId2" Type="http://schemas.openxmlformats.org/officeDocument/2006/relationships/notesSlide" Target="../notesSlides/notesSlide19.xml"/><Relationship Id="rId1" Type="http://schemas.openxmlformats.org/officeDocument/2006/relationships/slideLayout" Target="../slideLayouts/slideLayout433.xml"/><Relationship Id="rId6" Type="http://schemas.openxmlformats.org/officeDocument/2006/relationships/image" Target="../media/image73.png"/><Relationship Id="rId5" Type="http://schemas.openxmlformats.org/officeDocument/2006/relationships/slide" Target="slide37.xml"/><Relationship Id="rId4" Type="http://schemas.openxmlformats.org/officeDocument/2006/relationships/slide" Target="slide2.xml"/></Relationships>
</file>

<file path=ppt/slides/_rels/slide41.xml.rels><?xml version="1.0" encoding="UTF-8" standalone="yes"?>
<Relationships xmlns="http://schemas.openxmlformats.org/package/2006/relationships"><Relationship Id="rId3" Type="http://schemas.openxmlformats.org/officeDocument/2006/relationships/image" Target="../media/image75.png"/><Relationship Id="rId7" Type="http://schemas.openxmlformats.org/officeDocument/2006/relationships/image" Target="../media/image76.png"/><Relationship Id="rId2" Type="http://schemas.openxmlformats.org/officeDocument/2006/relationships/notesSlide" Target="../notesSlides/notesSlide20.xml"/><Relationship Id="rId1" Type="http://schemas.openxmlformats.org/officeDocument/2006/relationships/slideLayout" Target="../slideLayouts/slideLayout448.xml"/><Relationship Id="rId6" Type="http://schemas.openxmlformats.org/officeDocument/2006/relationships/slide" Target="slide37.xml"/><Relationship Id="rId5" Type="http://schemas.openxmlformats.org/officeDocument/2006/relationships/slide" Target="slide2.xml"/><Relationship Id="rId4" Type="http://schemas.openxmlformats.org/officeDocument/2006/relationships/slide" Target="slide42.xml"/></Relationships>
</file>

<file path=ppt/slides/_rels/slide42.xml.rels><?xml version="1.0" encoding="UTF-8" standalone="yes"?>
<Relationships xmlns="http://schemas.openxmlformats.org/package/2006/relationships"><Relationship Id="rId8" Type="http://schemas.openxmlformats.org/officeDocument/2006/relationships/diagramColors" Target="../diagrams/colors5.xml"/><Relationship Id="rId3" Type="http://schemas.openxmlformats.org/officeDocument/2006/relationships/slide" Target="slide2.xml"/><Relationship Id="rId7" Type="http://schemas.openxmlformats.org/officeDocument/2006/relationships/diagramQuickStyle" Target="../diagrams/quickStyle5.xml"/><Relationship Id="rId2" Type="http://schemas.openxmlformats.org/officeDocument/2006/relationships/notesSlide" Target="../notesSlides/notesSlide21.xml"/><Relationship Id="rId1" Type="http://schemas.openxmlformats.org/officeDocument/2006/relationships/slideLayout" Target="../slideLayouts/slideLayout431.xml"/><Relationship Id="rId6" Type="http://schemas.openxmlformats.org/officeDocument/2006/relationships/diagramLayout" Target="../diagrams/layout5.xml"/><Relationship Id="rId5" Type="http://schemas.openxmlformats.org/officeDocument/2006/relationships/diagramData" Target="../diagrams/data5.xml"/><Relationship Id="rId4" Type="http://schemas.openxmlformats.org/officeDocument/2006/relationships/slide" Target="slide42.xml"/><Relationship Id="rId9" Type="http://schemas.microsoft.com/office/2007/relationships/diagramDrawing" Target="../diagrams/drawing5.xml"/></Relationships>
</file>

<file path=ppt/slides/_rels/slide43.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450.xml"/><Relationship Id="rId4" Type="http://schemas.openxmlformats.org/officeDocument/2006/relationships/image" Target="../media/image79.png"/></Relationships>
</file>

<file path=ppt/slides/_rels/slide4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2.xml"/><Relationship Id="rId1" Type="http://schemas.openxmlformats.org/officeDocument/2006/relationships/slideLayout" Target="../slideLayouts/slideLayout434.xml"/><Relationship Id="rId5" Type="http://schemas.openxmlformats.org/officeDocument/2006/relationships/image" Target="../media/image80.png"/><Relationship Id="rId4" Type="http://schemas.openxmlformats.org/officeDocument/2006/relationships/slide" Target="slide2.xml"/></Relationships>
</file>

<file path=ppt/slides/_rels/slide45.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23.xml"/><Relationship Id="rId1" Type="http://schemas.openxmlformats.org/officeDocument/2006/relationships/slideLayout" Target="../slideLayouts/slideLayout434.xml"/><Relationship Id="rId5" Type="http://schemas.openxmlformats.org/officeDocument/2006/relationships/image" Target="../media/image82.png"/><Relationship Id="rId4" Type="http://schemas.openxmlformats.org/officeDocument/2006/relationships/slide" Target="slide2.xml"/></Relationships>
</file>

<file path=ppt/slides/_rels/slide46.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434.xml"/></Relationships>
</file>

<file path=ppt/slides/_rels/slide47.xml.rels><?xml version="1.0" encoding="UTF-8" standalone="yes"?>
<Relationships xmlns="http://schemas.openxmlformats.org/package/2006/relationships"><Relationship Id="rId3" Type="http://schemas.openxmlformats.org/officeDocument/2006/relationships/slide" Target="slide42.xml"/><Relationship Id="rId2" Type="http://schemas.openxmlformats.org/officeDocument/2006/relationships/notesSlide" Target="../notesSlides/notesSlide24.xml"/><Relationship Id="rId1" Type="http://schemas.openxmlformats.org/officeDocument/2006/relationships/slideLayout" Target="../slideLayouts/slideLayout447.xml"/><Relationship Id="rId6" Type="http://schemas.openxmlformats.org/officeDocument/2006/relationships/image" Target="../media/image84.png"/><Relationship Id="rId5" Type="http://schemas.openxmlformats.org/officeDocument/2006/relationships/slide" Target="slide3.xml"/><Relationship Id="rId4" Type="http://schemas.openxmlformats.org/officeDocument/2006/relationships/slide" Target="slide2.xml"/></Relationships>
</file>

<file path=ppt/slides/_rels/slide48.xml.rels><?xml version="1.0" encoding="UTF-8" standalone="yes"?>
<Relationships xmlns="http://schemas.openxmlformats.org/package/2006/relationships"><Relationship Id="rId3" Type="http://schemas.openxmlformats.org/officeDocument/2006/relationships/slide" Target="slide42.xml"/><Relationship Id="rId2" Type="http://schemas.openxmlformats.org/officeDocument/2006/relationships/notesSlide" Target="../notesSlides/notesSlide25.xml"/><Relationship Id="rId1" Type="http://schemas.openxmlformats.org/officeDocument/2006/relationships/slideLayout" Target="../slideLayouts/slideLayout43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cstate="print">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b="3800"/>
          <a:stretch/>
        </p:blipFill>
        <p:spPr>
          <a:xfrm>
            <a:off x="0" y="0"/>
            <a:ext cx="9182100" cy="6857999"/>
          </a:xfrm>
          <a:prstGeom prst="rect">
            <a:avLst/>
          </a:prstGeom>
          <a:solidFill>
            <a:srgbClr val="005F86"/>
          </a:solidFill>
        </p:spPr>
      </p:pic>
      <p:sp>
        <p:nvSpPr>
          <p:cNvPr id="11" name="Rectangle 10"/>
          <p:cNvSpPr/>
          <p:nvPr/>
        </p:nvSpPr>
        <p:spPr bwMode="gray">
          <a:xfrm>
            <a:off x="0" y="1456536"/>
            <a:ext cx="3905250" cy="1455785"/>
          </a:xfrm>
          <a:prstGeom prst="rect">
            <a:avLst/>
          </a:prstGeom>
          <a:solidFill>
            <a:schemeClr val="bg1">
              <a:alpha val="75000"/>
            </a:schemeClr>
          </a:solidFill>
          <a:ln w="6350" algn="ctr">
            <a:noFill/>
            <a:miter lim="800000"/>
            <a:headEnd/>
            <a:tailEnd/>
          </a:ln>
        </p:spPr>
        <p:txBody>
          <a:bodyPr lIns="90000" tIns="72000" rIns="90000" bIns="72000" rtlCol="0" anchor="ctr"/>
          <a:lstStyle/>
          <a:p>
            <a:pPr marL="0" marR="0" lvl="0" indent="0" algn="ctr" defTabSz="914400" rtl="0" eaLnBrk="1" fontAlgn="base" latinLnBrk="0" hangingPunct="1">
              <a:lnSpc>
                <a:spcPct val="100000"/>
              </a:lnSpc>
              <a:spcBef>
                <a:spcPct val="50000"/>
              </a:spcBef>
              <a:spcAft>
                <a:spcPct val="0"/>
              </a:spcAft>
              <a:buClr>
                <a:srgbClr val="F0AB00"/>
              </a:buClr>
              <a:buSzPct val="80000"/>
              <a:buFontTx/>
              <a:buNone/>
              <a:tabLst/>
              <a:defRPr/>
            </a:pPr>
            <a:endParaRPr kumimoji="0" lang="en-US" sz="1800" b="0" i="0" u="none" strike="noStrike" kern="0" cap="none" spc="0" normalizeH="0" baseline="0" noProof="0" dirty="0">
              <a:ln>
                <a:noFill/>
              </a:ln>
              <a:solidFill>
                <a:srgbClr val="000000"/>
              </a:solidFill>
              <a:effectLst/>
              <a:uLnTx/>
              <a:uFillTx/>
              <a:latin typeface="Arial"/>
              <a:ea typeface="Arial Unicode MS" pitchFamily="34" charset="-128"/>
              <a:cs typeface="Arial Unicode MS" pitchFamily="34" charset="-128"/>
            </a:endParaRPr>
          </a:p>
        </p:txBody>
      </p:sp>
      <p:sp>
        <p:nvSpPr>
          <p:cNvPr id="7" name="Title 6"/>
          <p:cNvSpPr>
            <a:spLocks noGrp="1"/>
          </p:cNvSpPr>
          <p:nvPr>
            <p:ph type="title"/>
          </p:nvPr>
        </p:nvSpPr>
        <p:spPr>
          <a:xfrm>
            <a:off x="0" y="1432413"/>
            <a:ext cx="3673098" cy="1455785"/>
          </a:xfrm>
        </p:spPr>
        <p:txBody>
          <a:bodyPr anchor="ctr"/>
          <a:lstStyle/>
          <a:p>
            <a:pPr algn="ctr"/>
            <a:r>
              <a:rPr lang="en-US" sz="3600" dirty="0">
                <a:solidFill>
                  <a:srgbClr val="005F86"/>
                </a:solidFill>
              </a:rPr>
              <a:t>Ariba® Network </a:t>
            </a:r>
            <a:br>
              <a:rPr lang="en-US" sz="3600" dirty="0">
                <a:solidFill>
                  <a:srgbClr val="005F86"/>
                </a:solidFill>
              </a:rPr>
            </a:br>
            <a:r>
              <a:rPr lang="zh-CN" altLang="en-US" sz="3600" dirty="0">
                <a:solidFill>
                  <a:srgbClr val="005F86"/>
                </a:solidFill>
              </a:rPr>
              <a:t>供应商培训</a:t>
            </a:r>
            <a:endParaRPr lang="en-US" sz="3600" dirty="0">
              <a:solidFill>
                <a:srgbClr val="005F86"/>
              </a:solidFill>
            </a:endParaRPr>
          </a:p>
        </p:txBody>
      </p:sp>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903568" y="4730374"/>
            <a:ext cx="2100051" cy="409332"/>
          </a:xfrm>
          <a:prstGeom prst="rect">
            <a:avLst/>
          </a:prstGeom>
          <a:solidFill>
            <a:schemeClr val="bg1"/>
          </a:solidFill>
        </p:spPr>
      </p:pic>
      <p:sp>
        <p:nvSpPr>
          <p:cNvPr id="4" name="TextBox 3"/>
          <p:cNvSpPr txBox="1"/>
          <p:nvPr/>
        </p:nvSpPr>
        <p:spPr>
          <a:xfrm>
            <a:off x="6700609" y="6395493"/>
            <a:ext cx="1788281" cy="276999"/>
          </a:xfrm>
          <a:prstGeom prst="rect">
            <a:avLst/>
          </a:prstGeom>
          <a:noFill/>
        </p:spPr>
        <p:txBody>
          <a:bodyPr wrap="square" lIns="0" tIns="0" rIns="0" bIns="0" rtlCol="0">
            <a:spAutoFit/>
          </a:bodyPr>
          <a:lstStyle/>
          <a:p>
            <a:pPr marL="0" marR="0" lvl="0" indent="0" algn="r" defTabSz="914400" rtl="0" eaLnBrk="1" fontAlgn="base" latinLnBrk="0" hangingPunct="1">
              <a:lnSpc>
                <a:spcPct val="100000"/>
              </a:lnSpc>
              <a:spcBef>
                <a:spcPts val="600"/>
              </a:spcBef>
              <a:spcAft>
                <a:spcPct val="0"/>
              </a:spcAft>
              <a:buClr>
                <a:srgbClr val="F0AB00"/>
              </a:buClr>
              <a:buSzPct val="80000"/>
              <a:buFontTx/>
              <a:buNone/>
              <a:tabLst/>
              <a:defRPr/>
            </a:pPr>
            <a:r>
              <a:rPr kumimoji="0" lang="en-US" sz="1800" b="1" i="0" u="none" strike="noStrike" kern="0" cap="none" spc="0" normalizeH="0" baseline="0" noProof="0" dirty="0">
                <a:ln>
                  <a:noFill/>
                </a:ln>
                <a:solidFill>
                  <a:srgbClr val="FFFFFF"/>
                </a:solidFill>
                <a:effectLst/>
                <a:uLnTx/>
                <a:uFillTx/>
                <a:latin typeface="Arial"/>
                <a:ea typeface="Arial Unicode MS" pitchFamily="34" charset="-128"/>
                <a:cs typeface="Arial Unicode MS" pitchFamily="34" charset="-128"/>
              </a:rPr>
              <a:t>Get Started</a:t>
            </a:r>
          </a:p>
        </p:txBody>
      </p:sp>
      <p:sp>
        <p:nvSpPr>
          <p:cNvPr id="13" name="Action Button: Forward or Next 12">
            <a:hlinkClick r:id="" action="ppaction://hlinkshowjump?jump=nextslide" highlightClick="1"/>
          </p:cNvPr>
          <p:cNvSpPr/>
          <p:nvPr/>
        </p:nvSpPr>
        <p:spPr bwMode="gray">
          <a:xfrm>
            <a:off x="8560556" y="6366918"/>
            <a:ext cx="320040" cy="320040"/>
          </a:xfrm>
          <a:prstGeom prst="actionButtonForwardNext">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L="0" marR="0" lvl="0" indent="0" algn="ctr" defTabSz="914400" rtl="0" eaLnBrk="1" fontAlgn="base" latinLnBrk="0" hangingPunct="1">
              <a:lnSpc>
                <a:spcPct val="100000"/>
              </a:lnSpc>
              <a:spcBef>
                <a:spcPct val="50000"/>
              </a:spcBef>
              <a:spcAft>
                <a:spcPct val="0"/>
              </a:spcAft>
              <a:buClr>
                <a:srgbClr val="F0AB00"/>
              </a:buClr>
              <a:buSzPct val="80000"/>
              <a:buFontTx/>
              <a:buNone/>
              <a:tabLst/>
              <a:defRPr/>
            </a:pPr>
            <a:endParaRPr kumimoji="0" lang="en-US" sz="1800" b="0" i="0" u="none" strike="noStrike" kern="0" cap="none" spc="0" normalizeH="0" baseline="0" noProof="0" dirty="0">
              <a:ln>
                <a:noFill/>
              </a:ln>
              <a:solidFill>
                <a:srgbClr val="000000"/>
              </a:solidFill>
              <a:effectLst/>
              <a:uLnTx/>
              <a:uFillTx/>
              <a:latin typeface="Arial"/>
              <a:ea typeface="Arial Unicode MS" pitchFamily="34" charset="-128"/>
              <a:cs typeface="Arial Unicode MS" pitchFamily="34" charset="-128"/>
            </a:endParaRPr>
          </a:p>
        </p:txBody>
      </p:sp>
      <p:pic>
        <p:nvPicPr>
          <p:cNvPr id="6" name="Picture 5"/>
          <p:cNvPicPr>
            <a:picLocks noChangeAspect="1"/>
          </p:cNvPicPr>
          <p:nvPr/>
        </p:nvPicPr>
        <p:blipFill>
          <a:blip r:embed="rId6"/>
          <a:stretch>
            <a:fillRect/>
          </a:stretch>
        </p:blipFill>
        <p:spPr>
          <a:xfrm>
            <a:off x="4432515" y="931820"/>
            <a:ext cx="1928902" cy="1187772"/>
          </a:xfrm>
          <a:prstGeom prst="rect">
            <a:avLst/>
          </a:prstGeom>
        </p:spPr>
      </p:pic>
    </p:spTree>
    <p:extLst>
      <p:ext uri="{BB962C8B-B14F-4D97-AF65-F5344CB8AC3E}">
        <p14:creationId xmlns:p14="http://schemas.microsoft.com/office/powerpoint/2010/main" val="3642208678"/>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Action Button: Help 13">
            <a:hlinkClick r:id="rId3" action="ppaction://hlinksldjump" highlightClick="1"/>
          </p:cNvPr>
          <p:cNvSpPr/>
          <p:nvPr/>
        </p:nvSpPr>
        <p:spPr bwMode="gray">
          <a:xfrm>
            <a:off x="7899609" y="5869663"/>
            <a:ext cx="320040" cy="320040"/>
          </a:xfrm>
          <a:prstGeom prst="actionButtonHelp">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L="0" marR="0" lvl="0" indent="0" algn="ctr" defTabSz="914400" rtl="0" eaLnBrk="1" fontAlgn="base" latinLnBrk="0" hangingPunct="1">
              <a:lnSpc>
                <a:spcPct val="100000"/>
              </a:lnSpc>
              <a:spcBef>
                <a:spcPct val="50000"/>
              </a:spcBef>
              <a:spcAft>
                <a:spcPct val="0"/>
              </a:spcAft>
              <a:buClr>
                <a:srgbClr val="F0AB00"/>
              </a:buClr>
              <a:buSzPct val="80000"/>
              <a:buFontTx/>
              <a:buNone/>
              <a:tabLst/>
              <a:defRPr/>
            </a:pPr>
            <a:endParaRPr kumimoji="0" lang="en-US" sz="1800" b="0" i="0" u="none" strike="noStrike" kern="0" cap="none" spc="0" normalizeH="0" baseline="0" noProof="0" dirty="0">
              <a:ln>
                <a:noFill/>
              </a:ln>
              <a:solidFill>
                <a:srgbClr val="000000"/>
              </a:solidFill>
              <a:effectLst/>
              <a:uLnTx/>
              <a:uFillTx/>
              <a:latin typeface="Arial"/>
              <a:ea typeface="Arial Unicode MS" pitchFamily="34" charset="-128"/>
              <a:cs typeface="Arial Unicode MS" pitchFamily="34" charset="-128"/>
            </a:endParaRPr>
          </a:p>
        </p:txBody>
      </p:sp>
      <p:sp>
        <p:nvSpPr>
          <p:cNvPr id="9218" name="Title 1"/>
          <p:cNvSpPr>
            <a:spLocks noGrp="1"/>
          </p:cNvSpPr>
          <p:nvPr>
            <p:ph type="title"/>
          </p:nvPr>
        </p:nvSpPr>
        <p:spPr>
          <a:xfrm>
            <a:off x="320040" y="320040"/>
            <a:ext cx="8496000" cy="756000"/>
          </a:xfrm>
        </p:spPr>
        <p:txBody>
          <a:bodyPr/>
          <a:lstStyle/>
          <a:p>
            <a:r>
              <a:rPr lang="zh-CN" altLang="en-US" dirty="0">
                <a:latin typeface="Arial" pitchFamily="34" charset="0"/>
                <a:cs typeface="Arial" pitchFamily="34" charset="0"/>
              </a:rPr>
              <a:t>日程</a:t>
            </a:r>
            <a:endParaRPr lang="en-US" b="1" dirty="0">
              <a:latin typeface="Arial" pitchFamily="34" charset="0"/>
              <a:cs typeface="Arial" pitchFamily="34" charset="0"/>
            </a:endParaRPr>
          </a:p>
        </p:txBody>
      </p:sp>
      <p:grpSp>
        <p:nvGrpSpPr>
          <p:cNvPr id="103" name="Group 102"/>
          <p:cNvGrpSpPr/>
          <p:nvPr/>
        </p:nvGrpSpPr>
        <p:grpSpPr>
          <a:xfrm>
            <a:off x="7223469" y="167979"/>
            <a:ext cx="1414722" cy="275496"/>
            <a:chOff x="7223468" y="202707"/>
            <a:chExt cx="1414722" cy="275496"/>
          </a:xfrm>
        </p:grpSpPr>
        <p:sp>
          <p:nvSpPr>
            <p:cNvPr id="105" name="Action Button: Forward or Next 104">
              <a:hlinkClick r:id="" action="ppaction://hlinkshowjump?jump=nextslide" highlightClick="1"/>
            </p:cNvPr>
            <p:cNvSpPr/>
            <p:nvPr/>
          </p:nvSpPr>
          <p:spPr bwMode="gray">
            <a:xfrm>
              <a:off x="8363870" y="202707"/>
              <a:ext cx="274320" cy="274320"/>
            </a:xfrm>
            <a:prstGeom prst="actionButtonForwardNext">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L="0" marR="0" lvl="0" indent="0" algn="ctr" defTabSz="914400" rtl="0" eaLnBrk="1" fontAlgn="base" latinLnBrk="0" hangingPunct="1">
                <a:lnSpc>
                  <a:spcPct val="100000"/>
                </a:lnSpc>
                <a:spcBef>
                  <a:spcPct val="50000"/>
                </a:spcBef>
                <a:spcAft>
                  <a:spcPct val="0"/>
                </a:spcAft>
                <a:buClr>
                  <a:srgbClr val="F0AB00"/>
                </a:buClr>
                <a:buSzPct val="80000"/>
                <a:buFontTx/>
                <a:buNone/>
                <a:tabLst/>
                <a:defRPr/>
              </a:pPr>
              <a:endParaRPr kumimoji="0" lang="en-US" sz="1800" b="0" i="0" u="none" strike="noStrike" kern="0" cap="none" spc="0" normalizeH="0" baseline="0" noProof="0" dirty="0">
                <a:ln>
                  <a:noFill/>
                </a:ln>
                <a:solidFill>
                  <a:srgbClr val="000000"/>
                </a:solidFill>
                <a:effectLst/>
                <a:uLnTx/>
                <a:uFillTx/>
                <a:latin typeface="Arial"/>
                <a:ea typeface="Arial Unicode MS" pitchFamily="34" charset="-128"/>
                <a:cs typeface="Arial Unicode MS" pitchFamily="34" charset="-128"/>
              </a:endParaRPr>
            </a:p>
          </p:txBody>
        </p:sp>
        <p:sp>
          <p:nvSpPr>
            <p:cNvPr id="106" name="Action Button: Home 105">
              <a:hlinkClick r:id="" action="ppaction://noaction" highlightClick="1"/>
            </p:cNvPr>
            <p:cNvSpPr/>
            <p:nvPr/>
          </p:nvSpPr>
          <p:spPr bwMode="gray">
            <a:xfrm>
              <a:off x="7223468" y="203883"/>
              <a:ext cx="274320" cy="274320"/>
            </a:xfrm>
            <a:prstGeom prst="actionButtonHome">
              <a:avLst/>
            </a:prstGeom>
            <a:solidFill>
              <a:schemeClr val="bg2">
                <a:lumMod val="75000"/>
              </a:schemeClr>
            </a:solidFill>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L="0" marR="0" lvl="0" indent="0" algn="ctr" defTabSz="914400" rtl="0" eaLnBrk="1" fontAlgn="base" latinLnBrk="0" hangingPunct="1">
                <a:lnSpc>
                  <a:spcPct val="100000"/>
                </a:lnSpc>
                <a:spcBef>
                  <a:spcPct val="50000"/>
                </a:spcBef>
                <a:spcAft>
                  <a:spcPct val="0"/>
                </a:spcAft>
                <a:buClr>
                  <a:srgbClr val="F0AB00"/>
                </a:buClr>
                <a:buSzPct val="80000"/>
                <a:buFontTx/>
                <a:buNone/>
                <a:tabLst/>
                <a:defRPr/>
              </a:pPr>
              <a:endParaRPr kumimoji="0" lang="en-US" sz="1800" b="0" i="0" u="none" strike="noStrike" kern="0" cap="none" spc="0" normalizeH="0" baseline="0" noProof="0" dirty="0">
                <a:ln>
                  <a:noFill/>
                </a:ln>
                <a:solidFill>
                  <a:srgbClr val="000000"/>
                </a:solidFill>
                <a:effectLst/>
                <a:uLnTx/>
                <a:uFillTx/>
                <a:latin typeface="Arial"/>
                <a:ea typeface="Arial Unicode MS" pitchFamily="34" charset="-128"/>
                <a:cs typeface="Arial Unicode MS" pitchFamily="34" charset="-128"/>
              </a:endParaRPr>
            </a:p>
          </p:txBody>
        </p:sp>
        <p:sp>
          <p:nvSpPr>
            <p:cNvPr id="107" name="Action Button: Back or Previous 106">
              <a:hlinkClick r:id="" action="ppaction://hlinkshowjump?jump=previousslide" highlightClick="1"/>
            </p:cNvPr>
            <p:cNvSpPr/>
            <p:nvPr/>
          </p:nvSpPr>
          <p:spPr bwMode="gray">
            <a:xfrm>
              <a:off x="7982480" y="203733"/>
              <a:ext cx="274320" cy="274320"/>
            </a:xfrm>
            <a:prstGeom prst="actionButtonBackPrevious">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L="0" marR="0" lvl="0" indent="0" algn="ctr" defTabSz="914400" rtl="0" eaLnBrk="1" fontAlgn="base" latinLnBrk="0" hangingPunct="1">
                <a:lnSpc>
                  <a:spcPct val="100000"/>
                </a:lnSpc>
                <a:spcBef>
                  <a:spcPct val="50000"/>
                </a:spcBef>
                <a:spcAft>
                  <a:spcPct val="0"/>
                </a:spcAft>
                <a:buClr>
                  <a:srgbClr val="F0AB00"/>
                </a:buClr>
                <a:buSzPct val="80000"/>
                <a:buFontTx/>
                <a:buNone/>
                <a:tabLst/>
                <a:defRPr/>
              </a:pPr>
              <a:endParaRPr kumimoji="0" lang="en-US" sz="1800" b="0" i="0" u="none" strike="noStrike" kern="0" cap="none" spc="0" normalizeH="0" baseline="0" noProof="0" dirty="0">
                <a:ln>
                  <a:noFill/>
                </a:ln>
                <a:solidFill>
                  <a:srgbClr val="000000"/>
                </a:solidFill>
                <a:effectLst/>
                <a:uLnTx/>
                <a:uFillTx/>
                <a:latin typeface="Arial"/>
                <a:ea typeface="Arial Unicode MS" pitchFamily="34" charset="-128"/>
                <a:cs typeface="Arial Unicode MS" pitchFamily="34" charset="-128"/>
              </a:endParaRPr>
            </a:p>
          </p:txBody>
        </p:sp>
        <p:sp>
          <p:nvSpPr>
            <p:cNvPr id="108" name="Action Button: Beginning 107">
              <a:hlinkClick r:id="" action="ppaction://noaction" highlightClick="1"/>
            </p:cNvPr>
            <p:cNvSpPr/>
            <p:nvPr/>
          </p:nvSpPr>
          <p:spPr bwMode="gray">
            <a:xfrm>
              <a:off x="7611404" y="202707"/>
              <a:ext cx="274320" cy="274320"/>
            </a:xfrm>
            <a:prstGeom prst="actionButtonBeginning">
              <a:avLst/>
            </a:prstGeom>
            <a:solidFill>
              <a:schemeClr val="bg2">
                <a:lumMod val="75000"/>
              </a:schemeClr>
            </a:solidFill>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L="0" marR="0" lvl="0" indent="0" algn="ctr" defTabSz="914400" rtl="0" eaLnBrk="1" fontAlgn="base" latinLnBrk="0" hangingPunct="1">
                <a:lnSpc>
                  <a:spcPct val="100000"/>
                </a:lnSpc>
                <a:spcBef>
                  <a:spcPct val="50000"/>
                </a:spcBef>
                <a:spcAft>
                  <a:spcPct val="0"/>
                </a:spcAft>
                <a:buClr>
                  <a:srgbClr val="F0AB00"/>
                </a:buClr>
                <a:buSzPct val="80000"/>
                <a:buFontTx/>
                <a:buNone/>
                <a:tabLst/>
                <a:defRPr/>
              </a:pPr>
              <a:endParaRPr kumimoji="0" lang="en-US" sz="1800" b="0" i="0" u="none" strike="noStrike" kern="0" cap="none" spc="0" normalizeH="0" baseline="0" noProof="0" dirty="0">
                <a:ln>
                  <a:noFill/>
                </a:ln>
                <a:solidFill>
                  <a:srgbClr val="000000"/>
                </a:solidFill>
                <a:effectLst/>
                <a:uLnTx/>
                <a:uFillTx/>
                <a:latin typeface="Arial"/>
                <a:ea typeface="Arial Unicode MS" pitchFamily="34" charset="-128"/>
                <a:cs typeface="Arial Unicode MS" pitchFamily="34" charset="-128"/>
              </a:endParaRPr>
            </a:p>
          </p:txBody>
        </p:sp>
      </p:grpSp>
      <p:sp>
        <p:nvSpPr>
          <p:cNvPr id="13" name="Slide Number Placeholder 2">
            <a:extLst>
              <a:ext uri="{FF2B5EF4-FFF2-40B4-BE49-F238E27FC236}">
                <a16:creationId xmlns:a16="http://schemas.microsoft.com/office/drawing/2014/main" id="{EB181890-588A-465D-A5BF-2BAA584D3901}"/>
              </a:ext>
            </a:extLst>
          </p:cNvPr>
          <p:cNvSpPr>
            <a:spLocks noGrp="1"/>
          </p:cNvSpPr>
          <p:nvPr>
            <p:ph type="sldNum" sz="quarter" idx="4"/>
          </p:nvPr>
        </p:nvSpPr>
        <p:spPr>
          <a:xfrm>
            <a:off x="239714" y="6286104"/>
            <a:ext cx="378392" cy="365125"/>
          </a:xfrm>
        </p:spPr>
        <p:txBody>
          <a:bodyPr/>
          <a:lstStyle/>
          <a:p>
            <a:fld id="{3DF1AFCE-D540-41EE-B441-3ED6DEB25CDC}" type="slidenum">
              <a:rPr lang="en-US" smtClean="0">
                <a:solidFill>
                  <a:prstClr val="white"/>
                </a:solidFill>
              </a:rPr>
              <a:pPr/>
              <a:t>2</a:t>
            </a:fld>
            <a:endParaRPr lang="en-US" dirty="0">
              <a:solidFill>
                <a:prstClr val="white"/>
              </a:solidFill>
            </a:endParaRPr>
          </a:p>
        </p:txBody>
      </p:sp>
      <p:graphicFrame>
        <p:nvGraphicFramePr>
          <p:cNvPr id="15" name="Table 14">
            <a:extLst>
              <a:ext uri="{FF2B5EF4-FFF2-40B4-BE49-F238E27FC236}">
                <a16:creationId xmlns:a16="http://schemas.microsoft.com/office/drawing/2014/main" id="{3895351A-19EB-4F10-9B31-4FE108ECCE96}"/>
              </a:ext>
            </a:extLst>
          </p:cNvPr>
          <p:cNvGraphicFramePr>
            <a:graphicFrameLocks noGrp="1"/>
          </p:cNvGraphicFramePr>
          <p:nvPr>
            <p:extLst>
              <p:ext uri="{D42A27DB-BD31-4B8C-83A1-F6EECF244321}">
                <p14:modId xmlns:p14="http://schemas.microsoft.com/office/powerpoint/2010/main" val="1365803852"/>
              </p:ext>
            </p:extLst>
          </p:nvPr>
        </p:nvGraphicFramePr>
        <p:xfrm>
          <a:off x="662486" y="1543078"/>
          <a:ext cx="7701385" cy="3067066"/>
        </p:xfrm>
        <a:graphic>
          <a:graphicData uri="http://schemas.openxmlformats.org/drawingml/2006/table">
            <a:tbl>
              <a:tblPr firstRow="1" bandRow="1">
                <a:tableStyleId>{72833802-FEF1-4C79-8D5D-14CF1EAF98D9}</a:tableStyleId>
              </a:tblPr>
              <a:tblGrid>
                <a:gridCol w="1124465">
                  <a:extLst>
                    <a:ext uri="{9D8B030D-6E8A-4147-A177-3AD203B41FA5}">
                      <a16:colId xmlns:a16="http://schemas.microsoft.com/office/drawing/2014/main" val="3036010249"/>
                    </a:ext>
                  </a:extLst>
                </a:gridCol>
                <a:gridCol w="4645384">
                  <a:extLst>
                    <a:ext uri="{9D8B030D-6E8A-4147-A177-3AD203B41FA5}">
                      <a16:colId xmlns:a16="http://schemas.microsoft.com/office/drawing/2014/main" val="2075051947"/>
                    </a:ext>
                  </a:extLst>
                </a:gridCol>
                <a:gridCol w="1931536">
                  <a:extLst>
                    <a:ext uri="{9D8B030D-6E8A-4147-A177-3AD203B41FA5}">
                      <a16:colId xmlns:a16="http://schemas.microsoft.com/office/drawing/2014/main" val="2638374518"/>
                    </a:ext>
                  </a:extLst>
                </a:gridCol>
              </a:tblGrid>
              <a:tr h="488643">
                <a:tc>
                  <a:txBody>
                    <a:bodyPr/>
                    <a:lstStyle/>
                    <a:p>
                      <a:pPr algn="ctr"/>
                      <a:endParaRPr lang="en-US" sz="2400" dirty="0">
                        <a:latin typeface="+mn-ea"/>
                        <a:ea typeface="+mn-ea"/>
                      </a:endParaRPr>
                    </a:p>
                  </a:txBody>
                  <a:tcPr>
                    <a:solidFill>
                      <a:srgbClr val="007681"/>
                    </a:solidFill>
                  </a:tcPr>
                </a:tc>
                <a:tc>
                  <a:txBody>
                    <a:bodyPr/>
                    <a:lstStyle/>
                    <a:p>
                      <a:pPr algn="ctr"/>
                      <a:r>
                        <a:rPr lang="zh-CN" altLang="en-US" sz="2000" dirty="0">
                          <a:latin typeface="+mn-ea"/>
                          <a:ea typeface="+mn-ea"/>
                        </a:rPr>
                        <a:t>主题</a:t>
                      </a:r>
                      <a:endParaRPr lang="en-US" sz="2000" dirty="0">
                        <a:latin typeface="+mn-ea"/>
                        <a:ea typeface="+mn-ea"/>
                      </a:endParaRPr>
                    </a:p>
                  </a:txBody>
                  <a:tcPr>
                    <a:solidFill>
                      <a:srgbClr val="007681"/>
                    </a:solidFill>
                  </a:tcPr>
                </a:tc>
                <a:tc>
                  <a:txBody>
                    <a:bodyPr/>
                    <a:lstStyle/>
                    <a:p>
                      <a:pPr algn="ctr"/>
                      <a:r>
                        <a:rPr lang="zh-CN" altLang="en-US" sz="2000" baseline="0" dirty="0">
                          <a:latin typeface="+mn-ea"/>
                          <a:ea typeface="+mn-ea"/>
                        </a:rPr>
                        <a:t>时间</a:t>
                      </a:r>
                      <a:r>
                        <a:rPr lang="en-US" sz="2000" baseline="0" dirty="0">
                          <a:latin typeface="+mn-ea"/>
                          <a:ea typeface="+mn-ea"/>
                        </a:rPr>
                        <a:t> </a:t>
                      </a:r>
                      <a:endParaRPr lang="en-US" sz="2000" dirty="0">
                        <a:latin typeface="+mn-ea"/>
                        <a:ea typeface="+mn-ea"/>
                      </a:endParaRPr>
                    </a:p>
                  </a:txBody>
                  <a:tcPr>
                    <a:solidFill>
                      <a:srgbClr val="007681"/>
                    </a:solidFill>
                  </a:tcPr>
                </a:tc>
                <a:extLst>
                  <a:ext uri="{0D108BD9-81ED-4DB2-BD59-A6C34878D82A}">
                    <a16:rowId xmlns:a16="http://schemas.microsoft.com/office/drawing/2014/main" val="3696013118"/>
                  </a:ext>
                </a:extLst>
              </a:tr>
              <a:tr h="816094">
                <a:tc>
                  <a:txBody>
                    <a:bodyPr/>
                    <a:lstStyle/>
                    <a:p>
                      <a:pPr marL="0" indent="0">
                        <a:buFont typeface="Arial" panose="020B0604020202020204" pitchFamily="34" charset="0"/>
                        <a:buNone/>
                      </a:pPr>
                      <a:r>
                        <a:rPr lang="zh-CN" altLang="en-US" sz="1600" baseline="0" dirty="0">
                          <a:latin typeface="+mn-ea"/>
                          <a:ea typeface="+mn-ea"/>
                        </a:rPr>
                        <a:t>第</a:t>
                      </a:r>
                      <a:r>
                        <a:rPr lang="en-US" altLang="zh-CN" sz="1600" baseline="0" dirty="0">
                          <a:latin typeface="+mn-ea"/>
                          <a:ea typeface="+mn-ea"/>
                        </a:rPr>
                        <a:t>1</a:t>
                      </a:r>
                      <a:r>
                        <a:rPr lang="zh-CN" altLang="en-US" sz="1600" baseline="0" dirty="0">
                          <a:latin typeface="+mn-ea"/>
                          <a:ea typeface="+mn-ea"/>
                        </a:rPr>
                        <a:t>部分</a:t>
                      </a:r>
                      <a:endParaRPr lang="en-US" sz="1600" baseline="0" dirty="0">
                        <a:latin typeface="+mn-ea"/>
                        <a:ea typeface="+mn-ea"/>
                        <a:cs typeface="Helvetica" panose="020B0604020202020204" pitchFamily="34" charset="0"/>
                      </a:endParaRPr>
                    </a:p>
                  </a:txBody>
                  <a:tcPr anchor="ctr"/>
                </a:tc>
                <a:tc>
                  <a:txBody>
                    <a:bodyPr/>
                    <a:lstStyle/>
                    <a:p>
                      <a:pPr marL="0" indent="0">
                        <a:buFont typeface="Arial" panose="020B0604020202020204" pitchFamily="34" charset="0"/>
                        <a:buNone/>
                      </a:pPr>
                      <a:r>
                        <a:rPr lang="en-US" sz="1600" dirty="0">
                          <a:latin typeface="+mn-ea"/>
                          <a:ea typeface="+mn-ea"/>
                        </a:rPr>
                        <a:t>Ariba Network</a:t>
                      </a:r>
                      <a:r>
                        <a:rPr lang="zh-CN" altLang="en-US" sz="1600" dirty="0">
                          <a:latin typeface="+mn-ea"/>
                          <a:ea typeface="+mn-ea"/>
                        </a:rPr>
                        <a:t>概论</a:t>
                      </a:r>
                      <a:endParaRPr lang="en-US" altLang="zh-CN" sz="1600" dirty="0">
                        <a:latin typeface="+mn-ea"/>
                        <a:ea typeface="+mn-ea"/>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zh-CN" sz="1600" baseline="0" dirty="0">
                          <a:latin typeface="+mn-ea"/>
                          <a:ea typeface="+mn-ea"/>
                        </a:rPr>
                        <a:t>Maestro</a:t>
                      </a:r>
                      <a:r>
                        <a:rPr lang="zh-CN" altLang="en-US" sz="1600" baseline="0" dirty="0">
                          <a:latin typeface="+mn-ea"/>
                          <a:ea typeface="+mn-ea"/>
                        </a:rPr>
                        <a:t>项目的期望和要求</a:t>
                      </a:r>
                      <a:endParaRPr lang="en-US" sz="1600" baseline="0" dirty="0">
                        <a:latin typeface="+mn-ea"/>
                        <a:ea typeface="+mn-ea"/>
                      </a:endParaRPr>
                    </a:p>
                    <a:p>
                      <a:pPr marL="0" indent="0">
                        <a:buFont typeface="Arial" panose="020B0604020202020204" pitchFamily="34" charset="0"/>
                        <a:buNone/>
                      </a:pPr>
                      <a:endParaRPr lang="en-US" sz="1600" baseline="0" dirty="0">
                        <a:latin typeface="+mn-ea"/>
                        <a:ea typeface="+mn-ea"/>
                        <a:cs typeface="Helvetica" panose="020B0604020202020204" pitchFamily="34" charset="0"/>
                      </a:endParaRPr>
                    </a:p>
                  </a:txBody>
                  <a:tcPr anchor="ctr"/>
                </a:tc>
                <a:tc>
                  <a:txBody>
                    <a:bodyPr/>
                    <a:lstStyle/>
                    <a:p>
                      <a:pPr marL="0" indent="0" algn="ctr">
                        <a:buFont typeface="Arial" panose="020B0604020202020204" pitchFamily="34" charset="0"/>
                        <a:buNone/>
                      </a:pPr>
                      <a:r>
                        <a:rPr lang="en-US" altLang="zh-CN" sz="1600" dirty="0">
                          <a:latin typeface="+mn-ea"/>
                          <a:ea typeface="+mn-ea"/>
                        </a:rPr>
                        <a:t>5</a:t>
                      </a:r>
                      <a:r>
                        <a:rPr lang="zh-CN" altLang="en-US" sz="1600" dirty="0">
                          <a:latin typeface="+mn-ea"/>
                          <a:ea typeface="+mn-ea"/>
                        </a:rPr>
                        <a:t>分钟</a:t>
                      </a:r>
                      <a:endParaRPr lang="en-US" sz="1600" dirty="0">
                        <a:latin typeface="+mn-ea"/>
                        <a:ea typeface="+mn-ea"/>
                        <a:cs typeface="Helvetica" panose="020B0604020202020204" pitchFamily="34" charset="0"/>
                      </a:endParaRPr>
                    </a:p>
                  </a:txBody>
                  <a:tcPr anchor="ctr"/>
                </a:tc>
                <a:extLst>
                  <a:ext uri="{0D108BD9-81ED-4DB2-BD59-A6C34878D82A}">
                    <a16:rowId xmlns:a16="http://schemas.microsoft.com/office/drawing/2014/main" val="2604635037"/>
                  </a:ext>
                </a:extLst>
              </a:tr>
              <a:tr h="487956">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zh-CN" altLang="en-US" sz="1600" baseline="0" dirty="0">
                          <a:latin typeface="+mn-ea"/>
                          <a:ea typeface="+mn-ea"/>
                        </a:rPr>
                        <a:t>第</a:t>
                      </a:r>
                      <a:r>
                        <a:rPr lang="en-US" altLang="zh-CN" sz="1600" baseline="0" dirty="0">
                          <a:latin typeface="+mn-ea"/>
                          <a:ea typeface="+mn-ea"/>
                        </a:rPr>
                        <a:t>2</a:t>
                      </a:r>
                      <a:r>
                        <a:rPr lang="zh-CN" altLang="en-US" sz="1600" baseline="0" dirty="0">
                          <a:latin typeface="+mn-ea"/>
                          <a:ea typeface="+mn-ea"/>
                        </a:rPr>
                        <a:t>部分</a:t>
                      </a:r>
                      <a:endParaRPr lang="en-US" sz="1600" baseline="0" dirty="0">
                        <a:latin typeface="+mn-ea"/>
                        <a:ea typeface="+mn-ea"/>
                        <a:cs typeface="Helvetica" panose="020B0604020202020204" pitchFamily="34" charset="0"/>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zh-CN" altLang="en-US" sz="1600" baseline="0" dirty="0">
                          <a:latin typeface="+mn-ea"/>
                          <a:ea typeface="+mn-ea"/>
                        </a:rPr>
                        <a:t>简单账户的新建</a:t>
                      </a:r>
                      <a:r>
                        <a:rPr lang="en-US" altLang="zh-CN" sz="1600" baseline="0" dirty="0">
                          <a:latin typeface="+mn-ea"/>
                          <a:ea typeface="+mn-ea"/>
                        </a:rPr>
                        <a:t>/</a:t>
                      </a:r>
                      <a:r>
                        <a:rPr lang="zh-CN" altLang="en-US" sz="1600" baseline="0" dirty="0">
                          <a:latin typeface="+mn-ea"/>
                          <a:ea typeface="+mn-ea"/>
                        </a:rPr>
                        <a:t>公司设置</a:t>
                      </a:r>
                      <a:endParaRPr lang="en-US" sz="1600" baseline="0" dirty="0">
                        <a:latin typeface="+mn-ea"/>
                        <a:ea typeface="+mn-ea"/>
                        <a:cs typeface="Helvetica" panose="020B0604020202020204" pitchFamily="34" charset="0"/>
                      </a:endParaRPr>
                    </a:p>
                  </a:txBody>
                  <a:tcPr anchor="ctr"/>
                </a:tc>
                <a:tc>
                  <a:txBody>
                    <a:bodyPr/>
                    <a:lstStyle/>
                    <a:p>
                      <a:pPr marL="0" indent="0" algn="ctr">
                        <a:buFont typeface="Arial" panose="020B0604020202020204" pitchFamily="34" charset="0"/>
                        <a:buNone/>
                      </a:pPr>
                      <a:r>
                        <a:rPr lang="en-US" altLang="zh-CN" sz="1600" dirty="0">
                          <a:latin typeface="+mn-ea"/>
                          <a:ea typeface="+mn-ea"/>
                        </a:rPr>
                        <a:t>5</a:t>
                      </a:r>
                      <a:r>
                        <a:rPr lang="zh-CN" altLang="en-US" sz="1600" dirty="0">
                          <a:latin typeface="+mn-ea"/>
                          <a:ea typeface="+mn-ea"/>
                        </a:rPr>
                        <a:t>分钟</a:t>
                      </a:r>
                      <a:endParaRPr lang="en-US" sz="1600" dirty="0">
                        <a:latin typeface="+mn-ea"/>
                        <a:ea typeface="+mn-ea"/>
                        <a:cs typeface="Helvetica" panose="020B0604020202020204" pitchFamily="34" charset="0"/>
                      </a:endParaRPr>
                    </a:p>
                  </a:txBody>
                  <a:tcPr anchor="ctr"/>
                </a:tc>
                <a:extLst>
                  <a:ext uri="{0D108BD9-81ED-4DB2-BD59-A6C34878D82A}">
                    <a16:rowId xmlns:a16="http://schemas.microsoft.com/office/drawing/2014/main" val="3558348957"/>
                  </a:ext>
                </a:extLst>
              </a:tr>
              <a:tr h="779551">
                <a:tc>
                  <a:txBody>
                    <a:bodyPr/>
                    <a:lstStyle/>
                    <a:p>
                      <a:pPr marL="0" lvl="0" indent="-284162" algn="l">
                        <a:buFont typeface="Arial" panose="020B0604020202020204" pitchFamily="34" charset="0"/>
                        <a:buNone/>
                      </a:pPr>
                      <a:r>
                        <a:rPr lang="zh-CN" altLang="en-US" sz="1600" baseline="0" dirty="0">
                          <a:latin typeface="+mn-ea"/>
                          <a:ea typeface="+mn-ea"/>
                        </a:rPr>
                        <a:t>第</a:t>
                      </a:r>
                      <a:r>
                        <a:rPr lang="en-US" altLang="zh-CN" sz="1600" baseline="0" dirty="0">
                          <a:latin typeface="+mn-ea"/>
                          <a:ea typeface="+mn-ea"/>
                        </a:rPr>
                        <a:t>3</a:t>
                      </a:r>
                      <a:r>
                        <a:rPr lang="zh-CN" altLang="en-US" sz="1600" baseline="0" dirty="0">
                          <a:latin typeface="+mn-ea"/>
                          <a:ea typeface="+mn-ea"/>
                        </a:rPr>
                        <a:t>部分</a:t>
                      </a:r>
                      <a:endParaRPr lang="en-US" altLang="zh-CN" sz="1600" baseline="0" dirty="0">
                        <a:latin typeface="+mn-ea"/>
                        <a:ea typeface="+mn-ea"/>
                      </a:endParaRPr>
                    </a:p>
                  </a:txBody>
                  <a:tcPr anchor="ctr"/>
                </a:tc>
                <a:tc>
                  <a:txBody>
                    <a:bodyPr/>
                    <a:lstStyle/>
                    <a:p>
                      <a:pPr marL="0" indent="0">
                        <a:buFont typeface="Arial" panose="020B0604020202020204" pitchFamily="34" charset="0"/>
                        <a:buNone/>
                      </a:pPr>
                      <a:r>
                        <a:rPr lang="en-US" sz="1600" dirty="0">
                          <a:latin typeface="+mn-ea"/>
                          <a:ea typeface="+mn-ea"/>
                        </a:rPr>
                        <a:t>Ariba </a:t>
                      </a:r>
                      <a:r>
                        <a:rPr lang="zh-CN" altLang="en-US" sz="1600" dirty="0">
                          <a:latin typeface="+mn-ea"/>
                          <a:ea typeface="+mn-ea"/>
                        </a:rPr>
                        <a:t>交易</a:t>
                      </a:r>
                      <a:endParaRPr lang="en-US" sz="1600" baseline="0" dirty="0">
                        <a:latin typeface="+mn-ea"/>
                        <a:ea typeface="+mn-ea"/>
                      </a:endParaRPr>
                    </a:p>
                    <a:p>
                      <a:pPr marL="515938" lvl="1" indent="-342900">
                        <a:buFont typeface="Arial" panose="020B0604020202020204" pitchFamily="34" charset="0"/>
                        <a:buChar char="•"/>
                      </a:pPr>
                      <a:r>
                        <a:rPr lang="zh-CN" altLang="en-US" sz="1600" baseline="0" dirty="0">
                          <a:latin typeface="+mn-ea"/>
                          <a:ea typeface="+mn-ea"/>
                        </a:rPr>
                        <a:t>订单</a:t>
                      </a:r>
                      <a:r>
                        <a:rPr lang="en-US" altLang="zh-CN" sz="1600" baseline="0" dirty="0">
                          <a:latin typeface="+mn-ea"/>
                          <a:ea typeface="+mn-ea"/>
                        </a:rPr>
                        <a:t>/</a:t>
                      </a:r>
                      <a:r>
                        <a:rPr lang="zh-CN" altLang="en-US" sz="1600" baseline="0" dirty="0">
                          <a:latin typeface="+mn-ea"/>
                          <a:ea typeface="+mn-ea"/>
                        </a:rPr>
                        <a:t>订单确认</a:t>
                      </a:r>
                      <a:r>
                        <a:rPr lang="en-US" altLang="zh-CN" sz="1600" baseline="0" dirty="0">
                          <a:latin typeface="+mn-ea"/>
                          <a:ea typeface="+mn-ea"/>
                        </a:rPr>
                        <a:t>/</a:t>
                      </a:r>
                      <a:r>
                        <a:rPr lang="zh-CN" altLang="en-US" sz="1600" baseline="0" dirty="0">
                          <a:latin typeface="+mn-ea"/>
                          <a:ea typeface="+mn-ea"/>
                        </a:rPr>
                        <a:t>发货通知</a:t>
                      </a:r>
                      <a:endParaRPr lang="en-US" altLang="zh-CN" sz="1600" baseline="0" dirty="0">
                        <a:latin typeface="+mn-ea"/>
                        <a:ea typeface="+mn-ea"/>
                      </a:endParaRPr>
                    </a:p>
                  </a:txBody>
                  <a:tcPr anchor="ctr"/>
                </a:tc>
                <a:tc>
                  <a:txBody>
                    <a:bodyPr/>
                    <a:lstStyle/>
                    <a:p>
                      <a:pPr marL="0" indent="0" algn="ctr">
                        <a:buFont typeface="Arial" panose="020B0604020202020204" pitchFamily="34" charset="0"/>
                        <a:buNone/>
                      </a:pPr>
                      <a:r>
                        <a:rPr lang="en-US" sz="1600" dirty="0">
                          <a:latin typeface="+mn-ea"/>
                          <a:ea typeface="+mn-ea"/>
                        </a:rPr>
                        <a:t>30 </a:t>
                      </a:r>
                      <a:r>
                        <a:rPr lang="zh-CN" altLang="en-US" sz="1600" dirty="0">
                          <a:latin typeface="+mn-ea"/>
                          <a:ea typeface="+mn-ea"/>
                        </a:rPr>
                        <a:t>分钟</a:t>
                      </a:r>
                      <a:endParaRPr lang="en-US" sz="1600" dirty="0">
                        <a:latin typeface="+mn-ea"/>
                        <a:ea typeface="+mn-ea"/>
                        <a:cs typeface="Helvetica" panose="020B0604020202020204" pitchFamily="34" charset="0"/>
                      </a:endParaRPr>
                    </a:p>
                  </a:txBody>
                  <a:tcPr anchor="ctr"/>
                </a:tc>
                <a:extLst>
                  <a:ext uri="{0D108BD9-81ED-4DB2-BD59-A6C34878D82A}">
                    <a16:rowId xmlns:a16="http://schemas.microsoft.com/office/drawing/2014/main" val="3008851167"/>
                  </a:ext>
                </a:extLst>
              </a:tr>
              <a:tr h="487956">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zh-CN" altLang="en-US" sz="1600" baseline="0" dirty="0">
                          <a:latin typeface="+mn-ea"/>
                          <a:ea typeface="+mn-ea"/>
                        </a:rPr>
                        <a:t>第</a:t>
                      </a:r>
                      <a:r>
                        <a:rPr lang="en-US" altLang="zh-CN" sz="1600" baseline="0" dirty="0">
                          <a:latin typeface="+mn-ea"/>
                          <a:ea typeface="+mn-ea"/>
                        </a:rPr>
                        <a:t>4</a:t>
                      </a:r>
                      <a:r>
                        <a:rPr lang="zh-CN" altLang="en-US" sz="1600" baseline="0" dirty="0">
                          <a:latin typeface="+mn-ea"/>
                          <a:ea typeface="+mn-ea"/>
                        </a:rPr>
                        <a:t>部分</a:t>
                      </a:r>
                      <a:endParaRPr lang="en-US" sz="1600" baseline="0" dirty="0">
                        <a:latin typeface="+mn-ea"/>
                        <a:ea typeface="+mn-ea"/>
                        <a:cs typeface="Helvetica" panose="020B0604020202020204" pitchFamily="34" charset="0"/>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zh-CN" altLang="en-US" sz="1600" kern="1200" baseline="0" dirty="0">
                          <a:latin typeface="+mn-ea"/>
                          <a:ea typeface="+mn-ea"/>
                        </a:rPr>
                        <a:t>支持帮助</a:t>
                      </a:r>
                      <a:endParaRPr lang="en-US" sz="1600" kern="1200" baseline="0" dirty="0">
                        <a:solidFill>
                          <a:schemeClr val="dk1"/>
                        </a:solidFill>
                        <a:latin typeface="+mn-ea"/>
                        <a:ea typeface="+mn-ea"/>
                        <a:cs typeface="Helvetica" panose="020B0604020202020204" pitchFamily="34"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600" dirty="0">
                          <a:latin typeface="+mn-ea"/>
                          <a:ea typeface="+mn-ea"/>
                        </a:rPr>
                        <a:t>5 </a:t>
                      </a:r>
                      <a:r>
                        <a:rPr lang="zh-CN" altLang="en-US" sz="1600" dirty="0">
                          <a:latin typeface="+mn-ea"/>
                          <a:ea typeface="+mn-ea"/>
                        </a:rPr>
                        <a:t>分钟</a:t>
                      </a:r>
                      <a:endParaRPr lang="en-US" sz="1600" dirty="0">
                        <a:latin typeface="+mn-ea"/>
                        <a:ea typeface="+mn-ea"/>
                        <a:cs typeface="Helvetica" panose="020B0604020202020204" pitchFamily="34" charset="0"/>
                      </a:endParaRPr>
                    </a:p>
                  </a:txBody>
                  <a:tcPr anchor="ctr"/>
                </a:tc>
                <a:extLst>
                  <a:ext uri="{0D108BD9-81ED-4DB2-BD59-A6C34878D82A}">
                    <a16:rowId xmlns:a16="http://schemas.microsoft.com/office/drawing/2014/main" val="194938776"/>
                  </a:ext>
                </a:extLst>
              </a:tr>
            </a:tbl>
          </a:graphicData>
        </a:graphic>
      </p:graphicFrame>
    </p:spTree>
    <p:extLst>
      <p:ext uri="{BB962C8B-B14F-4D97-AF65-F5344CB8AC3E}">
        <p14:creationId xmlns:p14="http://schemas.microsoft.com/office/powerpoint/2010/main" val="28123566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618106" y="432111"/>
            <a:ext cx="5538917" cy="756000"/>
          </a:xfrm>
        </p:spPr>
        <p:txBody>
          <a:bodyPr/>
          <a:lstStyle/>
          <a:p>
            <a:r>
              <a:rPr lang="zh-CN" altLang="en-US" dirty="0">
                <a:solidFill>
                  <a:srgbClr val="007681"/>
                </a:solidFill>
                <a:latin typeface="Helvetica" panose="020B0604020202020204" pitchFamily="34" charset="0"/>
                <a:cs typeface="Helvetica" panose="020B0604020202020204" pitchFamily="34" charset="0"/>
              </a:rPr>
              <a:t>第</a:t>
            </a:r>
            <a:r>
              <a:rPr lang="en-US" dirty="0">
                <a:solidFill>
                  <a:srgbClr val="007681"/>
                </a:solidFill>
                <a:latin typeface="Helvetica" panose="020B0604020202020204" pitchFamily="34" charset="0"/>
                <a:cs typeface="Helvetica" panose="020B0604020202020204" pitchFamily="34" charset="0"/>
              </a:rPr>
              <a:t>1</a:t>
            </a:r>
            <a:r>
              <a:rPr lang="zh-CN" altLang="en-US" dirty="0">
                <a:solidFill>
                  <a:srgbClr val="007681"/>
                </a:solidFill>
                <a:latin typeface="Helvetica" panose="020B0604020202020204" pitchFamily="34" charset="0"/>
                <a:cs typeface="Helvetica" panose="020B0604020202020204" pitchFamily="34" charset="0"/>
              </a:rPr>
              <a:t>部分</a:t>
            </a:r>
            <a:r>
              <a:rPr lang="en-US" dirty="0">
                <a:solidFill>
                  <a:srgbClr val="007681"/>
                </a:solidFill>
                <a:latin typeface="Helvetica" panose="020B0604020202020204" pitchFamily="34" charset="0"/>
                <a:cs typeface="Helvetica" panose="020B0604020202020204" pitchFamily="34" charset="0"/>
              </a:rPr>
              <a:t>: Maestro</a:t>
            </a:r>
            <a:r>
              <a:rPr lang="zh-CN" altLang="en-US" dirty="0">
                <a:solidFill>
                  <a:srgbClr val="007681"/>
                </a:solidFill>
                <a:latin typeface="Helvetica" panose="020B0604020202020204" pitchFamily="34" charset="0"/>
                <a:cs typeface="Helvetica" panose="020B0604020202020204" pitchFamily="34" charset="0"/>
              </a:rPr>
              <a:t>项目及</a:t>
            </a:r>
            <a:r>
              <a:rPr lang="en-US" dirty="0">
                <a:solidFill>
                  <a:srgbClr val="007681"/>
                </a:solidFill>
                <a:latin typeface="Helvetica" panose="020B0604020202020204" pitchFamily="34" charset="0"/>
                <a:cs typeface="Helvetica" panose="020B0604020202020204" pitchFamily="34" charset="0"/>
              </a:rPr>
              <a:t>Ariba Network</a:t>
            </a:r>
          </a:p>
        </p:txBody>
      </p:sp>
      <p:graphicFrame>
        <p:nvGraphicFramePr>
          <p:cNvPr id="3" name="Diagram 2"/>
          <p:cNvGraphicFramePr/>
          <p:nvPr>
            <p:extLst>
              <p:ext uri="{D42A27DB-BD31-4B8C-83A1-F6EECF244321}">
                <p14:modId xmlns:p14="http://schemas.microsoft.com/office/powerpoint/2010/main" val="1822516505"/>
              </p:ext>
            </p:extLst>
          </p:nvPr>
        </p:nvGraphicFramePr>
        <p:xfrm>
          <a:off x="1346328" y="2469823"/>
          <a:ext cx="6151461" cy="192306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2" name="Action Button: Help 11">
            <a:hlinkClick r:id="rId8" action="ppaction://hlinksldjump" highlightClick="1"/>
          </p:cNvPr>
          <p:cNvSpPr/>
          <p:nvPr/>
        </p:nvSpPr>
        <p:spPr bwMode="gray">
          <a:xfrm>
            <a:off x="7900416" y="5870448"/>
            <a:ext cx="338328" cy="320040"/>
          </a:xfrm>
          <a:prstGeom prst="actionButtonHelp">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L="0" marR="0" lvl="0" indent="0" algn="ctr" defTabSz="914400" rtl="0" eaLnBrk="1" fontAlgn="base" latinLnBrk="0" hangingPunct="1">
              <a:lnSpc>
                <a:spcPct val="100000"/>
              </a:lnSpc>
              <a:spcBef>
                <a:spcPct val="50000"/>
              </a:spcBef>
              <a:spcAft>
                <a:spcPct val="0"/>
              </a:spcAft>
              <a:buClr>
                <a:srgbClr val="F0AB00"/>
              </a:buClr>
              <a:buSzPct val="80000"/>
              <a:buFontTx/>
              <a:buNone/>
              <a:tabLst/>
              <a:defRPr/>
            </a:pPr>
            <a:endParaRPr kumimoji="0" lang="en-US" sz="1800" b="0" i="0" u="none" strike="noStrike" kern="0" cap="none" spc="0" normalizeH="0" baseline="0" noProof="0" dirty="0">
              <a:ln>
                <a:noFill/>
              </a:ln>
              <a:solidFill>
                <a:srgbClr val="000000"/>
              </a:solidFill>
              <a:effectLst/>
              <a:uLnTx/>
              <a:uFillTx/>
              <a:latin typeface="Arial"/>
              <a:ea typeface="Arial Unicode MS" pitchFamily="34" charset="-128"/>
              <a:cs typeface="Arial Unicode MS" pitchFamily="34" charset="-128"/>
            </a:endParaRPr>
          </a:p>
        </p:txBody>
      </p:sp>
      <p:grpSp>
        <p:nvGrpSpPr>
          <p:cNvPr id="13" name="Group 12"/>
          <p:cNvGrpSpPr/>
          <p:nvPr/>
        </p:nvGrpSpPr>
        <p:grpSpPr>
          <a:xfrm>
            <a:off x="7223469" y="167979"/>
            <a:ext cx="1414722" cy="275496"/>
            <a:chOff x="7223468" y="202707"/>
            <a:chExt cx="1414722" cy="275496"/>
          </a:xfrm>
        </p:grpSpPr>
        <p:sp>
          <p:nvSpPr>
            <p:cNvPr id="14" name="Action Button: Forward or Next 15">
              <a:hlinkClick r:id="" action="ppaction://hlinkshowjump?jump=nextslide" highlightClick="1"/>
            </p:cNvPr>
            <p:cNvSpPr/>
            <p:nvPr/>
          </p:nvSpPr>
          <p:spPr bwMode="gray">
            <a:xfrm>
              <a:off x="8363870" y="202707"/>
              <a:ext cx="274320" cy="274320"/>
            </a:xfrm>
            <a:prstGeom prst="actionButtonForwardNext">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L="0" marR="0" lvl="0" indent="0" algn="ctr" defTabSz="914400" rtl="0" eaLnBrk="1" fontAlgn="base" latinLnBrk="0" hangingPunct="1">
                <a:lnSpc>
                  <a:spcPct val="100000"/>
                </a:lnSpc>
                <a:spcBef>
                  <a:spcPct val="50000"/>
                </a:spcBef>
                <a:spcAft>
                  <a:spcPct val="0"/>
                </a:spcAft>
                <a:buClr>
                  <a:srgbClr val="F0AB00"/>
                </a:buClr>
                <a:buSzPct val="80000"/>
                <a:buFontTx/>
                <a:buNone/>
                <a:tabLst/>
                <a:defRPr/>
              </a:pPr>
              <a:endParaRPr kumimoji="0" lang="en-US" sz="1800" b="0" i="0" u="none" strike="noStrike" kern="0" cap="none" spc="0" normalizeH="0" baseline="0" noProof="0" dirty="0">
                <a:ln>
                  <a:noFill/>
                </a:ln>
                <a:solidFill>
                  <a:srgbClr val="000000"/>
                </a:solidFill>
                <a:effectLst/>
                <a:uLnTx/>
                <a:uFillTx/>
                <a:latin typeface="Arial"/>
                <a:ea typeface="Arial Unicode MS" pitchFamily="34" charset="-128"/>
                <a:cs typeface="Arial Unicode MS" pitchFamily="34" charset="-128"/>
              </a:endParaRPr>
            </a:p>
          </p:txBody>
        </p:sp>
        <p:sp>
          <p:nvSpPr>
            <p:cNvPr id="15" name="Action Button: Home 16">
              <a:hlinkClick r:id="rId9" action="ppaction://hlinksldjump" highlightClick="1"/>
            </p:cNvPr>
            <p:cNvSpPr/>
            <p:nvPr/>
          </p:nvSpPr>
          <p:spPr bwMode="gray">
            <a:xfrm>
              <a:off x="7223468" y="203883"/>
              <a:ext cx="274320" cy="274320"/>
            </a:xfrm>
            <a:prstGeom prst="actionButtonHome">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L="0" marR="0" lvl="0" indent="0" algn="ctr" defTabSz="914400" rtl="0" eaLnBrk="1" fontAlgn="base" latinLnBrk="0" hangingPunct="1">
                <a:lnSpc>
                  <a:spcPct val="100000"/>
                </a:lnSpc>
                <a:spcBef>
                  <a:spcPct val="50000"/>
                </a:spcBef>
                <a:spcAft>
                  <a:spcPct val="0"/>
                </a:spcAft>
                <a:buClr>
                  <a:srgbClr val="F0AB00"/>
                </a:buClr>
                <a:buSzPct val="80000"/>
                <a:buFontTx/>
                <a:buNone/>
                <a:tabLst/>
                <a:defRPr/>
              </a:pPr>
              <a:endParaRPr kumimoji="0" lang="en-US" sz="1800" b="0" i="0" u="none" strike="noStrike" kern="0" cap="none" spc="0" normalizeH="0" baseline="0" noProof="0" dirty="0">
                <a:ln>
                  <a:noFill/>
                </a:ln>
                <a:solidFill>
                  <a:srgbClr val="000000"/>
                </a:solidFill>
                <a:effectLst/>
                <a:uLnTx/>
                <a:uFillTx/>
                <a:latin typeface="Arial"/>
                <a:ea typeface="Arial Unicode MS" pitchFamily="34" charset="-128"/>
                <a:cs typeface="Arial Unicode MS" pitchFamily="34" charset="-128"/>
              </a:endParaRPr>
            </a:p>
          </p:txBody>
        </p:sp>
        <p:sp>
          <p:nvSpPr>
            <p:cNvPr id="16" name="Action Button: Back or Previous 17">
              <a:hlinkClick r:id="" action="ppaction://hlinkshowjump?jump=previousslide" highlightClick="1"/>
            </p:cNvPr>
            <p:cNvSpPr/>
            <p:nvPr/>
          </p:nvSpPr>
          <p:spPr bwMode="gray">
            <a:xfrm>
              <a:off x="7982480" y="203733"/>
              <a:ext cx="274320" cy="274320"/>
            </a:xfrm>
            <a:prstGeom prst="actionButtonBackPrevious">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L="0" marR="0" lvl="0" indent="0" algn="ctr" defTabSz="914400" rtl="0" eaLnBrk="1" fontAlgn="base" latinLnBrk="0" hangingPunct="1">
                <a:lnSpc>
                  <a:spcPct val="100000"/>
                </a:lnSpc>
                <a:spcBef>
                  <a:spcPct val="50000"/>
                </a:spcBef>
                <a:spcAft>
                  <a:spcPct val="0"/>
                </a:spcAft>
                <a:buClr>
                  <a:srgbClr val="F0AB00"/>
                </a:buClr>
                <a:buSzPct val="80000"/>
                <a:buFontTx/>
                <a:buNone/>
                <a:tabLst/>
                <a:defRPr/>
              </a:pPr>
              <a:endParaRPr kumimoji="0" lang="en-US" sz="1800" b="0" i="0" u="none" strike="noStrike" kern="0" cap="none" spc="0" normalizeH="0" baseline="0" noProof="0" dirty="0">
                <a:ln>
                  <a:noFill/>
                </a:ln>
                <a:solidFill>
                  <a:srgbClr val="000000"/>
                </a:solidFill>
                <a:effectLst/>
                <a:uLnTx/>
                <a:uFillTx/>
                <a:latin typeface="Arial"/>
                <a:ea typeface="Arial Unicode MS" pitchFamily="34" charset="-128"/>
                <a:cs typeface="Arial Unicode MS" pitchFamily="34" charset="-128"/>
              </a:endParaRPr>
            </a:p>
          </p:txBody>
        </p:sp>
        <p:sp>
          <p:nvSpPr>
            <p:cNvPr id="17" name="Action Button: Beginning 18">
              <a:hlinkClick r:id="" action="ppaction://noaction" highlightClick="1"/>
            </p:cNvPr>
            <p:cNvSpPr/>
            <p:nvPr/>
          </p:nvSpPr>
          <p:spPr bwMode="gray">
            <a:xfrm>
              <a:off x="7611404" y="202707"/>
              <a:ext cx="274320" cy="274320"/>
            </a:xfrm>
            <a:prstGeom prst="actionButtonBeginning">
              <a:avLst/>
            </a:prstGeom>
            <a:solidFill>
              <a:schemeClr val="bg2">
                <a:lumMod val="75000"/>
              </a:schemeClr>
            </a:solidFill>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L="0" marR="0" lvl="0" indent="0" algn="ctr" defTabSz="914400" rtl="0" eaLnBrk="1" fontAlgn="base" latinLnBrk="0" hangingPunct="1">
                <a:lnSpc>
                  <a:spcPct val="100000"/>
                </a:lnSpc>
                <a:spcBef>
                  <a:spcPct val="50000"/>
                </a:spcBef>
                <a:spcAft>
                  <a:spcPct val="0"/>
                </a:spcAft>
                <a:buClr>
                  <a:srgbClr val="F0AB00"/>
                </a:buClr>
                <a:buSzPct val="80000"/>
                <a:buFontTx/>
                <a:buNone/>
                <a:tabLst/>
                <a:defRPr/>
              </a:pPr>
              <a:endParaRPr kumimoji="0" lang="en-US" sz="1800" b="0" i="0" u="none" strike="noStrike" kern="0" cap="none" spc="0" normalizeH="0" baseline="0" noProof="0" dirty="0">
                <a:ln>
                  <a:noFill/>
                </a:ln>
                <a:solidFill>
                  <a:srgbClr val="000000"/>
                </a:solidFill>
                <a:effectLst/>
                <a:uLnTx/>
                <a:uFillTx/>
                <a:latin typeface="Arial"/>
                <a:ea typeface="Arial Unicode MS" pitchFamily="34" charset="-128"/>
                <a:cs typeface="Arial Unicode MS" pitchFamily="34" charset="-128"/>
              </a:endParaRPr>
            </a:p>
          </p:txBody>
        </p:sp>
      </p:grpSp>
      <p:sp>
        <p:nvSpPr>
          <p:cNvPr id="18" name="Slide Number Placeholder 2">
            <a:extLst>
              <a:ext uri="{FF2B5EF4-FFF2-40B4-BE49-F238E27FC236}">
                <a16:creationId xmlns:a16="http://schemas.microsoft.com/office/drawing/2014/main" id="{B74DF921-6B1C-42D2-A97E-7B300475AE1E}"/>
              </a:ext>
            </a:extLst>
          </p:cNvPr>
          <p:cNvSpPr>
            <a:spLocks noGrp="1"/>
          </p:cNvSpPr>
          <p:nvPr>
            <p:ph type="sldNum" sz="quarter" idx="4"/>
          </p:nvPr>
        </p:nvSpPr>
        <p:spPr>
          <a:xfrm>
            <a:off x="239714" y="6286104"/>
            <a:ext cx="378392" cy="365125"/>
          </a:xfrm>
        </p:spPr>
        <p:txBody>
          <a:bodyPr/>
          <a:lstStyle/>
          <a:p>
            <a:fld id="{3DF1AFCE-D540-41EE-B441-3ED6DEB25CDC}" type="slidenum">
              <a:rPr lang="en-US" smtClean="0">
                <a:solidFill>
                  <a:prstClr val="white"/>
                </a:solidFill>
              </a:rPr>
              <a:pPr/>
              <a:t>3</a:t>
            </a:fld>
            <a:endParaRPr lang="en-US" dirty="0">
              <a:solidFill>
                <a:prstClr val="white"/>
              </a:solidFill>
            </a:endParaRPr>
          </a:p>
        </p:txBody>
      </p:sp>
    </p:spTree>
    <p:extLst>
      <p:ext uri="{BB962C8B-B14F-4D97-AF65-F5344CB8AC3E}">
        <p14:creationId xmlns:p14="http://schemas.microsoft.com/office/powerpoint/2010/main" val="38027412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Title 1"/>
          <p:cNvSpPr txBox="1">
            <a:spLocks/>
          </p:cNvSpPr>
          <p:nvPr>
            <p:custDataLst>
              <p:tags r:id="rId1"/>
            </p:custDataLst>
          </p:nvPr>
        </p:nvSpPr>
        <p:spPr bwMode="gray">
          <a:xfrm>
            <a:off x="343759" y="448580"/>
            <a:ext cx="8496000" cy="725667"/>
          </a:xfrm>
          <a:prstGeom prst="rect">
            <a:avLst/>
          </a:prstGeom>
        </p:spPr>
        <p:txBody>
          <a:bodyPr vert="horz" lIns="0" tIns="0" rIns="0" bIns="0" rtlCol="0" anchor="ctr" anchorCtr="0">
            <a:noAutofit/>
          </a:bodyPr>
          <a:lstStyle>
            <a:lvl1pPr algn="l" defTabSz="914400" rtl="0" eaLnBrk="1" latinLnBrk="0" hangingPunct="1">
              <a:spcBef>
                <a:spcPct val="0"/>
              </a:spcBef>
              <a:buNone/>
              <a:defRPr sz="2400" b="1" kern="1200">
                <a:solidFill>
                  <a:schemeClr val="accent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2667" b="0" i="0" u="none" strike="noStrike" kern="1200" cap="none" spc="0" normalizeH="0" baseline="0" noProof="0" dirty="0">
              <a:ln>
                <a:noFill/>
              </a:ln>
              <a:solidFill>
                <a:srgbClr val="666666"/>
              </a:solidFill>
              <a:effectLst/>
              <a:uLnTx/>
              <a:uFillTx/>
              <a:latin typeface="Arial"/>
              <a:ea typeface="+mj-ea"/>
              <a:cs typeface="+mj-cs"/>
            </a:endParaRPr>
          </a:p>
        </p:txBody>
      </p:sp>
      <p:sp>
        <p:nvSpPr>
          <p:cNvPr id="51" name="Title 1"/>
          <p:cNvSpPr>
            <a:spLocks noGrp="1"/>
          </p:cNvSpPr>
          <p:nvPr>
            <p:ph type="title"/>
          </p:nvPr>
        </p:nvSpPr>
        <p:spPr>
          <a:xfrm>
            <a:off x="618106" y="424252"/>
            <a:ext cx="3554376" cy="725667"/>
          </a:xfrm>
        </p:spPr>
        <p:txBody>
          <a:bodyPr/>
          <a:lstStyle/>
          <a:p>
            <a:r>
              <a:rPr lang="zh-CN" altLang="en-US" dirty="0">
                <a:solidFill>
                  <a:srgbClr val="007681"/>
                </a:solidFill>
              </a:rPr>
              <a:t>什么是</a:t>
            </a:r>
            <a:r>
              <a:rPr lang="en-US" dirty="0">
                <a:solidFill>
                  <a:srgbClr val="007681"/>
                </a:solidFill>
              </a:rPr>
              <a:t>Ariba Network?</a:t>
            </a:r>
            <a:endParaRPr lang="en-US" sz="1800" b="0" dirty="0">
              <a:solidFill>
                <a:srgbClr val="007681"/>
              </a:solidFill>
            </a:endParaRPr>
          </a:p>
        </p:txBody>
      </p:sp>
      <p:sp>
        <p:nvSpPr>
          <p:cNvPr id="79" name="Rounded Rectangle 78"/>
          <p:cNvSpPr/>
          <p:nvPr/>
        </p:nvSpPr>
        <p:spPr bwMode="gray">
          <a:xfrm>
            <a:off x="427481" y="1198575"/>
            <a:ext cx="7618420" cy="741507"/>
          </a:xfrm>
          <a:prstGeom prst="roundRect">
            <a:avLst/>
          </a:prstGeom>
          <a:noFill/>
          <a:ln w="6350" algn="ctr">
            <a:noFill/>
            <a:miter lim="800000"/>
            <a:headEnd/>
            <a:tailEnd/>
          </a:ln>
        </p:spPr>
        <p:txBody>
          <a:bodyPr lIns="120000" tIns="96000" rIns="120000" bIns="9600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srgbClr val="000000"/>
                </a:solidFill>
                <a:effectLst/>
                <a:uLnTx/>
                <a:uFillTx/>
                <a:latin typeface="Arial"/>
                <a:ea typeface="+mn-ea"/>
                <a:cs typeface="Arial" pitchFamily="34" charset="0"/>
              </a:rPr>
              <a:t>嘉吉选择</a:t>
            </a:r>
            <a:r>
              <a:rPr kumimoji="0" lang="en-US" altLang="zh-CN" sz="1600" b="0" i="0" u="none" strike="noStrike" kern="1200" cap="none" spc="0" normalizeH="0" baseline="0" noProof="0" dirty="0">
                <a:ln>
                  <a:noFill/>
                </a:ln>
                <a:solidFill>
                  <a:srgbClr val="000000"/>
                </a:solidFill>
                <a:effectLst/>
                <a:uLnTx/>
                <a:uFillTx/>
                <a:latin typeface="Arial"/>
                <a:ea typeface="+mn-ea"/>
                <a:cs typeface="Arial" pitchFamily="34" charset="0"/>
              </a:rPr>
              <a:t>Ariba Network</a:t>
            </a:r>
            <a:r>
              <a:rPr kumimoji="0" lang="zh-CN" altLang="en-US" sz="1600" b="0" i="0" u="none" strike="noStrike" kern="1200" cap="none" spc="0" normalizeH="0" baseline="0" noProof="0" dirty="0">
                <a:ln>
                  <a:noFill/>
                </a:ln>
                <a:solidFill>
                  <a:srgbClr val="000000"/>
                </a:solidFill>
                <a:effectLst/>
                <a:uLnTx/>
                <a:uFillTx/>
                <a:latin typeface="Arial"/>
                <a:ea typeface="+mn-ea"/>
                <a:cs typeface="Arial" pitchFamily="34" charset="0"/>
              </a:rPr>
              <a:t>作为嘉吉的电子商务服务提供商，而您作为首选供应商，嘉吉诚挚邀请您加入</a:t>
            </a:r>
            <a:r>
              <a:rPr kumimoji="0" lang="en-US" altLang="zh-CN" sz="1600" b="0" i="0" u="none" strike="noStrike" kern="1200" cap="none" spc="0" normalizeH="0" baseline="0" noProof="0" dirty="0">
                <a:ln>
                  <a:noFill/>
                </a:ln>
                <a:solidFill>
                  <a:srgbClr val="000000"/>
                </a:solidFill>
                <a:effectLst/>
                <a:uLnTx/>
                <a:uFillTx/>
                <a:latin typeface="Arial"/>
                <a:ea typeface="+mn-ea"/>
                <a:cs typeface="Arial" pitchFamily="34" charset="0"/>
              </a:rPr>
              <a:t>Ariba Network</a:t>
            </a:r>
            <a:r>
              <a:rPr kumimoji="0" lang="zh-CN" altLang="en-US" sz="1600" b="0" i="0" u="none" strike="noStrike" kern="1200" cap="none" spc="0" normalizeH="0" baseline="0" noProof="0" dirty="0">
                <a:ln>
                  <a:noFill/>
                </a:ln>
                <a:solidFill>
                  <a:srgbClr val="000000"/>
                </a:solidFill>
                <a:effectLst/>
                <a:uLnTx/>
                <a:uFillTx/>
                <a:latin typeface="Arial"/>
                <a:ea typeface="+mn-ea"/>
                <a:cs typeface="Arial" pitchFamily="34" charset="0"/>
              </a:rPr>
              <a:t>，开始和嘉吉展开电子交易。</a:t>
            </a:r>
            <a:endParaRPr kumimoji="0" lang="en-US" sz="1600" b="0" i="0" u="none" strike="noStrike" kern="1200" cap="none" spc="0" normalizeH="0" baseline="0" noProof="0" dirty="0">
              <a:ln>
                <a:noFill/>
              </a:ln>
              <a:solidFill>
                <a:srgbClr val="000000"/>
              </a:solidFill>
              <a:effectLst/>
              <a:uLnTx/>
              <a:uFillTx/>
              <a:latin typeface="Arial"/>
              <a:ea typeface="+mn-ea"/>
              <a:cs typeface="Arial" pitchFamily="34" charset="0"/>
            </a:endParaRPr>
          </a:p>
        </p:txBody>
      </p:sp>
      <p:sp>
        <p:nvSpPr>
          <p:cNvPr id="88" name="Action Button: Help 87">
            <a:hlinkClick r:id="rId4" action="ppaction://hlinksldjump" highlightClick="1"/>
          </p:cNvPr>
          <p:cNvSpPr/>
          <p:nvPr/>
        </p:nvSpPr>
        <p:spPr bwMode="gray">
          <a:xfrm>
            <a:off x="7899095" y="5871109"/>
            <a:ext cx="320040" cy="320040"/>
          </a:xfrm>
          <a:prstGeom prst="actionButtonHelp">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L="0" marR="0" lvl="0" indent="0" algn="ctr" defTabSz="914400" rtl="0" eaLnBrk="1" fontAlgn="base" latinLnBrk="0" hangingPunct="1">
              <a:lnSpc>
                <a:spcPct val="100000"/>
              </a:lnSpc>
              <a:spcBef>
                <a:spcPct val="50000"/>
              </a:spcBef>
              <a:spcAft>
                <a:spcPct val="0"/>
              </a:spcAft>
              <a:buClr>
                <a:srgbClr val="F0AB00"/>
              </a:buClr>
              <a:buSzPct val="80000"/>
              <a:buFontTx/>
              <a:buNone/>
              <a:tabLst/>
              <a:defRPr/>
            </a:pPr>
            <a:endParaRPr kumimoji="0" lang="en-US" sz="1800" b="0" i="0" u="none" strike="noStrike" kern="0" cap="none" spc="0" normalizeH="0" baseline="0" noProof="0" dirty="0">
              <a:ln>
                <a:noFill/>
              </a:ln>
              <a:solidFill>
                <a:srgbClr val="000000"/>
              </a:solidFill>
              <a:effectLst/>
              <a:uLnTx/>
              <a:uFillTx/>
              <a:latin typeface="Arial"/>
              <a:ea typeface="Arial Unicode MS" pitchFamily="34" charset="-128"/>
              <a:cs typeface="Arial Unicode MS" pitchFamily="34" charset="-128"/>
            </a:endParaRPr>
          </a:p>
        </p:txBody>
      </p:sp>
      <p:grpSp>
        <p:nvGrpSpPr>
          <p:cNvPr id="130" name="Group 129"/>
          <p:cNvGrpSpPr/>
          <p:nvPr/>
        </p:nvGrpSpPr>
        <p:grpSpPr>
          <a:xfrm>
            <a:off x="7223469" y="167979"/>
            <a:ext cx="1414722" cy="275496"/>
            <a:chOff x="7223468" y="202707"/>
            <a:chExt cx="1414722" cy="275496"/>
          </a:xfrm>
        </p:grpSpPr>
        <p:sp>
          <p:nvSpPr>
            <p:cNvPr id="131" name="Action Button: Forward or Next 15">
              <a:hlinkClick r:id="" action="ppaction://hlinkshowjump?jump=nextslide" highlightClick="1"/>
            </p:cNvPr>
            <p:cNvSpPr/>
            <p:nvPr/>
          </p:nvSpPr>
          <p:spPr bwMode="gray">
            <a:xfrm>
              <a:off x="8363870" y="202707"/>
              <a:ext cx="274320" cy="274320"/>
            </a:xfrm>
            <a:prstGeom prst="actionButtonForwardNext">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L="0" marR="0" lvl="0" indent="0" algn="ctr" defTabSz="914400" rtl="0" eaLnBrk="1" fontAlgn="base" latinLnBrk="0" hangingPunct="1">
                <a:lnSpc>
                  <a:spcPct val="100000"/>
                </a:lnSpc>
                <a:spcBef>
                  <a:spcPct val="50000"/>
                </a:spcBef>
                <a:spcAft>
                  <a:spcPct val="0"/>
                </a:spcAft>
                <a:buClr>
                  <a:srgbClr val="F0AB00"/>
                </a:buClr>
                <a:buSzPct val="80000"/>
                <a:buFontTx/>
                <a:buNone/>
                <a:tabLst/>
                <a:defRPr/>
              </a:pPr>
              <a:endParaRPr kumimoji="0" lang="en-US" sz="1800" b="0" i="0" u="none" strike="noStrike" kern="0" cap="none" spc="0" normalizeH="0" baseline="0" noProof="0" dirty="0">
                <a:ln>
                  <a:noFill/>
                </a:ln>
                <a:solidFill>
                  <a:srgbClr val="000000"/>
                </a:solidFill>
                <a:effectLst/>
                <a:uLnTx/>
                <a:uFillTx/>
                <a:latin typeface="Arial"/>
                <a:ea typeface="Arial Unicode MS" pitchFamily="34" charset="-128"/>
                <a:cs typeface="Arial Unicode MS" pitchFamily="34" charset="-128"/>
              </a:endParaRPr>
            </a:p>
          </p:txBody>
        </p:sp>
        <p:sp>
          <p:nvSpPr>
            <p:cNvPr id="132" name="Action Button: Home 16">
              <a:hlinkClick r:id="rId5" action="ppaction://hlinksldjump" highlightClick="1"/>
            </p:cNvPr>
            <p:cNvSpPr/>
            <p:nvPr/>
          </p:nvSpPr>
          <p:spPr bwMode="gray">
            <a:xfrm>
              <a:off x="7223468" y="203883"/>
              <a:ext cx="274320" cy="274320"/>
            </a:xfrm>
            <a:prstGeom prst="actionButtonHome">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L="0" marR="0" lvl="0" indent="0" algn="ctr" defTabSz="914400" rtl="0" eaLnBrk="1" fontAlgn="base" latinLnBrk="0" hangingPunct="1">
                <a:lnSpc>
                  <a:spcPct val="100000"/>
                </a:lnSpc>
                <a:spcBef>
                  <a:spcPct val="50000"/>
                </a:spcBef>
                <a:spcAft>
                  <a:spcPct val="0"/>
                </a:spcAft>
                <a:buClr>
                  <a:srgbClr val="F0AB00"/>
                </a:buClr>
                <a:buSzPct val="80000"/>
                <a:buFontTx/>
                <a:buNone/>
                <a:tabLst/>
                <a:defRPr/>
              </a:pPr>
              <a:endParaRPr kumimoji="0" lang="en-US" sz="1800" b="0" i="0" u="none" strike="noStrike" kern="0" cap="none" spc="0" normalizeH="0" baseline="0" noProof="0" dirty="0">
                <a:ln>
                  <a:noFill/>
                </a:ln>
                <a:solidFill>
                  <a:srgbClr val="000000"/>
                </a:solidFill>
                <a:effectLst/>
                <a:uLnTx/>
                <a:uFillTx/>
                <a:latin typeface="Arial"/>
                <a:ea typeface="Arial Unicode MS" pitchFamily="34" charset="-128"/>
                <a:cs typeface="Arial Unicode MS" pitchFamily="34" charset="-128"/>
              </a:endParaRPr>
            </a:p>
          </p:txBody>
        </p:sp>
        <p:sp>
          <p:nvSpPr>
            <p:cNvPr id="133" name="Action Button: Back or Previous 17">
              <a:hlinkClick r:id="" action="ppaction://hlinkshowjump?jump=previousslide" highlightClick="1"/>
            </p:cNvPr>
            <p:cNvSpPr/>
            <p:nvPr/>
          </p:nvSpPr>
          <p:spPr bwMode="gray">
            <a:xfrm>
              <a:off x="7982480" y="203733"/>
              <a:ext cx="274320" cy="274320"/>
            </a:xfrm>
            <a:prstGeom prst="actionButtonBackPrevious">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L="0" marR="0" lvl="0" indent="0" algn="ctr" defTabSz="914400" rtl="0" eaLnBrk="1" fontAlgn="base" latinLnBrk="0" hangingPunct="1">
                <a:lnSpc>
                  <a:spcPct val="100000"/>
                </a:lnSpc>
                <a:spcBef>
                  <a:spcPct val="50000"/>
                </a:spcBef>
                <a:spcAft>
                  <a:spcPct val="0"/>
                </a:spcAft>
                <a:buClr>
                  <a:srgbClr val="F0AB00"/>
                </a:buClr>
                <a:buSzPct val="80000"/>
                <a:buFontTx/>
                <a:buNone/>
                <a:tabLst/>
                <a:defRPr/>
              </a:pPr>
              <a:endParaRPr kumimoji="0" lang="en-US" sz="1800" b="0" i="0" u="none" strike="noStrike" kern="0" cap="none" spc="0" normalizeH="0" baseline="0" noProof="0" dirty="0">
                <a:ln>
                  <a:noFill/>
                </a:ln>
                <a:solidFill>
                  <a:srgbClr val="000000"/>
                </a:solidFill>
                <a:effectLst/>
                <a:uLnTx/>
                <a:uFillTx/>
                <a:latin typeface="Arial"/>
                <a:ea typeface="Arial Unicode MS" pitchFamily="34" charset="-128"/>
                <a:cs typeface="Arial Unicode MS" pitchFamily="34" charset="-128"/>
              </a:endParaRPr>
            </a:p>
          </p:txBody>
        </p:sp>
        <p:sp>
          <p:nvSpPr>
            <p:cNvPr id="134" name="Action Button: Beginning 18">
              <a:hlinkClick r:id="rId6" action="ppaction://hlinksldjump" highlightClick="1"/>
            </p:cNvPr>
            <p:cNvSpPr/>
            <p:nvPr/>
          </p:nvSpPr>
          <p:spPr bwMode="gray">
            <a:xfrm>
              <a:off x="7611404" y="202707"/>
              <a:ext cx="274320" cy="274320"/>
            </a:xfrm>
            <a:prstGeom prst="actionButtonBeginning">
              <a:avLst/>
            </a:prstGeom>
            <a:solidFill>
              <a:schemeClr val="bg1"/>
            </a:solidFill>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L="0" marR="0" lvl="0" indent="0" algn="ctr" defTabSz="914400" rtl="0" eaLnBrk="1" fontAlgn="base" latinLnBrk="0" hangingPunct="1">
                <a:lnSpc>
                  <a:spcPct val="100000"/>
                </a:lnSpc>
                <a:spcBef>
                  <a:spcPct val="50000"/>
                </a:spcBef>
                <a:spcAft>
                  <a:spcPct val="0"/>
                </a:spcAft>
                <a:buClr>
                  <a:srgbClr val="F0AB00"/>
                </a:buClr>
                <a:buSzPct val="80000"/>
                <a:buFontTx/>
                <a:buNone/>
                <a:tabLst/>
                <a:defRPr/>
              </a:pPr>
              <a:endParaRPr kumimoji="0" lang="en-US" sz="1800" b="0" i="0" u="none" strike="noStrike" kern="0" cap="none" spc="0" normalizeH="0" baseline="0" noProof="0" dirty="0">
                <a:ln>
                  <a:noFill/>
                </a:ln>
                <a:solidFill>
                  <a:srgbClr val="000000"/>
                </a:solidFill>
                <a:effectLst/>
                <a:uLnTx/>
                <a:uFillTx/>
                <a:latin typeface="Arial"/>
                <a:ea typeface="Arial Unicode MS" pitchFamily="34" charset="-128"/>
                <a:cs typeface="Arial Unicode MS" pitchFamily="34" charset="-128"/>
              </a:endParaRPr>
            </a:p>
          </p:txBody>
        </p:sp>
      </p:grpSp>
      <p:sp>
        <p:nvSpPr>
          <p:cNvPr id="135" name="Slide Number Placeholder 2">
            <a:extLst>
              <a:ext uri="{FF2B5EF4-FFF2-40B4-BE49-F238E27FC236}">
                <a16:creationId xmlns:a16="http://schemas.microsoft.com/office/drawing/2014/main" id="{0580E71F-F9FC-4BDA-AB51-0B9EA79021B8}"/>
              </a:ext>
            </a:extLst>
          </p:cNvPr>
          <p:cNvSpPr>
            <a:spLocks noGrp="1"/>
          </p:cNvSpPr>
          <p:nvPr>
            <p:ph type="sldNum" sz="quarter" idx="4"/>
          </p:nvPr>
        </p:nvSpPr>
        <p:spPr>
          <a:xfrm>
            <a:off x="239714" y="6286104"/>
            <a:ext cx="378392" cy="365125"/>
          </a:xfrm>
        </p:spPr>
        <p:txBody>
          <a:bodyPr/>
          <a:lstStyle/>
          <a:p>
            <a:fld id="{3DF1AFCE-D540-41EE-B441-3ED6DEB25CDC}" type="slidenum">
              <a:rPr lang="en-US" smtClean="0">
                <a:solidFill>
                  <a:prstClr val="white"/>
                </a:solidFill>
              </a:rPr>
              <a:pPr/>
              <a:t>4</a:t>
            </a:fld>
            <a:endParaRPr lang="en-US" dirty="0">
              <a:solidFill>
                <a:prstClr val="white"/>
              </a:solidFill>
            </a:endParaRPr>
          </a:p>
        </p:txBody>
      </p:sp>
      <p:pic>
        <p:nvPicPr>
          <p:cNvPr id="11" name="Picture 10">
            <a:extLst>
              <a:ext uri="{FF2B5EF4-FFF2-40B4-BE49-F238E27FC236}">
                <a16:creationId xmlns:a16="http://schemas.microsoft.com/office/drawing/2014/main" id="{B19DDC4E-32DE-4B26-87D6-9FED5CA884D1}"/>
              </a:ext>
            </a:extLst>
          </p:cNvPr>
          <p:cNvPicPr>
            <a:picLocks noChangeAspect="1"/>
          </p:cNvPicPr>
          <p:nvPr/>
        </p:nvPicPr>
        <p:blipFill>
          <a:blip r:embed="rId7"/>
          <a:stretch>
            <a:fillRect/>
          </a:stretch>
        </p:blipFill>
        <p:spPr>
          <a:xfrm>
            <a:off x="1002176" y="1940082"/>
            <a:ext cx="7131727" cy="3722380"/>
          </a:xfrm>
          <a:prstGeom prst="rect">
            <a:avLst/>
          </a:prstGeom>
          <a:ln>
            <a:solidFill>
              <a:srgbClr val="007681"/>
            </a:solidFill>
          </a:ln>
        </p:spPr>
      </p:pic>
    </p:spTree>
    <p:extLst>
      <p:ext uri="{BB962C8B-B14F-4D97-AF65-F5344CB8AC3E}">
        <p14:creationId xmlns:p14="http://schemas.microsoft.com/office/powerpoint/2010/main" val="2397998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Title 1"/>
          <p:cNvSpPr txBox="1">
            <a:spLocks/>
          </p:cNvSpPr>
          <p:nvPr>
            <p:custDataLst>
              <p:tags r:id="rId1"/>
            </p:custDataLst>
          </p:nvPr>
        </p:nvSpPr>
        <p:spPr bwMode="gray">
          <a:xfrm>
            <a:off x="334881" y="448580"/>
            <a:ext cx="8496000" cy="725667"/>
          </a:xfrm>
          <a:prstGeom prst="rect">
            <a:avLst/>
          </a:prstGeom>
        </p:spPr>
        <p:txBody>
          <a:bodyPr vert="horz" lIns="0" tIns="0" rIns="0" bIns="0" rtlCol="0" anchor="ctr" anchorCtr="0">
            <a:noAutofit/>
          </a:bodyPr>
          <a:lstStyle>
            <a:lvl1pPr algn="l" defTabSz="914400" rtl="0" eaLnBrk="1" latinLnBrk="0" hangingPunct="1">
              <a:spcBef>
                <a:spcPct val="0"/>
              </a:spcBef>
              <a:buNone/>
              <a:defRPr sz="2400" b="1" kern="1200">
                <a:solidFill>
                  <a:schemeClr val="accent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2667" b="0" i="0" u="none" strike="noStrike" kern="1200" cap="none" spc="0" normalizeH="0" baseline="0" noProof="0" dirty="0">
              <a:ln>
                <a:noFill/>
              </a:ln>
              <a:solidFill>
                <a:srgbClr val="666666"/>
              </a:solidFill>
              <a:effectLst/>
              <a:uLnTx/>
              <a:uFillTx/>
              <a:latin typeface="Arial"/>
              <a:ea typeface="+mj-ea"/>
              <a:cs typeface="+mj-cs"/>
            </a:endParaRPr>
          </a:p>
        </p:txBody>
      </p:sp>
      <p:sp>
        <p:nvSpPr>
          <p:cNvPr id="51" name="Title 1"/>
          <p:cNvSpPr>
            <a:spLocks noGrp="1"/>
          </p:cNvSpPr>
          <p:nvPr>
            <p:ph type="title"/>
          </p:nvPr>
        </p:nvSpPr>
        <p:spPr>
          <a:xfrm>
            <a:off x="324000" y="320040"/>
            <a:ext cx="8496000" cy="725667"/>
          </a:xfrm>
        </p:spPr>
        <p:txBody>
          <a:bodyPr/>
          <a:lstStyle/>
          <a:p>
            <a:r>
              <a:rPr lang="zh-CN" altLang="en-US" dirty="0">
                <a:solidFill>
                  <a:srgbClr val="007681"/>
                </a:solidFill>
              </a:rPr>
              <a:t>嘉吉信息</a:t>
            </a:r>
            <a:endParaRPr lang="en-US" dirty="0">
              <a:solidFill>
                <a:srgbClr val="007681"/>
              </a:solidFill>
            </a:endParaRPr>
          </a:p>
        </p:txBody>
      </p:sp>
      <p:sp>
        <p:nvSpPr>
          <p:cNvPr id="79" name="Rounded Rectangle 78"/>
          <p:cNvSpPr/>
          <p:nvPr/>
        </p:nvSpPr>
        <p:spPr bwMode="gray">
          <a:xfrm>
            <a:off x="219922" y="1407922"/>
            <a:ext cx="8525361" cy="741507"/>
          </a:xfrm>
          <a:prstGeom prst="roundRect">
            <a:avLst/>
          </a:prstGeom>
          <a:noFill/>
          <a:ln w="6350" algn="ctr">
            <a:noFill/>
            <a:miter lim="800000"/>
            <a:headEnd/>
            <a:tailEnd/>
          </a:ln>
        </p:spPr>
        <p:txBody>
          <a:bodyPr lIns="120000" tIns="96000" rIns="120000" bIns="96000" rtlCol="0" anchor="ctr">
            <a:no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Arial"/>
              <a:ea typeface="+mn-ea"/>
              <a:cs typeface="Arial" pitchFamily="34" charset="0"/>
            </a:endParaRPr>
          </a:p>
        </p:txBody>
      </p:sp>
      <p:sp>
        <p:nvSpPr>
          <p:cNvPr id="24" name="Action Button: Help 23">
            <a:hlinkClick r:id="rId4" action="ppaction://hlinksldjump" highlightClick="1"/>
          </p:cNvPr>
          <p:cNvSpPr/>
          <p:nvPr/>
        </p:nvSpPr>
        <p:spPr bwMode="gray">
          <a:xfrm>
            <a:off x="7899609" y="5876677"/>
            <a:ext cx="320040" cy="320040"/>
          </a:xfrm>
          <a:prstGeom prst="actionButtonHelp">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L="0" marR="0" lvl="0" indent="0" algn="ctr" defTabSz="914400" rtl="0" eaLnBrk="1" fontAlgn="base" latinLnBrk="0" hangingPunct="1">
              <a:lnSpc>
                <a:spcPct val="100000"/>
              </a:lnSpc>
              <a:spcBef>
                <a:spcPct val="50000"/>
              </a:spcBef>
              <a:spcAft>
                <a:spcPct val="0"/>
              </a:spcAft>
              <a:buClr>
                <a:srgbClr val="F0AB00"/>
              </a:buClr>
              <a:buSzPct val="80000"/>
              <a:buFontTx/>
              <a:buNone/>
              <a:tabLst/>
              <a:defRPr/>
            </a:pPr>
            <a:endParaRPr kumimoji="0" lang="en-US" sz="1800" b="0" i="0" u="none" strike="noStrike" kern="0" cap="none" spc="0" normalizeH="0" baseline="0" noProof="0" dirty="0">
              <a:ln>
                <a:noFill/>
              </a:ln>
              <a:solidFill>
                <a:srgbClr val="000000"/>
              </a:solidFill>
              <a:effectLst/>
              <a:uLnTx/>
              <a:uFillTx/>
              <a:latin typeface="Arial"/>
              <a:ea typeface="Arial Unicode MS" pitchFamily="34" charset="-128"/>
              <a:cs typeface="Arial Unicode MS" pitchFamily="34" charset="-128"/>
            </a:endParaRPr>
          </a:p>
        </p:txBody>
      </p:sp>
      <p:sp>
        <p:nvSpPr>
          <p:cNvPr id="2" name="Rectangle 1"/>
          <p:cNvSpPr/>
          <p:nvPr/>
        </p:nvSpPr>
        <p:spPr>
          <a:xfrm>
            <a:off x="847999" y="1875367"/>
            <a:ext cx="7589750" cy="2897588"/>
          </a:xfrm>
          <a:prstGeom prst="rect">
            <a:avLst/>
          </a:prstGeom>
          <a:ln>
            <a:noFill/>
          </a:ln>
        </p:spPr>
        <p:txBody>
          <a:bodyPr wrap="square">
            <a:spAutoFit/>
          </a:bodyPr>
          <a:lstStyle/>
          <a:p>
            <a:pPr marL="0" marR="0" lvl="0" indent="0" algn="ctr" defTabSz="914400" rtl="0" eaLnBrk="1" fontAlgn="auto" latinLnBrk="0" hangingPunct="1">
              <a:lnSpc>
                <a:spcPts val="3000"/>
              </a:lnSpc>
              <a:spcBef>
                <a:spcPts val="600"/>
              </a:spcBef>
              <a:spcAft>
                <a:spcPts val="600"/>
              </a:spcAft>
              <a:buClrTx/>
              <a:buSzTx/>
              <a:buFontTx/>
              <a:buNone/>
              <a:tabLst/>
              <a:defRPr/>
            </a:pPr>
            <a:r>
              <a:rPr kumimoji="0" lang="en-US" sz="3000" b="0" i="0" u="none" strike="noStrike" kern="0" cap="none" spc="0" normalizeH="0" baseline="0" noProof="0" dirty="0">
                <a:ln>
                  <a:noFill/>
                </a:ln>
                <a:solidFill>
                  <a:prstClr val="black"/>
                </a:solidFill>
                <a:effectLst/>
                <a:uLnTx/>
                <a:uFillTx/>
                <a:latin typeface="Helvetica" panose="020B0604020202020204" pitchFamily="34" charset="0"/>
                <a:ea typeface="Calibri" panose="020F0502020204030204" pitchFamily="34" charset="0"/>
                <a:cs typeface="Helvetica" panose="020B0604020202020204" pitchFamily="34" charset="0"/>
              </a:rPr>
              <a:t>“Cargill is transforming how we buy and pay for goods and services by establishing a </a:t>
            </a:r>
            <a:r>
              <a:rPr kumimoji="0" lang="en-US" sz="3000" b="1" i="0" u="none" strike="noStrike" kern="0" cap="none" spc="0" normalizeH="0" baseline="0" noProof="0" dirty="0">
                <a:ln>
                  <a:noFill/>
                </a:ln>
                <a:solidFill>
                  <a:srgbClr val="1E9D8B"/>
                </a:solidFill>
                <a:effectLst/>
                <a:uLnTx/>
                <a:uFillTx/>
                <a:latin typeface="Helvetica" panose="020B0604020202020204" pitchFamily="34" charset="0"/>
                <a:ea typeface="Calibri" panose="020F0502020204030204" pitchFamily="34" charset="0"/>
                <a:cs typeface="Helvetica" panose="020B0604020202020204" pitchFamily="34" charset="0"/>
              </a:rPr>
              <a:t>Global Process </a:t>
            </a:r>
            <a:r>
              <a:rPr kumimoji="0" lang="en-US" sz="3000" b="0" i="0" u="none" strike="noStrike" kern="0" cap="none" spc="0" normalizeH="0" baseline="0" noProof="0" dirty="0">
                <a:ln>
                  <a:noFill/>
                </a:ln>
                <a:solidFill>
                  <a:prstClr val="black"/>
                </a:solidFill>
                <a:effectLst/>
                <a:uLnTx/>
                <a:uFillTx/>
                <a:latin typeface="Helvetica" panose="020B0604020202020204" pitchFamily="34" charset="0"/>
                <a:ea typeface="Calibri" panose="020F0502020204030204" pitchFamily="34" charset="0"/>
                <a:cs typeface="Helvetica" panose="020B0604020202020204" pitchFamily="34" charset="0"/>
              </a:rPr>
              <a:t>enabled by </a:t>
            </a:r>
            <a:r>
              <a:rPr kumimoji="0" lang="en-US" sz="3000" b="1" i="0" u="none" strike="noStrike" kern="0" cap="none" spc="0" normalizeH="0" baseline="0" noProof="0" dirty="0">
                <a:ln>
                  <a:noFill/>
                </a:ln>
                <a:solidFill>
                  <a:srgbClr val="1E9D8B"/>
                </a:solidFill>
                <a:effectLst/>
                <a:uLnTx/>
                <a:uFillTx/>
                <a:latin typeface="Helvetica" panose="020B0604020202020204" pitchFamily="34" charset="0"/>
                <a:ea typeface="Calibri" panose="020F0502020204030204" pitchFamily="34" charset="0"/>
                <a:cs typeface="Helvetica" panose="020B0604020202020204" pitchFamily="34" charset="0"/>
              </a:rPr>
              <a:t>World-Class Technology </a:t>
            </a:r>
            <a:r>
              <a:rPr kumimoji="0" lang="en-US" sz="3000" b="0" i="0" u="none" strike="noStrike" kern="0" cap="none" spc="0" normalizeH="0" baseline="0" noProof="0" dirty="0">
                <a:ln>
                  <a:noFill/>
                </a:ln>
                <a:solidFill>
                  <a:prstClr val="black"/>
                </a:solidFill>
                <a:effectLst/>
                <a:uLnTx/>
                <a:uFillTx/>
                <a:latin typeface="Helvetica" panose="020B0604020202020204" pitchFamily="34" charset="0"/>
                <a:ea typeface="Calibri" panose="020F0502020204030204" pitchFamily="34" charset="0"/>
                <a:cs typeface="Helvetica" panose="020B0604020202020204" pitchFamily="34" charset="0"/>
              </a:rPr>
              <a:t>built on a common data foundation”</a:t>
            </a:r>
          </a:p>
          <a:p>
            <a:pPr lvl="0" algn="ctr">
              <a:lnSpc>
                <a:spcPts val="3000"/>
              </a:lnSpc>
              <a:spcBef>
                <a:spcPts val="600"/>
              </a:spcBef>
              <a:spcAft>
                <a:spcPts val="600"/>
              </a:spcAft>
              <a:defRPr/>
            </a:pPr>
            <a:r>
              <a:rPr lang="zh-CN" altLang="en-US" sz="2000" dirty="0"/>
              <a:t>嘉吉正在改变我们购买和支付商品和服务的方式，通过建立一个基于共同数据基础的世界级技术支持的全球流程</a:t>
            </a:r>
            <a:endParaRPr kumimoji="0" lang="en-US" altLang="en-US" sz="2000" b="0" i="0" u="none" strike="noStrike" kern="0" cap="none" spc="0" normalizeH="0" baseline="0" noProof="0" dirty="0">
              <a:ln>
                <a:noFill/>
              </a:ln>
              <a:solidFill>
                <a:srgbClr val="000000"/>
              </a:solidFill>
              <a:effectLst/>
              <a:uLnTx/>
              <a:uFillTx/>
              <a:latin typeface="Helvetica" panose="020B0604020202020204" pitchFamily="34" charset="0"/>
              <a:ea typeface="ヒラギノ角ゴ Pro W3" charset="-128"/>
              <a:cs typeface="Helvetica" panose="020B0604020202020204" pitchFamily="34" charset="0"/>
            </a:endParaRPr>
          </a:p>
        </p:txBody>
      </p:sp>
      <p:grpSp>
        <p:nvGrpSpPr>
          <p:cNvPr id="13" name="Group 12"/>
          <p:cNvGrpSpPr/>
          <p:nvPr/>
        </p:nvGrpSpPr>
        <p:grpSpPr>
          <a:xfrm>
            <a:off x="7223469" y="167979"/>
            <a:ext cx="1414722" cy="275496"/>
            <a:chOff x="7223468" y="202707"/>
            <a:chExt cx="1414722" cy="275496"/>
          </a:xfrm>
        </p:grpSpPr>
        <p:sp>
          <p:nvSpPr>
            <p:cNvPr id="14" name="Action Button: Forward or Next 15">
              <a:hlinkClick r:id="" action="ppaction://hlinkshowjump?jump=nextslide" highlightClick="1"/>
            </p:cNvPr>
            <p:cNvSpPr/>
            <p:nvPr/>
          </p:nvSpPr>
          <p:spPr bwMode="gray">
            <a:xfrm>
              <a:off x="8363870" y="202707"/>
              <a:ext cx="274320" cy="274320"/>
            </a:xfrm>
            <a:prstGeom prst="actionButtonForwardNext">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L="0" marR="0" lvl="0" indent="0" algn="ctr" defTabSz="914400" rtl="0" eaLnBrk="1" fontAlgn="base" latinLnBrk="0" hangingPunct="1">
                <a:lnSpc>
                  <a:spcPct val="100000"/>
                </a:lnSpc>
                <a:spcBef>
                  <a:spcPct val="50000"/>
                </a:spcBef>
                <a:spcAft>
                  <a:spcPct val="0"/>
                </a:spcAft>
                <a:buClr>
                  <a:srgbClr val="F0AB00"/>
                </a:buClr>
                <a:buSzPct val="80000"/>
                <a:buFontTx/>
                <a:buNone/>
                <a:tabLst/>
                <a:defRPr/>
              </a:pPr>
              <a:endParaRPr kumimoji="0" lang="en-US" sz="1800" b="0" i="0" u="none" strike="noStrike" kern="0" cap="none" spc="0" normalizeH="0" baseline="0" noProof="0" dirty="0">
                <a:ln>
                  <a:noFill/>
                </a:ln>
                <a:solidFill>
                  <a:srgbClr val="000000"/>
                </a:solidFill>
                <a:effectLst/>
                <a:uLnTx/>
                <a:uFillTx/>
                <a:latin typeface="Arial"/>
                <a:ea typeface="Arial Unicode MS" pitchFamily="34" charset="-128"/>
                <a:cs typeface="Arial Unicode MS" pitchFamily="34" charset="-128"/>
              </a:endParaRPr>
            </a:p>
          </p:txBody>
        </p:sp>
        <p:sp>
          <p:nvSpPr>
            <p:cNvPr id="15" name="Action Button: Home 16">
              <a:hlinkClick r:id="rId5" action="ppaction://hlinksldjump" highlightClick="1"/>
            </p:cNvPr>
            <p:cNvSpPr/>
            <p:nvPr/>
          </p:nvSpPr>
          <p:spPr bwMode="gray">
            <a:xfrm>
              <a:off x="7223468" y="203883"/>
              <a:ext cx="274320" cy="274320"/>
            </a:xfrm>
            <a:prstGeom prst="actionButtonHome">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L="0" marR="0" lvl="0" indent="0" algn="ctr" defTabSz="914400" rtl="0" eaLnBrk="1" fontAlgn="base" latinLnBrk="0" hangingPunct="1">
                <a:lnSpc>
                  <a:spcPct val="100000"/>
                </a:lnSpc>
                <a:spcBef>
                  <a:spcPct val="50000"/>
                </a:spcBef>
                <a:spcAft>
                  <a:spcPct val="0"/>
                </a:spcAft>
                <a:buClr>
                  <a:srgbClr val="F0AB00"/>
                </a:buClr>
                <a:buSzPct val="80000"/>
                <a:buFontTx/>
                <a:buNone/>
                <a:tabLst/>
                <a:defRPr/>
              </a:pPr>
              <a:endParaRPr kumimoji="0" lang="en-US" sz="1800" b="0" i="0" u="none" strike="noStrike" kern="0" cap="none" spc="0" normalizeH="0" baseline="0" noProof="0" dirty="0">
                <a:ln>
                  <a:noFill/>
                </a:ln>
                <a:solidFill>
                  <a:srgbClr val="000000"/>
                </a:solidFill>
                <a:effectLst/>
                <a:uLnTx/>
                <a:uFillTx/>
                <a:latin typeface="Arial"/>
                <a:ea typeface="Arial Unicode MS" pitchFamily="34" charset="-128"/>
                <a:cs typeface="Arial Unicode MS" pitchFamily="34" charset="-128"/>
              </a:endParaRPr>
            </a:p>
          </p:txBody>
        </p:sp>
        <p:sp>
          <p:nvSpPr>
            <p:cNvPr id="16" name="Action Button: Back or Previous 17">
              <a:hlinkClick r:id="" action="ppaction://hlinkshowjump?jump=previousslide" highlightClick="1"/>
            </p:cNvPr>
            <p:cNvSpPr/>
            <p:nvPr/>
          </p:nvSpPr>
          <p:spPr bwMode="gray">
            <a:xfrm>
              <a:off x="7982480" y="203733"/>
              <a:ext cx="274320" cy="274320"/>
            </a:xfrm>
            <a:prstGeom prst="actionButtonBackPrevious">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L="0" marR="0" lvl="0" indent="0" algn="ctr" defTabSz="914400" rtl="0" eaLnBrk="1" fontAlgn="base" latinLnBrk="0" hangingPunct="1">
                <a:lnSpc>
                  <a:spcPct val="100000"/>
                </a:lnSpc>
                <a:spcBef>
                  <a:spcPct val="50000"/>
                </a:spcBef>
                <a:spcAft>
                  <a:spcPct val="0"/>
                </a:spcAft>
                <a:buClr>
                  <a:srgbClr val="F0AB00"/>
                </a:buClr>
                <a:buSzPct val="80000"/>
                <a:buFontTx/>
                <a:buNone/>
                <a:tabLst/>
                <a:defRPr/>
              </a:pPr>
              <a:endParaRPr kumimoji="0" lang="en-US" sz="1800" b="0" i="0" u="none" strike="noStrike" kern="0" cap="none" spc="0" normalizeH="0" baseline="0" noProof="0" dirty="0">
                <a:ln>
                  <a:noFill/>
                </a:ln>
                <a:solidFill>
                  <a:srgbClr val="000000"/>
                </a:solidFill>
                <a:effectLst/>
                <a:uLnTx/>
                <a:uFillTx/>
                <a:latin typeface="Arial"/>
                <a:ea typeface="Arial Unicode MS" pitchFamily="34" charset="-128"/>
                <a:cs typeface="Arial Unicode MS" pitchFamily="34" charset="-128"/>
              </a:endParaRPr>
            </a:p>
          </p:txBody>
        </p:sp>
        <p:sp>
          <p:nvSpPr>
            <p:cNvPr id="17" name="Action Button: Beginning 18">
              <a:hlinkClick r:id="rId6" action="ppaction://hlinksldjump" highlightClick="1"/>
            </p:cNvPr>
            <p:cNvSpPr/>
            <p:nvPr/>
          </p:nvSpPr>
          <p:spPr bwMode="gray">
            <a:xfrm>
              <a:off x="7611404" y="202707"/>
              <a:ext cx="274320" cy="274320"/>
            </a:xfrm>
            <a:prstGeom prst="actionButtonBeginning">
              <a:avLst/>
            </a:prstGeom>
            <a:solidFill>
              <a:schemeClr val="bg1"/>
            </a:solidFill>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L="0" marR="0" lvl="0" indent="0" algn="ctr" defTabSz="914400" rtl="0" eaLnBrk="1" fontAlgn="base" latinLnBrk="0" hangingPunct="1">
                <a:lnSpc>
                  <a:spcPct val="100000"/>
                </a:lnSpc>
                <a:spcBef>
                  <a:spcPct val="50000"/>
                </a:spcBef>
                <a:spcAft>
                  <a:spcPct val="0"/>
                </a:spcAft>
                <a:buClr>
                  <a:srgbClr val="F0AB00"/>
                </a:buClr>
                <a:buSzPct val="80000"/>
                <a:buFontTx/>
                <a:buNone/>
                <a:tabLst/>
                <a:defRPr/>
              </a:pPr>
              <a:endParaRPr kumimoji="0" lang="en-US" sz="1800" b="0" i="0" u="none" strike="noStrike" kern="0" cap="none" spc="0" normalizeH="0" baseline="0" noProof="0" dirty="0">
                <a:ln>
                  <a:noFill/>
                </a:ln>
                <a:solidFill>
                  <a:srgbClr val="000000"/>
                </a:solidFill>
                <a:effectLst/>
                <a:uLnTx/>
                <a:uFillTx/>
                <a:latin typeface="Arial"/>
                <a:ea typeface="Arial Unicode MS" pitchFamily="34" charset="-128"/>
                <a:cs typeface="Arial Unicode MS" pitchFamily="34" charset="-128"/>
              </a:endParaRPr>
            </a:p>
          </p:txBody>
        </p:sp>
      </p:grpSp>
      <p:sp>
        <p:nvSpPr>
          <p:cNvPr id="12" name="Slide Number Placeholder 2">
            <a:extLst>
              <a:ext uri="{FF2B5EF4-FFF2-40B4-BE49-F238E27FC236}">
                <a16:creationId xmlns:a16="http://schemas.microsoft.com/office/drawing/2014/main" id="{9FBD813D-2F4F-48A6-8065-30507B8A549F}"/>
              </a:ext>
            </a:extLst>
          </p:cNvPr>
          <p:cNvSpPr>
            <a:spLocks noGrp="1"/>
          </p:cNvSpPr>
          <p:nvPr>
            <p:ph type="sldNum" sz="quarter" idx="4"/>
          </p:nvPr>
        </p:nvSpPr>
        <p:spPr>
          <a:xfrm>
            <a:off x="239714" y="6286104"/>
            <a:ext cx="378392" cy="365125"/>
          </a:xfrm>
        </p:spPr>
        <p:txBody>
          <a:bodyPr/>
          <a:lstStyle/>
          <a:p>
            <a:fld id="{3DF1AFCE-D540-41EE-B441-3ED6DEB25CDC}" type="slidenum">
              <a:rPr lang="en-US" smtClean="0">
                <a:solidFill>
                  <a:prstClr val="white"/>
                </a:solidFill>
              </a:rPr>
              <a:pPr/>
              <a:t>5</a:t>
            </a:fld>
            <a:endParaRPr lang="en-US" dirty="0">
              <a:solidFill>
                <a:prstClr val="white"/>
              </a:solidFill>
            </a:endParaRPr>
          </a:p>
        </p:txBody>
      </p:sp>
    </p:spTree>
    <p:extLst>
      <p:ext uri="{BB962C8B-B14F-4D97-AF65-F5344CB8AC3E}">
        <p14:creationId xmlns:p14="http://schemas.microsoft.com/office/powerpoint/2010/main" val="18178231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3347" y="305139"/>
            <a:ext cx="8496000" cy="756000"/>
          </a:xfrm>
        </p:spPr>
        <p:txBody>
          <a:bodyPr/>
          <a:lstStyle/>
          <a:p>
            <a:r>
              <a:rPr lang="en-US" dirty="0"/>
              <a:t>SAP Ariba</a:t>
            </a:r>
            <a:r>
              <a:rPr lang="zh-CN" altLang="en-US" dirty="0"/>
              <a:t>能够帮助您</a:t>
            </a:r>
            <a:r>
              <a:rPr lang="en-US" dirty="0"/>
              <a:t>...</a:t>
            </a:r>
          </a:p>
        </p:txBody>
      </p:sp>
      <p:grpSp>
        <p:nvGrpSpPr>
          <p:cNvPr id="13" name="Group 12"/>
          <p:cNvGrpSpPr/>
          <p:nvPr/>
        </p:nvGrpSpPr>
        <p:grpSpPr>
          <a:xfrm>
            <a:off x="426821" y="1512511"/>
            <a:ext cx="8532664" cy="4482229"/>
            <a:chOff x="287338" y="1512511"/>
            <a:chExt cx="8532664" cy="4482229"/>
          </a:xfrm>
        </p:grpSpPr>
        <p:graphicFrame>
          <p:nvGraphicFramePr>
            <p:cNvPr id="4" name="Content Placeholder 5"/>
            <p:cNvGraphicFramePr>
              <a:graphicFrameLocks/>
            </p:cNvGraphicFramePr>
            <p:nvPr>
              <p:extLst>
                <p:ext uri="{D42A27DB-BD31-4B8C-83A1-F6EECF244321}">
                  <p14:modId xmlns:p14="http://schemas.microsoft.com/office/powerpoint/2010/main" val="116137210"/>
                </p:ext>
              </p:extLst>
            </p:nvPr>
          </p:nvGraphicFramePr>
          <p:xfrm>
            <a:off x="323853" y="1512511"/>
            <a:ext cx="8496149" cy="4482229"/>
          </p:xfrm>
          <a:graphic>
            <a:graphicData uri="http://schemas.openxmlformats.org/drawingml/2006/table">
              <a:tbl>
                <a:tblPr firstRow="1" bandRow="1">
                  <a:tableStyleId>{2D5ABB26-0587-4C30-8999-92F81FD0307C}</a:tableStyleId>
                </a:tblPr>
                <a:tblGrid>
                  <a:gridCol w="1181575">
                    <a:extLst>
                      <a:ext uri="{9D8B030D-6E8A-4147-A177-3AD203B41FA5}">
                        <a16:colId xmlns:a16="http://schemas.microsoft.com/office/drawing/2014/main" val="20000"/>
                      </a:ext>
                    </a:extLst>
                  </a:gridCol>
                  <a:gridCol w="7314574">
                    <a:extLst>
                      <a:ext uri="{9D8B030D-6E8A-4147-A177-3AD203B41FA5}">
                        <a16:colId xmlns:a16="http://schemas.microsoft.com/office/drawing/2014/main" val="20001"/>
                      </a:ext>
                    </a:extLst>
                  </a:gridCol>
                </a:tblGrid>
                <a:tr h="771877">
                  <a:tc>
                    <a:txBody>
                      <a:bodyPr/>
                      <a:lstStyle/>
                      <a:p>
                        <a:endParaRPr lang="en-US" sz="1400" dirty="0"/>
                      </a:p>
                    </a:txBody>
                    <a:tcPr marT="43885" marB="43885">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l" defTabSz="914400" rtl="0" eaLnBrk="1" fontAlgn="auto" latinLnBrk="0" hangingPunct="1">
                          <a:lnSpc>
                            <a:spcPct val="100000"/>
                          </a:lnSpc>
                          <a:spcBef>
                            <a:spcPts val="0"/>
                          </a:spcBef>
                          <a:spcAft>
                            <a:spcPts val="200"/>
                          </a:spcAft>
                          <a:buClrTx/>
                          <a:buSzTx/>
                          <a:buFontTx/>
                          <a:buNone/>
                          <a:tabLst/>
                          <a:defRPr/>
                        </a:pPr>
                        <a:r>
                          <a:rPr lang="zh-CN" altLang="en-US" sz="1400" b="1" dirty="0">
                            <a:solidFill>
                              <a:srgbClr val="000000"/>
                            </a:solidFill>
                            <a:latin typeface="Helvetica" panose="020B0604020202020204" pitchFamily="34" charset="0"/>
                            <a:cs typeface="Helvetica" panose="020B0604020202020204" pitchFamily="34" charset="0"/>
                          </a:rPr>
                          <a:t>与所有的贸易伙伴展开交易</a:t>
                        </a:r>
                        <a:endParaRPr lang="en-US" sz="1400" b="1" dirty="0">
                          <a:solidFill>
                            <a:srgbClr val="000000"/>
                          </a:solidFill>
                          <a:latin typeface="Helvetica" panose="020B0604020202020204" pitchFamily="34" charset="0"/>
                          <a:cs typeface="Helvetica" panose="020B0604020202020204" pitchFamily="34" charset="0"/>
                        </a:endParaRPr>
                      </a:p>
                      <a:p>
                        <a:pPr marL="171450" marR="0" lvl="0" indent="-171450" algn="l" defTabSz="914400" rtl="0" eaLnBrk="1" fontAlgn="auto" latinLnBrk="0" hangingPunct="1">
                          <a:lnSpc>
                            <a:spcPct val="100000"/>
                          </a:lnSpc>
                          <a:spcBef>
                            <a:spcPts val="0"/>
                          </a:spcBef>
                          <a:spcAft>
                            <a:spcPts val="0"/>
                          </a:spcAft>
                          <a:buClr>
                            <a:srgbClr val="D47619"/>
                          </a:buClr>
                          <a:buSzPct val="120000"/>
                          <a:buFont typeface="Wingdings" panose="05000000000000000000" pitchFamily="2" charset="2"/>
                          <a:buChar char="§"/>
                          <a:tabLst/>
                          <a:defRPr/>
                        </a:pPr>
                        <a:r>
                          <a:rPr lang="zh-CN" altLang="en-US" sz="1200" kern="0" dirty="0">
                            <a:solidFill>
                              <a:srgbClr val="000000"/>
                            </a:solidFill>
                            <a:latin typeface="Helvetica" panose="020B0604020202020204" pitchFamily="34" charset="0"/>
                            <a:ea typeface="Arial Unicode MS" pitchFamily="34" charset="-128"/>
                            <a:cs typeface="Helvetica" panose="020B0604020202020204" pitchFamily="34" charset="0"/>
                          </a:rPr>
                          <a:t>您可以在线立即创建订单确认和上传目录</a:t>
                        </a:r>
                        <a:endParaRPr lang="en-US" altLang="zh-CN" sz="1200" kern="0" dirty="0">
                          <a:solidFill>
                            <a:srgbClr val="000000"/>
                          </a:solidFill>
                          <a:latin typeface="Helvetica" panose="020B0604020202020204" pitchFamily="34" charset="0"/>
                          <a:ea typeface="Arial Unicode MS" pitchFamily="34" charset="-128"/>
                          <a:cs typeface="Helvetica" panose="020B0604020202020204" pitchFamily="34" charset="0"/>
                        </a:endParaRPr>
                      </a:p>
                    </a:txBody>
                    <a:tcPr marR="0" marT="43885" marB="43885">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975077">
                  <a:tc>
                    <a:txBody>
                      <a:bodyPr/>
                      <a:lstStyle/>
                      <a:p>
                        <a:endParaRPr lang="en-US" sz="1400" dirty="0"/>
                      </a:p>
                    </a:txBody>
                    <a:tcPr marT="43885" marB="43885">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l" defTabSz="914400" rtl="0" eaLnBrk="1" fontAlgn="auto" latinLnBrk="0" hangingPunct="1">
                          <a:lnSpc>
                            <a:spcPct val="100000"/>
                          </a:lnSpc>
                          <a:spcBef>
                            <a:spcPts val="0"/>
                          </a:spcBef>
                          <a:spcAft>
                            <a:spcPts val="200"/>
                          </a:spcAft>
                          <a:buClrTx/>
                          <a:buSzTx/>
                          <a:buFontTx/>
                          <a:buNone/>
                          <a:tabLst/>
                          <a:defRPr/>
                        </a:pPr>
                        <a:r>
                          <a:rPr lang="zh-CN" altLang="en-US" sz="1400" b="1" dirty="0">
                            <a:solidFill>
                              <a:srgbClr val="000000"/>
                            </a:solidFill>
                            <a:latin typeface="Helvetica" panose="020B0604020202020204" pitchFamily="34" charset="0"/>
                            <a:cs typeface="Helvetica" panose="020B0604020202020204" pitchFamily="34" charset="0"/>
                          </a:rPr>
                          <a:t>高效的电子化办公</a:t>
                        </a:r>
                        <a:r>
                          <a:rPr lang="en-US" sz="1400" b="1" dirty="0">
                            <a:solidFill>
                              <a:srgbClr val="000000"/>
                            </a:solidFill>
                            <a:latin typeface="Helvetica" panose="020B0604020202020204" pitchFamily="34" charset="0"/>
                            <a:cs typeface="Helvetica" panose="020B0604020202020204" pitchFamily="34" charset="0"/>
                          </a:rPr>
                          <a:t> </a:t>
                        </a:r>
                      </a:p>
                      <a:p>
                        <a:pPr marL="179388" marR="0" indent="-179388" algn="l" defTabSz="914400" rtl="0" eaLnBrk="1" fontAlgn="auto" latinLnBrk="0" hangingPunct="1">
                          <a:lnSpc>
                            <a:spcPct val="100000"/>
                          </a:lnSpc>
                          <a:spcBef>
                            <a:spcPts val="0"/>
                          </a:spcBef>
                          <a:spcAft>
                            <a:spcPts val="0"/>
                          </a:spcAft>
                          <a:buClr>
                            <a:srgbClr val="D47619"/>
                          </a:buClr>
                          <a:buSzPct val="120000"/>
                          <a:buFont typeface="Wingdings" panose="05000000000000000000" pitchFamily="2" charset="2"/>
                          <a:buChar char="§"/>
                          <a:tabLst/>
                          <a:defRPr/>
                        </a:pPr>
                        <a:r>
                          <a:rPr lang="zh-CN" altLang="en-US" sz="1200" kern="0" dirty="0">
                            <a:solidFill>
                              <a:srgbClr val="000000"/>
                            </a:solidFill>
                            <a:latin typeface="Helvetica" panose="020B0604020202020204" pitchFamily="34" charset="0"/>
                            <a:ea typeface="Arial Unicode MS" pitchFamily="34" charset="-128"/>
                            <a:cs typeface="Helvetica" panose="020B0604020202020204" pitchFamily="34" charset="0"/>
                          </a:rPr>
                          <a:t>交易完成速度提高</a:t>
                        </a:r>
                        <a:r>
                          <a:rPr lang="en-US" altLang="zh-CN" sz="1200" kern="0" dirty="0">
                            <a:solidFill>
                              <a:srgbClr val="000000"/>
                            </a:solidFill>
                            <a:latin typeface="Helvetica" panose="020B0604020202020204" pitchFamily="34" charset="0"/>
                            <a:ea typeface="Arial Unicode MS" pitchFamily="34" charset="-128"/>
                            <a:cs typeface="Helvetica" panose="020B0604020202020204" pitchFamily="34" charset="0"/>
                          </a:rPr>
                          <a:t>75%</a:t>
                        </a:r>
                      </a:p>
                      <a:p>
                        <a:pPr marL="179388" marR="0" indent="-179388" algn="l" defTabSz="914400" rtl="0" eaLnBrk="1" fontAlgn="auto" latinLnBrk="0" hangingPunct="1">
                          <a:lnSpc>
                            <a:spcPct val="100000"/>
                          </a:lnSpc>
                          <a:spcBef>
                            <a:spcPts val="0"/>
                          </a:spcBef>
                          <a:spcAft>
                            <a:spcPts val="0"/>
                          </a:spcAft>
                          <a:buClr>
                            <a:srgbClr val="D47619"/>
                          </a:buClr>
                          <a:buSzPct val="120000"/>
                          <a:buFont typeface="Wingdings" panose="05000000000000000000" pitchFamily="2" charset="2"/>
                          <a:buChar char="§"/>
                          <a:tabLst/>
                          <a:defRPr/>
                        </a:pPr>
                        <a:r>
                          <a:rPr lang="zh-CN" altLang="en-US" sz="1200" kern="0" dirty="0">
                            <a:solidFill>
                              <a:srgbClr val="000000"/>
                            </a:solidFill>
                            <a:latin typeface="Helvetica" panose="020B0604020202020204" pitchFamily="34" charset="0"/>
                            <a:ea typeface="Arial Unicode MS" pitchFamily="34" charset="-128"/>
                            <a:cs typeface="Helvetica" panose="020B0604020202020204" pitchFamily="34" charset="0"/>
                          </a:rPr>
                          <a:t>通过</a:t>
                        </a:r>
                        <a:r>
                          <a:rPr lang="en-US" sz="1200" kern="0" dirty="0">
                            <a:solidFill>
                              <a:srgbClr val="000000"/>
                            </a:solidFill>
                            <a:latin typeface="Helvetica" panose="020B0604020202020204" pitchFamily="34" charset="0"/>
                            <a:ea typeface="Arial Unicode MS" pitchFamily="34" charset="-128"/>
                            <a:cs typeface="Helvetica" panose="020B0604020202020204" pitchFamily="34" charset="0"/>
                          </a:rPr>
                          <a:t>cXML</a:t>
                        </a:r>
                        <a:r>
                          <a:rPr lang="zh-CN" altLang="en-US" sz="1200" kern="0" dirty="0">
                            <a:solidFill>
                              <a:srgbClr val="000000"/>
                            </a:solidFill>
                            <a:latin typeface="Helvetica" panose="020B0604020202020204" pitchFamily="34" charset="0"/>
                            <a:ea typeface="Arial Unicode MS" pitchFamily="34" charset="-128"/>
                            <a:cs typeface="Helvetica" panose="020B0604020202020204" pitchFamily="34" charset="0"/>
                          </a:rPr>
                          <a:t>实现</a:t>
                        </a:r>
                        <a:r>
                          <a:rPr lang="en-US" altLang="zh-CN" sz="1200" kern="0" dirty="0">
                            <a:solidFill>
                              <a:srgbClr val="000000"/>
                            </a:solidFill>
                            <a:latin typeface="Helvetica" panose="020B0604020202020204" pitchFamily="34" charset="0"/>
                            <a:ea typeface="Arial Unicode MS" pitchFamily="34" charset="-128"/>
                            <a:cs typeface="Helvetica" panose="020B0604020202020204" pitchFamily="34" charset="0"/>
                          </a:rPr>
                          <a:t>75%</a:t>
                        </a:r>
                        <a:r>
                          <a:rPr lang="zh-CN" altLang="en-US" sz="1200" kern="0" dirty="0">
                            <a:solidFill>
                              <a:srgbClr val="000000"/>
                            </a:solidFill>
                            <a:latin typeface="Helvetica" panose="020B0604020202020204" pitchFamily="34" charset="0"/>
                            <a:ea typeface="Arial Unicode MS" pitchFamily="34" charset="-128"/>
                            <a:cs typeface="Helvetica" panose="020B0604020202020204" pitchFamily="34" charset="0"/>
                          </a:rPr>
                          <a:t>的订单处理生产力</a:t>
                        </a:r>
                        <a:endParaRPr lang="en-US" sz="1200" kern="0" dirty="0">
                          <a:solidFill>
                            <a:srgbClr val="000000"/>
                          </a:solidFill>
                          <a:latin typeface="Helvetica" panose="020B0604020202020204" pitchFamily="34" charset="0"/>
                          <a:ea typeface="Arial Unicode MS" pitchFamily="34" charset="-128"/>
                          <a:cs typeface="Helvetica" panose="020B0604020202020204" pitchFamily="34" charset="0"/>
                        </a:endParaRPr>
                      </a:p>
                    </a:txBody>
                    <a:tcPr marR="0" marT="43885" marB="43885">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864185">
                  <a:tc>
                    <a:txBody>
                      <a:bodyPr/>
                      <a:lstStyle/>
                      <a:p>
                        <a:endParaRPr lang="en-US" sz="1400" dirty="0"/>
                      </a:p>
                    </a:txBody>
                    <a:tcPr marT="43885" marB="43885">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l" defTabSz="914400" rtl="0" eaLnBrk="1" fontAlgn="auto" latinLnBrk="0" hangingPunct="1">
                          <a:lnSpc>
                            <a:spcPct val="100000"/>
                          </a:lnSpc>
                          <a:spcBef>
                            <a:spcPts val="0"/>
                          </a:spcBef>
                          <a:spcAft>
                            <a:spcPts val="200"/>
                          </a:spcAft>
                          <a:buClrTx/>
                          <a:buSzTx/>
                          <a:buFontTx/>
                          <a:buNone/>
                          <a:tabLst/>
                          <a:defRPr/>
                        </a:pPr>
                        <a:r>
                          <a:rPr lang="zh-CN" altLang="en-US" sz="1400" b="1" dirty="0">
                            <a:solidFill>
                              <a:srgbClr val="000000"/>
                            </a:solidFill>
                            <a:latin typeface="Helvetica" panose="020B0604020202020204" pitchFamily="34" charset="0"/>
                            <a:cs typeface="Helvetica" panose="020B0604020202020204" pitchFamily="34" charset="0"/>
                          </a:rPr>
                          <a:t>在错误发生之前捕捉和纠正错误</a:t>
                        </a:r>
                        <a:endParaRPr lang="en-US" sz="1400" b="1" dirty="0">
                          <a:solidFill>
                            <a:srgbClr val="000000"/>
                          </a:solidFill>
                          <a:latin typeface="Helvetica" panose="020B0604020202020204" pitchFamily="34" charset="0"/>
                          <a:cs typeface="Helvetica" panose="020B0604020202020204" pitchFamily="34" charset="0"/>
                        </a:endParaRPr>
                      </a:p>
                      <a:p>
                        <a:pPr marL="179388" marR="0" indent="-179388" algn="l" defTabSz="914400" rtl="0" eaLnBrk="1" fontAlgn="auto" latinLnBrk="0" hangingPunct="1">
                          <a:lnSpc>
                            <a:spcPct val="100000"/>
                          </a:lnSpc>
                          <a:spcBef>
                            <a:spcPts val="0"/>
                          </a:spcBef>
                          <a:spcAft>
                            <a:spcPts val="200"/>
                          </a:spcAft>
                          <a:buClr>
                            <a:srgbClr val="D47619"/>
                          </a:buClr>
                          <a:buSzPct val="120000"/>
                          <a:buFont typeface="Wingdings" panose="05000000000000000000" pitchFamily="2" charset="2"/>
                          <a:buChar char="§"/>
                          <a:tabLst/>
                          <a:defRPr/>
                        </a:pPr>
                        <a:r>
                          <a:rPr lang="zh-CN" altLang="en-US" sz="1200" kern="0" dirty="0">
                            <a:solidFill>
                              <a:srgbClr val="000000"/>
                            </a:solidFill>
                            <a:latin typeface="Helvetica" panose="020B0604020202020204" pitchFamily="34" charset="0"/>
                            <a:ea typeface="Arial Unicode MS" pitchFamily="34" charset="-128"/>
                            <a:cs typeface="Helvetica" panose="020B0604020202020204" pitchFamily="34" charset="0"/>
                          </a:rPr>
                          <a:t>手动干预减少</a:t>
                        </a:r>
                        <a:r>
                          <a:rPr lang="en-US" altLang="zh-CN" sz="1200" kern="0" dirty="0">
                            <a:solidFill>
                              <a:srgbClr val="000000"/>
                            </a:solidFill>
                            <a:latin typeface="Helvetica" panose="020B0604020202020204" pitchFamily="34" charset="0"/>
                            <a:ea typeface="Arial Unicode MS" pitchFamily="34" charset="-128"/>
                            <a:cs typeface="Helvetica" panose="020B0604020202020204" pitchFamily="34" charset="0"/>
                          </a:rPr>
                          <a:t>64%</a:t>
                        </a:r>
                        <a:endParaRPr lang="en-US" sz="1200" kern="0" dirty="0">
                          <a:solidFill>
                            <a:srgbClr val="000000"/>
                          </a:solidFill>
                          <a:latin typeface="Helvetica" panose="020B0604020202020204" pitchFamily="34" charset="0"/>
                          <a:ea typeface="Arial Unicode MS" pitchFamily="34" charset="-128"/>
                          <a:cs typeface="Helvetica" panose="020B0604020202020204" pitchFamily="34" charset="0"/>
                        </a:endParaRPr>
                      </a:p>
                    </a:txBody>
                    <a:tcPr marR="0" marT="43885" marB="43885">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905607">
                  <a:tc>
                    <a:txBody>
                      <a:bodyPr/>
                      <a:lstStyle/>
                      <a:p>
                        <a:endParaRPr lang="en-US" sz="1400" dirty="0"/>
                      </a:p>
                    </a:txBody>
                    <a:tcPr marT="43885" marB="43885">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lnSpc>
                            <a:spcPct val="100000"/>
                          </a:lnSpc>
                          <a:spcAft>
                            <a:spcPts val="200"/>
                          </a:spcAft>
                          <a:buClr>
                            <a:srgbClr val="FFC000"/>
                          </a:buClr>
                          <a:buSzPct val="120000"/>
                        </a:pPr>
                        <a:r>
                          <a:rPr lang="zh-CN" altLang="en-US" sz="1400" b="1" kern="1200" dirty="0">
                            <a:solidFill>
                              <a:srgbClr val="000000"/>
                            </a:solidFill>
                            <a:latin typeface="Helvetica" panose="020B0604020202020204" pitchFamily="34" charset="0"/>
                            <a:ea typeface="+mn-ea"/>
                            <a:cs typeface="Helvetica" panose="020B0604020202020204" pitchFamily="34" charset="0"/>
                          </a:rPr>
                          <a:t>实时在线跟踪发票和付款状态，并加快应收账款</a:t>
                        </a:r>
                        <a:endParaRPr lang="en-US" sz="1400" b="1" kern="1200" dirty="0">
                          <a:solidFill>
                            <a:srgbClr val="000000"/>
                          </a:solidFill>
                          <a:latin typeface="Helvetica" panose="020B0604020202020204" pitchFamily="34" charset="0"/>
                          <a:ea typeface="+mn-ea"/>
                          <a:cs typeface="Helvetica" panose="020B0604020202020204" pitchFamily="34" charset="0"/>
                        </a:endParaRPr>
                      </a:p>
                      <a:p>
                        <a:pPr marL="179388" marR="0" indent="-179388" algn="l" defTabSz="914400" rtl="0" eaLnBrk="1" fontAlgn="auto" latinLnBrk="0" hangingPunct="1">
                          <a:lnSpc>
                            <a:spcPct val="100000"/>
                          </a:lnSpc>
                          <a:spcBef>
                            <a:spcPts val="0"/>
                          </a:spcBef>
                          <a:spcAft>
                            <a:spcPts val="0"/>
                          </a:spcAft>
                          <a:buClr>
                            <a:srgbClr val="D47619"/>
                          </a:buClr>
                          <a:buSzPct val="120000"/>
                          <a:buFont typeface="Wingdings" panose="05000000000000000000" pitchFamily="2" charset="2"/>
                          <a:buChar char="§"/>
                          <a:tabLst/>
                          <a:defRPr/>
                        </a:pPr>
                        <a:r>
                          <a:rPr lang="zh-CN" altLang="en-US" sz="1200" kern="0" dirty="0">
                            <a:solidFill>
                              <a:srgbClr val="000000"/>
                            </a:solidFill>
                            <a:latin typeface="Helvetica" panose="020B0604020202020204" pitchFamily="34" charset="0"/>
                            <a:ea typeface="Arial Unicode MS" pitchFamily="34" charset="-128"/>
                            <a:cs typeface="Helvetica" panose="020B0604020202020204" pitchFamily="34" charset="0"/>
                          </a:rPr>
                          <a:t>逾期付款减少</a:t>
                        </a:r>
                        <a:r>
                          <a:rPr lang="en-US" altLang="zh-CN" sz="1200" kern="0" dirty="0">
                            <a:solidFill>
                              <a:srgbClr val="000000"/>
                            </a:solidFill>
                            <a:latin typeface="Helvetica" panose="020B0604020202020204" pitchFamily="34" charset="0"/>
                            <a:ea typeface="Arial Unicode MS" pitchFamily="34" charset="-128"/>
                            <a:cs typeface="Helvetica" panose="020B0604020202020204" pitchFamily="34" charset="0"/>
                          </a:rPr>
                          <a:t>62</a:t>
                        </a:r>
                        <a:r>
                          <a:rPr lang="zh-CN" altLang="en-US" sz="1200" kern="0" dirty="0">
                            <a:solidFill>
                              <a:srgbClr val="000000"/>
                            </a:solidFill>
                            <a:latin typeface="Helvetica" panose="020B0604020202020204" pitchFamily="34" charset="0"/>
                            <a:ea typeface="Arial Unicode MS" pitchFamily="34" charset="-128"/>
                            <a:cs typeface="Helvetica" panose="020B0604020202020204" pitchFamily="34" charset="0"/>
                          </a:rPr>
                          <a:t>％</a:t>
                        </a:r>
                        <a:endParaRPr lang="en-US" altLang="zh-CN" sz="1200" kern="0" dirty="0">
                          <a:solidFill>
                            <a:srgbClr val="000000"/>
                          </a:solidFill>
                          <a:latin typeface="Helvetica" panose="020B0604020202020204" pitchFamily="34" charset="0"/>
                          <a:ea typeface="Arial Unicode MS" pitchFamily="34" charset="-128"/>
                          <a:cs typeface="Helvetica" panose="020B0604020202020204" pitchFamily="34" charset="0"/>
                        </a:endParaRPr>
                      </a:p>
                      <a:p>
                        <a:pPr marL="179388" marR="0" indent="-179388" algn="l" defTabSz="914400" rtl="0" eaLnBrk="1" fontAlgn="auto" latinLnBrk="0" hangingPunct="1">
                          <a:lnSpc>
                            <a:spcPct val="100000"/>
                          </a:lnSpc>
                          <a:spcBef>
                            <a:spcPts val="0"/>
                          </a:spcBef>
                          <a:spcAft>
                            <a:spcPts val="0"/>
                          </a:spcAft>
                          <a:buClr>
                            <a:srgbClr val="D47619"/>
                          </a:buClr>
                          <a:buSzPct val="120000"/>
                          <a:buFont typeface="Wingdings" panose="05000000000000000000" pitchFamily="2" charset="2"/>
                          <a:buChar char="§"/>
                          <a:tabLst/>
                          <a:defRPr/>
                        </a:pPr>
                        <a:r>
                          <a:rPr lang="zh-CN" altLang="en-US" sz="1200" kern="0" dirty="0">
                            <a:solidFill>
                              <a:srgbClr val="000000"/>
                            </a:solidFill>
                            <a:latin typeface="Helvetica" panose="020B0604020202020204" pitchFamily="34" charset="0"/>
                            <a:ea typeface="Arial Unicode MS" pitchFamily="34" charset="-128"/>
                            <a:cs typeface="Helvetica" panose="020B0604020202020204" pitchFamily="34" charset="0"/>
                          </a:rPr>
                          <a:t>核对付款效率提高</a:t>
                        </a:r>
                        <a:r>
                          <a:rPr lang="en-US" altLang="zh-CN" sz="1200" kern="0" dirty="0">
                            <a:solidFill>
                              <a:srgbClr val="000000"/>
                            </a:solidFill>
                            <a:latin typeface="Helvetica" panose="020B0604020202020204" pitchFamily="34" charset="0"/>
                            <a:ea typeface="Arial Unicode MS" pitchFamily="34" charset="-128"/>
                            <a:cs typeface="Helvetica" panose="020B0604020202020204" pitchFamily="34" charset="0"/>
                          </a:rPr>
                          <a:t>68%</a:t>
                        </a:r>
                        <a:endParaRPr lang="en-US" sz="1200" kern="0" dirty="0">
                          <a:solidFill>
                            <a:srgbClr val="000000"/>
                          </a:solidFill>
                          <a:latin typeface="Helvetica" panose="020B0604020202020204" pitchFamily="34" charset="0"/>
                          <a:ea typeface="Arial Unicode MS" pitchFamily="34" charset="-128"/>
                          <a:cs typeface="Helvetica" panose="020B0604020202020204" pitchFamily="34" charset="0"/>
                        </a:endParaRPr>
                      </a:p>
                    </a:txBody>
                    <a:tcPr marR="0" marT="43885" marB="43885">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965483">
                  <a:tc>
                    <a:txBody>
                      <a:bodyPr/>
                      <a:lstStyle/>
                      <a:p>
                        <a:endParaRPr lang="en-US" sz="1400" dirty="0"/>
                      </a:p>
                    </a:txBody>
                    <a:tcPr marT="43885" marB="43885">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l" defTabSz="673881" rtl="0" eaLnBrk="1" fontAlgn="auto" latinLnBrk="0" hangingPunct="1">
                          <a:lnSpc>
                            <a:spcPct val="100000"/>
                          </a:lnSpc>
                          <a:spcBef>
                            <a:spcPct val="0"/>
                          </a:spcBef>
                          <a:spcAft>
                            <a:spcPts val="0"/>
                          </a:spcAft>
                          <a:buClr>
                            <a:srgbClr val="FFC000"/>
                          </a:buClr>
                          <a:buSzPct val="120000"/>
                          <a:buFontTx/>
                          <a:buNone/>
                          <a:tabLst/>
                          <a:defRPr/>
                        </a:pPr>
                        <a:r>
                          <a:rPr lang="zh-CN" altLang="en-US" sz="1400" b="1" dirty="0">
                            <a:solidFill>
                              <a:srgbClr val="000000"/>
                            </a:solidFill>
                            <a:latin typeface="Helvetica" panose="020B0604020202020204" pitchFamily="34" charset="0"/>
                            <a:cs typeface="Helvetica" panose="020B0604020202020204" pitchFamily="34" charset="0"/>
                          </a:rPr>
                          <a:t>查看商机，并有机会参与全球交易</a:t>
                        </a:r>
                        <a:endParaRPr lang="en-US" sz="1400" b="1" dirty="0">
                          <a:solidFill>
                            <a:srgbClr val="000000"/>
                          </a:solidFill>
                          <a:latin typeface="Helvetica" panose="020B0604020202020204" pitchFamily="34" charset="0"/>
                          <a:cs typeface="Helvetica" panose="020B0604020202020204" pitchFamily="34" charset="0"/>
                        </a:endParaRPr>
                      </a:p>
                      <a:p>
                        <a:pPr marL="171450" marR="0" indent="-171450" algn="l" defTabSz="914400" rtl="0" eaLnBrk="1" fontAlgn="auto" latinLnBrk="0" hangingPunct="1">
                          <a:lnSpc>
                            <a:spcPct val="100000"/>
                          </a:lnSpc>
                          <a:spcBef>
                            <a:spcPts val="0"/>
                          </a:spcBef>
                          <a:spcAft>
                            <a:spcPts val="0"/>
                          </a:spcAft>
                          <a:buClr>
                            <a:srgbClr val="D47619"/>
                          </a:buClr>
                          <a:buSzPct val="120000"/>
                          <a:buFont typeface="Wingdings" panose="05000000000000000000" pitchFamily="2" charset="2"/>
                          <a:buChar char="§"/>
                          <a:tabLst/>
                          <a:defRPr/>
                        </a:pPr>
                        <a:r>
                          <a:rPr lang="zh-CN" altLang="en-US" sz="1200" kern="0" dirty="0">
                            <a:solidFill>
                              <a:srgbClr val="000000"/>
                            </a:solidFill>
                            <a:latin typeface="Helvetica" panose="020B0604020202020204" pitchFamily="34" charset="0"/>
                            <a:ea typeface="Arial Unicode MS" pitchFamily="34" charset="-128"/>
                            <a:cs typeface="Helvetica" panose="020B0604020202020204" pitchFamily="34" charset="0"/>
                          </a:rPr>
                          <a:t>客户保留率增加</a:t>
                        </a:r>
                        <a:r>
                          <a:rPr lang="en-US" altLang="zh-CN" sz="1200" kern="0" dirty="0">
                            <a:solidFill>
                              <a:srgbClr val="000000"/>
                            </a:solidFill>
                            <a:latin typeface="Helvetica" panose="020B0604020202020204" pitchFamily="34" charset="0"/>
                            <a:ea typeface="Arial Unicode MS" pitchFamily="34" charset="-128"/>
                            <a:cs typeface="Helvetica" panose="020B0604020202020204" pitchFamily="34" charset="0"/>
                          </a:rPr>
                          <a:t>15%</a:t>
                        </a:r>
                        <a:endParaRPr lang="en-US" sz="1200" kern="0" dirty="0">
                          <a:solidFill>
                            <a:srgbClr val="000000"/>
                          </a:solidFill>
                          <a:latin typeface="Helvetica" panose="020B0604020202020204" pitchFamily="34" charset="0"/>
                          <a:ea typeface="Arial Unicode MS" pitchFamily="34" charset="-128"/>
                          <a:cs typeface="Helvetica" panose="020B0604020202020204" pitchFamily="34" charset="0"/>
                        </a:endParaRPr>
                      </a:p>
                      <a:p>
                        <a:pPr marL="171450" indent="-171450" algn="l">
                          <a:spcBef>
                            <a:spcPts val="0"/>
                          </a:spcBef>
                          <a:spcAft>
                            <a:spcPts val="0"/>
                          </a:spcAft>
                          <a:buClr>
                            <a:srgbClr val="D47619"/>
                          </a:buClr>
                          <a:buSzPct val="120000"/>
                          <a:buFont typeface="Wingdings" panose="05000000000000000000" pitchFamily="2" charset="2"/>
                          <a:buChar char="§"/>
                        </a:pPr>
                        <a:r>
                          <a:rPr lang="zh-CN" altLang="en-US" sz="1200" kern="1200" dirty="0">
                            <a:solidFill>
                              <a:schemeClr val="tx1"/>
                            </a:solidFill>
                            <a:latin typeface="Helvetica" panose="020B0604020202020204" pitchFamily="34" charset="0"/>
                            <a:ea typeface="ＭＳ Ｐゴシック" charset="-128"/>
                            <a:cs typeface="Helvetica" panose="020B0604020202020204" pitchFamily="34" charset="0"/>
                          </a:rPr>
                          <a:t>现有业务增长</a:t>
                        </a:r>
                        <a:r>
                          <a:rPr lang="en-US" altLang="zh-CN" sz="1200" kern="1200" dirty="0">
                            <a:solidFill>
                              <a:schemeClr val="tx1"/>
                            </a:solidFill>
                            <a:latin typeface="Helvetica" panose="020B0604020202020204" pitchFamily="34" charset="0"/>
                            <a:ea typeface="ＭＳ Ｐゴシック" charset="-128"/>
                            <a:cs typeface="Helvetica" panose="020B0604020202020204" pitchFamily="34" charset="0"/>
                          </a:rPr>
                          <a:t>30%</a:t>
                        </a:r>
                      </a:p>
                      <a:p>
                        <a:pPr marL="171450" indent="-171450" algn="l">
                          <a:spcBef>
                            <a:spcPts val="0"/>
                          </a:spcBef>
                          <a:spcAft>
                            <a:spcPts val="0"/>
                          </a:spcAft>
                          <a:buClr>
                            <a:srgbClr val="D47619"/>
                          </a:buClr>
                          <a:buSzPct val="120000"/>
                          <a:buFont typeface="Wingdings" panose="05000000000000000000" pitchFamily="2" charset="2"/>
                          <a:buChar char="§"/>
                        </a:pPr>
                        <a:r>
                          <a:rPr lang="zh-CN" altLang="en-US" sz="1200" kern="1200" dirty="0">
                            <a:solidFill>
                              <a:schemeClr val="tx1"/>
                            </a:solidFill>
                            <a:latin typeface="Helvetica" panose="020B0604020202020204" pitchFamily="34" charset="0"/>
                            <a:ea typeface="ＭＳ Ｐゴシック" charset="-128"/>
                            <a:cs typeface="Helvetica" panose="020B0604020202020204" pitchFamily="34" charset="0"/>
                          </a:rPr>
                          <a:t>新业务增长</a:t>
                        </a:r>
                        <a:r>
                          <a:rPr lang="en-US" altLang="zh-CN" sz="1200" kern="1200" dirty="0">
                            <a:solidFill>
                              <a:schemeClr val="tx1"/>
                            </a:solidFill>
                            <a:latin typeface="Helvetica" panose="020B0604020202020204" pitchFamily="34" charset="0"/>
                            <a:ea typeface="ＭＳ Ｐゴシック" charset="-128"/>
                            <a:cs typeface="Helvetica" panose="020B0604020202020204" pitchFamily="34" charset="0"/>
                          </a:rPr>
                          <a:t>35%</a:t>
                        </a:r>
                        <a:endParaRPr lang="en-US" sz="1400" dirty="0">
                          <a:latin typeface="Helvetica" panose="020B0604020202020204" pitchFamily="34" charset="0"/>
                          <a:ea typeface="ＭＳ Ｐゴシック" charset="-128"/>
                          <a:cs typeface="Helvetica" panose="020B0604020202020204" pitchFamily="34" charset="0"/>
                        </a:endParaRPr>
                      </a:p>
                    </a:txBody>
                    <a:tcPr marR="0" marT="43885" marB="43885">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4"/>
                    </a:ext>
                  </a:extLst>
                </a:tr>
              </a:tbl>
            </a:graphicData>
          </a:graphic>
        </p:graphicFrame>
        <p:pic>
          <p:nvPicPr>
            <p:cNvPr id="5" name="Picture 3" descr="\\psf\Home\Graphic Tank\Misc 1 v2-65.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71228" y="5029543"/>
              <a:ext cx="626587" cy="6220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psf\Home\Graphic Tank\Misc 1 v2-94.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87338" y="3268230"/>
              <a:ext cx="781713" cy="54884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psf\Host\Users\eric\Graphic Tank\Misc-21.pn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287338" y="1577907"/>
              <a:ext cx="918463" cy="518333"/>
            </a:xfrm>
            <a:prstGeom prst="rect">
              <a:avLst/>
            </a:prstGeom>
            <a:noFill/>
          </p:spPr>
        </p:pic>
        <p:pic>
          <p:nvPicPr>
            <p:cNvPr id="8" name="Picture 19" descr="\\psf\Host\Users\eric\Graphic Tank\Screens and Documents v1-01.png"/>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287338" y="4184026"/>
              <a:ext cx="816272" cy="552889"/>
            </a:xfrm>
            <a:prstGeom prst="rect">
              <a:avLst/>
            </a:prstGeom>
            <a:noFill/>
          </p:spPr>
        </p:pic>
        <p:grpSp>
          <p:nvGrpSpPr>
            <p:cNvPr id="3" name="Group 8"/>
            <p:cNvGrpSpPr/>
            <p:nvPr/>
          </p:nvGrpSpPr>
          <p:grpSpPr>
            <a:xfrm>
              <a:off x="287338" y="2350357"/>
              <a:ext cx="780468" cy="633295"/>
              <a:chOff x="3410815" y="4218271"/>
              <a:chExt cx="1093294" cy="1074681"/>
            </a:xfrm>
          </p:grpSpPr>
          <p:pic>
            <p:nvPicPr>
              <p:cNvPr id="10" name="Picture 1" descr="\\psf\Host\Users\eric\Graphic Tank\Icons v2g_Document  copy 5.png"/>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3820510" y="4218271"/>
                <a:ext cx="683599" cy="882705"/>
              </a:xfrm>
              <a:prstGeom prst="rect">
                <a:avLst/>
              </a:prstGeom>
              <a:noFill/>
            </p:spPr>
          </p:pic>
          <p:pic>
            <p:nvPicPr>
              <p:cNvPr id="11" name="Picture 1" descr="\\psf\Host\Users\eric\Graphic Tank\Icons v2g_Document  copy 5.png"/>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3616071" y="4410248"/>
                <a:ext cx="683599" cy="882704"/>
              </a:xfrm>
              <a:prstGeom prst="rect">
                <a:avLst/>
              </a:prstGeom>
              <a:noFill/>
            </p:spPr>
          </p:pic>
          <p:pic>
            <p:nvPicPr>
              <p:cNvPr id="12" name="Picture 1" descr="\\psf\Host\Users\eric\Graphic Tank\Icons v2g_Document  copy 5.png"/>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3410815" y="4311753"/>
                <a:ext cx="683601" cy="882707"/>
              </a:xfrm>
              <a:prstGeom prst="rect">
                <a:avLst/>
              </a:prstGeom>
              <a:noFill/>
            </p:spPr>
          </p:pic>
        </p:grpSp>
      </p:grpSp>
      <p:sp>
        <p:nvSpPr>
          <p:cNvPr id="27" name="Action Button: Help 26">
            <a:hlinkClick r:id="rId8" action="ppaction://hlinksldjump" highlightClick="1"/>
          </p:cNvPr>
          <p:cNvSpPr/>
          <p:nvPr/>
        </p:nvSpPr>
        <p:spPr bwMode="gray">
          <a:xfrm>
            <a:off x="7903545" y="5870455"/>
            <a:ext cx="320040" cy="320040"/>
          </a:xfrm>
          <a:prstGeom prst="actionButtonHelp">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L="0" marR="0" lvl="0" indent="0" algn="ctr" defTabSz="914400" rtl="0" eaLnBrk="1" fontAlgn="base" latinLnBrk="0" hangingPunct="1">
              <a:lnSpc>
                <a:spcPct val="100000"/>
              </a:lnSpc>
              <a:spcBef>
                <a:spcPct val="50000"/>
              </a:spcBef>
              <a:spcAft>
                <a:spcPct val="0"/>
              </a:spcAft>
              <a:buClr>
                <a:srgbClr val="F0AB00"/>
              </a:buClr>
              <a:buSzPct val="80000"/>
              <a:buFontTx/>
              <a:buNone/>
              <a:tabLst/>
              <a:defRPr/>
            </a:pPr>
            <a:endParaRPr kumimoji="0" lang="en-US" sz="1800" b="0" i="0" u="none" strike="noStrike" kern="0" cap="none" spc="0" normalizeH="0" baseline="0" noProof="0" dirty="0">
              <a:ln>
                <a:noFill/>
              </a:ln>
              <a:solidFill>
                <a:srgbClr val="000000"/>
              </a:solidFill>
              <a:effectLst/>
              <a:uLnTx/>
              <a:uFillTx/>
              <a:latin typeface="Arial"/>
              <a:ea typeface="Arial Unicode MS" pitchFamily="34" charset="-128"/>
              <a:cs typeface="Arial Unicode MS" pitchFamily="34" charset="-128"/>
            </a:endParaRPr>
          </a:p>
        </p:txBody>
      </p:sp>
      <p:grpSp>
        <p:nvGrpSpPr>
          <p:cNvPr id="19" name="Group 18"/>
          <p:cNvGrpSpPr/>
          <p:nvPr/>
        </p:nvGrpSpPr>
        <p:grpSpPr>
          <a:xfrm>
            <a:off x="7223469" y="167979"/>
            <a:ext cx="1414722" cy="275496"/>
            <a:chOff x="7223468" y="202707"/>
            <a:chExt cx="1414722" cy="275496"/>
          </a:xfrm>
        </p:grpSpPr>
        <p:sp>
          <p:nvSpPr>
            <p:cNvPr id="21" name="Action Button: Forward or Next 15">
              <a:hlinkClick r:id="" action="ppaction://hlinkshowjump?jump=nextslide" highlightClick="1"/>
            </p:cNvPr>
            <p:cNvSpPr/>
            <p:nvPr/>
          </p:nvSpPr>
          <p:spPr bwMode="gray">
            <a:xfrm>
              <a:off x="8363870" y="202707"/>
              <a:ext cx="274320" cy="274320"/>
            </a:xfrm>
            <a:prstGeom prst="actionButtonForwardNext">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L="0" marR="0" lvl="0" indent="0" algn="ctr" defTabSz="914400" rtl="0" eaLnBrk="1" fontAlgn="base" latinLnBrk="0" hangingPunct="1">
                <a:lnSpc>
                  <a:spcPct val="100000"/>
                </a:lnSpc>
                <a:spcBef>
                  <a:spcPct val="50000"/>
                </a:spcBef>
                <a:spcAft>
                  <a:spcPct val="0"/>
                </a:spcAft>
                <a:buClr>
                  <a:srgbClr val="F0AB00"/>
                </a:buClr>
                <a:buSzPct val="80000"/>
                <a:buFontTx/>
                <a:buNone/>
                <a:tabLst/>
                <a:defRPr/>
              </a:pPr>
              <a:endParaRPr kumimoji="0" lang="en-US" sz="1800" b="0" i="0" u="none" strike="noStrike" kern="0" cap="none" spc="0" normalizeH="0" baseline="0" noProof="0" dirty="0">
                <a:ln>
                  <a:noFill/>
                </a:ln>
                <a:solidFill>
                  <a:srgbClr val="000000"/>
                </a:solidFill>
                <a:effectLst/>
                <a:uLnTx/>
                <a:uFillTx/>
                <a:latin typeface="Arial"/>
                <a:ea typeface="Arial Unicode MS" pitchFamily="34" charset="-128"/>
                <a:cs typeface="Arial Unicode MS" pitchFamily="34" charset="-128"/>
              </a:endParaRPr>
            </a:p>
          </p:txBody>
        </p:sp>
        <p:sp>
          <p:nvSpPr>
            <p:cNvPr id="26" name="Action Button: Home 16">
              <a:hlinkClick r:id="rId9" action="ppaction://hlinksldjump" highlightClick="1"/>
            </p:cNvPr>
            <p:cNvSpPr/>
            <p:nvPr/>
          </p:nvSpPr>
          <p:spPr bwMode="gray">
            <a:xfrm>
              <a:off x="7223468" y="203883"/>
              <a:ext cx="274320" cy="274320"/>
            </a:xfrm>
            <a:prstGeom prst="actionButtonHome">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L="0" marR="0" lvl="0" indent="0" algn="ctr" defTabSz="914400" rtl="0" eaLnBrk="1" fontAlgn="base" latinLnBrk="0" hangingPunct="1">
                <a:lnSpc>
                  <a:spcPct val="100000"/>
                </a:lnSpc>
                <a:spcBef>
                  <a:spcPct val="50000"/>
                </a:spcBef>
                <a:spcAft>
                  <a:spcPct val="0"/>
                </a:spcAft>
                <a:buClr>
                  <a:srgbClr val="F0AB00"/>
                </a:buClr>
                <a:buSzPct val="80000"/>
                <a:buFontTx/>
                <a:buNone/>
                <a:tabLst/>
                <a:defRPr/>
              </a:pPr>
              <a:endParaRPr kumimoji="0" lang="en-US" sz="1800" b="0" i="0" u="none" strike="noStrike" kern="0" cap="none" spc="0" normalizeH="0" baseline="0" noProof="0" dirty="0">
                <a:ln>
                  <a:noFill/>
                </a:ln>
                <a:solidFill>
                  <a:srgbClr val="000000"/>
                </a:solidFill>
                <a:effectLst/>
                <a:uLnTx/>
                <a:uFillTx/>
                <a:latin typeface="Arial"/>
                <a:ea typeface="Arial Unicode MS" pitchFamily="34" charset="-128"/>
                <a:cs typeface="Arial Unicode MS" pitchFamily="34" charset="-128"/>
              </a:endParaRPr>
            </a:p>
          </p:txBody>
        </p:sp>
        <p:sp>
          <p:nvSpPr>
            <p:cNvPr id="28" name="Action Button: Back or Previous 17">
              <a:hlinkClick r:id="" action="ppaction://hlinkshowjump?jump=previousslide" highlightClick="1"/>
            </p:cNvPr>
            <p:cNvSpPr/>
            <p:nvPr/>
          </p:nvSpPr>
          <p:spPr bwMode="gray">
            <a:xfrm>
              <a:off x="7982480" y="203733"/>
              <a:ext cx="274320" cy="274320"/>
            </a:xfrm>
            <a:prstGeom prst="actionButtonBackPrevious">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L="0" marR="0" lvl="0" indent="0" algn="ctr" defTabSz="914400" rtl="0" eaLnBrk="1" fontAlgn="base" latinLnBrk="0" hangingPunct="1">
                <a:lnSpc>
                  <a:spcPct val="100000"/>
                </a:lnSpc>
                <a:spcBef>
                  <a:spcPct val="50000"/>
                </a:spcBef>
                <a:spcAft>
                  <a:spcPct val="0"/>
                </a:spcAft>
                <a:buClr>
                  <a:srgbClr val="F0AB00"/>
                </a:buClr>
                <a:buSzPct val="80000"/>
                <a:buFontTx/>
                <a:buNone/>
                <a:tabLst/>
                <a:defRPr/>
              </a:pPr>
              <a:endParaRPr kumimoji="0" lang="en-US" sz="1800" b="0" i="0" u="none" strike="noStrike" kern="0" cap="none" spc="0" normalizeH="0" baseline="0" noProof="0" dirty="0">
                <a:ln>
                  <a:noFill/>
                </a:ln>
                <a:solidFill>
                  <a:srgbClr val="000000"/>
                </a:solidFill>
                <a:effectLst/>
                <a:uLnTx/>
                <a:uFillTx/>
                <a:latin typeface="Arial"/>
                <a:ea typeface="Arial Unicode MS" pitchFamily="34" charset="-128"/>
                <a:cs typeface="Arial Unicode MS" pitchFamily="34" charset="-128"/>
              </a:endParaRPr>
            </a:p>
          </p:txBody>
        </p:sp>
        <p:sp>
          <p:nvSpPr>
            <p:cNvPr id="29" name="Action Button: Beginning 18">
              <a:hlinkClick r:id="rId10" action="ppaction://hlinksldjump" highlightClick="1"/>
            </p:cNvPr>
            <p:cNvSpPr/>
            <p:nvPr/>
          </p:nvSpPr>
          <p:spPr bwMode="gray">
            <a:xfrm>
              <a:off x="7611404" y="202707"/>
              <a:ext cx="274320" cy="274320"/>
            </a:xfrm>
            <a:prstGeom prst="actionButtonBeginning">
              <a:avLst/>
            </a:prstGeom>
            <a:solidFill>
              <a:schemeClr val="bg1"/>
            </a:solidFill>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L="0" marR="0" lvl="0" indent="0" algn="ctr" defTabSz="914400" rtl="0" eaLnBrk="1" fontAlgn="base" latinLnBrk="0" hangingPunct="1">
                <a:lnSpc>
                  <a:spcPct val="100000"/>
                </a:lnSpc>
                <a:spcBef>
                  <a:spcPct val="50000"/>
                </a:spcBef>
                <a:spcAft>
                  <a:spcPct val="0"/>
                </a:spcAft>
                <a:buClr>
                  <a:srgbClr val="F0AB00"/>
                </a:buClr>
                <a:buSzPct val="80000"/>
                <a:buFontTx/>
                <a:buNone/>
                <a:tabLst/>
                <a:defRPr/>
              </a:pPr>
              <a:endParaRPr kumimoji="0" lang="en-US" sz="1800" b="0" i="0" u="none" strike="noStrike" kern="0" cap="none" spc="0" normalizeH="0" baseline="0" noProof="0" dirty="0">
                <a:ln>
                  <a:noFill/>
                </a:ln>
                <a:solidFill>
                  <a:srgbClr val="000000"/>
                </a:solidFill>
                <a:effectLst/>
                <a:uLnTx/>
                <a:uFillTx/>
                <a:latin typeface="Arial"/>
                <a:ea typeface="Arial Unicode MS" pitchFamily="34" charset="-128"/>
                <a:cs typeface="Arial Unicode MS" pitchFamily="34" charset="-128"/>
              </a:endParaRPr>
            </a:p>
          </p:txBody>
        </p:sp>
      </p:grpSp>
      <p:sp>
        <p:nvSpPr>
          <p:cNvPr id="20" name="Slide Number Placeholder 2">
            <a:extLst>
              <a:ext uri="{FF2B5EF4-FFF2-40B4-BE49-F238E27FC236}">
                <a16:creationId xmlns:a16="http://schemas.microsoft.com/office/drawing/2014/main" id="{64A694C4-E076-4BFC-9567-0144024CAA64}"/>
              </a:ext>
            </a:extLst>
          </p:cNvPr>
          <p:cNvSpPr txBox="1">
            <a:spLocks/>
          </p:cNvSpPr>
          <p:nvPr/>
        </p:nvSpPr>
        <p:spPr>
          <a:xfrm>
            <a:off x="239714" y="6286104"/>
            <a:ext cx="378392" cy="365125"/>
          </a:xfrm>
          <a:prstGeom prst="rect">
            <a:avLst/>
          </a:prstGeom>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3DF1AFCE-D540-41EE-B441-3ED6DEB25CDC}" type="slidenum">
              <a:rPr lang="en-US" sz="1200" b="1" smtClean="0">
                <a:solidFill>
                  <a:prstClr val="white"/>
                </a:solidFill>
              </a:rPr>
              <a:pPr algn="ctr"/>
              <a:t>6</a:t>
            </a:fld>
            <a:endParaRPr lang="en-US" sz="1200" b="1" dirty="0">
              <a:solidFill>
                <a:prstClr val="white"/>
              </a:solidFill>
            </a:endParaRPr>
          </a:p>
        </p:txBody>
      </p:sp>
    </p:spTree>
    <p:extLst>
      <p:ext uri="{BB962C8B-B14F-4D97-AF65-F5344CB8AC3E}">
        <p14:creationId xmlns:p14="http://schemas.microsoft.com/office/powerpoint/2010/main" val="19003804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dirty="0">
                <a:solidFill>
                  <a:srgbClr val="007681"/>
                </a:solidFill>
              </a:rPr>
              <a:t>第</a:t>
            </a:r>
            <a:r>
              <a:rPr lang="en-US" dirty="0">
                <a:solidFill>
                  <a:srgbClr val="007681"/>
                </a:solidFill>
              </a:rPr>
              <a:t>2</a:t>
            </a:r>
            <a:r>
              <a:rPr lang="zh-CN" altLang="en-US" dirty="0">
                <a:solidFill>
                  <a:srgbClr val="007681"/>
                </a:solidFill>
              </a:rPr>
              <a:t>部分</a:t>
            </a:r>
            <a:r>
              <a:rPr lang="en-US" dirty="0">
                <a:solidFill>
                  <a:srgbClr val="007681"/>
                </a:solidFill>
              </a:rPr>
              <a:t>: </a:t>
            </a:r>
            <a:r>
              <a:rPr lang="zh-CN" altLang="en-US" dirty="0">
                <a:solidFill>
                  <a:srgbClr val="007681"/>
                </a:solidFill>
              </a:rPr>
              <a:t>帐号</a:t>
            </a:r>
            <a:endParaRPr lang="en-US" dirty="0">
              <a:solidFill>
                <a:srgbClr val="007681"/>
              </a:solidFill>
            </a:endParaRPr>
          </a:p>
        </p:txBody>
      </p:sp>
      <p:graphicFrame>
        <p:nvGraphicFramePr>
          <p:cNvPr id="44" name="Diagram 43"/>
          <p:cNvGraphicFramePr/>
          <p:nvPr>
            <p:extLst>
              <p:ext uri="{D42A27DB-BD31-4B8C-83A1-F6EECF244321}">
                <p14:modId xmlns:p14="http://schemas.microsoft.com/office/powerpoint/2010/main" val="1835283149"/>
              </p:ext>
            </p:extLst>
          </p:nvPr>
        </p:nvGraphicFramePr>
        <p:xfrm>
          <a:off x="2463112" y="2780910"/>
          <a:ext cx="3504056" cy="81070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4" name="Action Button: Help 13">
            <a:hlinkClick r:id="rId8" action="ppaction://hlinksldjump" highlightClick="1"/>
          </p:cNvPr>
          <p:cNvSpPr/>
          <p:nvPr/>
        </p:nvSpPr>
        <p:spPr bwMode="gray">
          <a:xfrm>
            <a:off x="7900416" y="5870448"/>
            <a:ext cx="320040" cy="320040"/>
          </a:xfrm>
          <a:prstGeom prst="actionButtonHelp">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L="0" marR="0" lvl="0" indent="0" algn="ctr" defTabSz="914400" rtl="0" eaLnBrk="1" fontAlgn="base" latinLnBrk="0" hangingPunct="1">
              <a:lnSpc>
                <a:spcPct val="100000"/>
              </a:lnSpc>
              <a:spcBef>
                <a:spcPct val="50000"/>
              </a:spcBef>
              <a:spcAft>
                <a:spcPct val="0"/>
              </a:spcAft>
              <a:buClr>
                <a:srgbClr val="F0AB00"/>
              </a:buClr>
              <a:buSzPct val="80000"/>
              <a:buFontTx/>
              <a:buNone/>
              <a:tabLst/>
              <a:defRPr/>
            </a:pPr>
            <a:endParaRPr kumimoji="0" lang="en-US" sz="1800" b="0" i="0" u="none" strike="noStrike" kern="0" cap="none" spc="0" normalizeH="0" baseline="0" noProof="0" dirty="0">
              <a:ln>
                <a:noFill/>
              </a:ln>
              <a:solidFill>
                <a:srgbClr val="000000"/>
              </a:solidFill>
              <a:effectLst/>
              <a:uLnTx/>
              <a:uFillTx/>
              <a:latin typeface="Arial"/>
              <a:ea typeface="Arial Unicode MS" pitchFamily="34" charset="-128"/>
              <a:cs typeface="Arial Unicode MS" pitchFamily="34" charset="-128"/>
            </a:endParaRPr>
          </a:p>
        </p:txBody>
      </p:sp>
      <p:grpSp>
        <p:nvGrpSpPr>
          <p:cNvPr id="13" name="Group 12"/>
          <p:cNvGrpSpPr/>
          <p:nvPr/>
        </p:nvGrpSpPr>
        <p:grpSpPr>
          <a:xfrm>
            <a:off x="7223469" y="167979"/>
            <a:ext cx="1414722" cy="275496"/>
            <a:chOff x="7223468" y="202707"/>
            <a:chExt cx="1414722" cy="275496"/>
          </a:xfrm>
        </p:grpSpPr>
        <p:sp>
          <p:nvSpPr>
            <p:cNvPr id="15" name="Action Button: Forward or Next 15">
              <a:hlinkClick r:id="" action="ppaction://hlinkshowjump?jump=nextslide" highlightClick="1"/>
            </p:cNvPr>
            <p:cNvSpPr/>
            <p:nvPr/>
          </p:nvSpPr>
          <p:spPr bwMode="gray">
            <a:xfrm>
              <a:off x="8363870" y="202707"/>
              <a:ext cx="274320" cy="274320"/>
            </a:xfrm>
            <a:prstGeom prst="actionButtonForwardNext">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L="0" marR="0" lvl="0" indent="0" algn="ctr" defTabSz="914400" rtl="0" eaLnBrk="1" fontAlgn="base" latinLnBrk="0" hangingPunct="1">
                <a:lnSpc>
                  <a:spcPct val="100000"/>
                </a:lnSpc>
                <a:spcBef>
                  <a:spcPct val="50000"/>
                </a:spcBef>
                <a:spcAft>
                  <a:spcPct val="0"/>
                </a:spcAft>
                <a:buClr>
                  <a:srgbClr val="F0AB00"/>
                </a:buClr>
                <a:buSzPct val="80000"/>
                <a:buFontTx/>
                <a:buNone/>
                <a:tabLst/>
                <a:defRPr/>
              </a:pPr>
              <a:endParaRPr kumimoji="0" lang="en-US" sz="1800" b="0" i="0" u="none" strike="noStrike" kern="0" cap="none" spc="0" normalizeH="0" baseline="0" noProof="0" dirty="0">
                <a:ln>
                  <a:noFill/>
                </a:ln>
                <a:solidFill>
                  <a:srgbClr val="000000"/>
                </a:solidFill>
                <a:effectLst/>
                <a:uLnTx/>
                <a:uFillTx/>
                <a:latin typeface="Arial"/>
                <a:ea typeface="Arial Unicode MS" pitchFamily="34" charset="-128"/>
                <a:cs typeface="Arial Unicode MS" pitchFamily="34" charset="-128"/>
              </a:endParaRPr>
            </a:p>
          </p:txBody>
        </p:sp>
        <p:sp>
          <p:nvSpPr>
            <p:cNvPr id="16" name="Action Button: Home 16">
              <a:hlinkClick r:id="rId9" action="ppaction://hlinksldjump" highlightClick="1"/>
            </p:cNvPr>
            <p:cNvSpPr/>
            <p:nvPr/>
          </p:nvSpPr>
          <p:spPr bwMode="gray">
            <a:xfrm>
              <a:off x="7223468" y="203883"/>
              <a:ext cx="274320" cy="274320"/>
            </a:xfrm>
            <a:prstGeom prst="actionButtonHome">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L="0" marR="0" lvl="0" indent="0" algn="ctr" defTabSz="914400" rtl="0" eaLnBrk="1" fontAlgn="base" latinLnBrk="0" hangingPunct="1">
                <a:lnSpc>
                  <a:spcPct val="100000"/>
                </a:lnSpc>
                <a:spcBef>
                  <a:spcPct val="50000"/>
                </a:spcBef>
                <a:spcAft>
                  <a:spcPct val="0"/>
                </a:spcAft>
                <a:buClr>
                  <a:srgbClr val="F0AB00"/>
                </a:buClr>
                <a:buSzPct val="80000"/>
                <a:buFontTx/>
                <a:buNone/>
                <a:tabLst/>
                <a:defRPr/>
              </a:pPr>
              <a:endParaRPr kumimoji="0" lang="en-US" sz="1800" b="0" i="0" u="none" strike="noStrike" kern="0" cap="none" spc="0" normalizeH="0" baseline="0" noProof="0" dirty="0">
                <a:ln>
                  <a:noFill/>
                </a:ln>
                <a:solidFill>
                  <a:srgbClr val="000000"/>
                </a:solidFill>
                <a:effectLst/>
                <a:uLnTx/>
                <a:uFillTx/>
                <a:latin typeface="Arial"/>
                <a:ea typeface="Arial Unicode MS" pitchFamily="34" charset="-128"/>
                <a:cs typeface="Arial Unicode MS" pitchFamily="34" charset="-128"/>
              </a:endParaRPr>
            </a:p>
          </p:txBody>
        </p:sp>
        <p:sp>
          <p:nvSpPr>
            <p:cNvPr id="17" name="Action Button: Back or Previous 17">
              <a:hlinkClick r:id="" action="ppaction://hlinkshowjump?jump=previousslide" highlightClick="1"/>
            </p:cNvPr>
            <p:cNvSpPr/>
            <p:nvPr/>
          </p:nvSpPr>
          <p:spPr bwMode="gray">
            <a:xfrm>
              <a:off x="7982480" y="203733"/>
              <a:ext cx="274320" cy="274320"/>
            </a:xfrm>
            <a:prstGeom prst="actionButtonBackPrevious">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L="0" marR="0" lvl="0" indent="0" algn="ctr" defTabSz="914400" rtl="0" eaLnBrk="1" fontAlgn="base" latinLnBrk="0" hangingPunct="1">
                <a:lnSpc>
                  <a:spcPct val="100000"/>
                </a:lnSpc>
                <a:spcBef>
                  <a:spcPct val="50000"/>
                </a:spcBef>
                <a:spcAft>
                  <a:spcPct val="0"/>
                </a:spcAft>
                <a:buClr>
                  <a:srgbClr val="F0AB00"/>
                </a:buClr>
                <a:buSzPct val="80000"/>
                <a:buFontTx/>
                <a:buNone/>
                <a:tabLst/>
                <a:defRPr/>
              </a:pPr>
              <a:endParaRPr kumimoji="0" lang="en-US" sz="1800" b="0" i="0" u="none" strike="noStrike" kern="0" cap="none" spc="0" normalizeH="0" baseline="0" noProof="0" dirty="0">
                <a:ln>
                  <a:noFill/>
                </a:ln>
                <a:solidFill>
                  <a:srgbClr val="000000"/>
                </a:solidFill>
                <a:effectLst/>
                <a:uLnTx/>
                <a:uFillTx/>
                <a:latin typeface="Arial"/>
                <a:ea typeface="Arial Unicode MS" pitchFamily="34" charset="-128"/>
                <a:cs typeface="Arial Unicode MS" pitchFamily="34" charset="-128"/>
              </a:endParaRPr>
            </a:p>
          </p:txBody>
        </p:sp>
        <p:sp>
          <p:nvSpPr>
            <p:cNvPr id="18" name="Action Button: Beginning 18">
              <a:hlinkClick r:id="rId10" action="ppaction://hlinksldjump" highlightClick="1"/>
            </p:cNvPr>
            <p:cNvSpPr/>
            <p:nvPr/>
          </p:nvSpPr>
          <p:spPr bwMode="gray">
            <a:xfrm>
              <a:off x="7611404" y="202707"/>
              <a:ext cx="274320" cy="274320"/>
            </a:xfrm>
            <a:prstGeom prst="actionButtonBeginning">
              <a:avLst/>
            </a:prstGeom>
            <a:solidFill>
              <a:schemeClr val="bg1"/>
            </a:solidFill>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L="0" marR="0" lvl="0" indent="0" algn="ctr" defTabSz="914400" rtl="0" eaLnBrk="1" fontAlgn="base" latinLnBrk="0" hangingPunct="1">
                <a:lnSpc>
                  <a:spcPct val="100000"/>
                </a:lnSpc>
                <a:spcBef>
                  <a:spcPct val="50000"/>
                </a:spcBef>
                <a:spcAft>
                  <a:spcPct val="0"/>
                </a:spcAft>
                <a:buClr>
                  <a:srgbClr val="F0AB00"/>
                </a:buClr>
                <a:buSzPct val="80000"/>
                <a:buFontTx/>
                <a:buNone/>
                <a:tabLst/>
                <a:defRPr/>
              </a:pPr>
              <a:endParaRPr kumimoji="0" lang="en-US" sz="1800" b="0" i="0" u="none" strike="noStrike" kern="0" cap="none" spc="0" normalizeH="0" baseline="0" noProof="0" dirty="0">
                <a:ln>
                  <a:noFill/>
                </a:ln>
                <a:solidFill>
                  <a:srgbClr val="000000"/>
                </a:solidFill>
                <a:effectLst/>
                <a:uLnTx/>
                <a:uFillTx/>
                <a:latin typeface="Arial"/>
                <a:ea typeface="Arial Unicode MS" pitchFamily="34" charset="-128"/>
                <a:cs typeface="Arial Unicode MS" pitchFamily="34" charset="-128"/>
              </a:endParaRPr>
            </a:p>
          </p:txBody>
        </p:sp>
      </p:grpSp>
      <p:sp>
        <p:nvSpPr>
          <p:cNvPr id="11" name="Slide Number Placeholder 2">
            <a:extLst>
              <a:ext uri="{FF2B5EF4-FFF2-40B4-BE49-F238E27FC236}">
                <a16:creationId xmlns:a16="http://schemas.microsoft.com/office/drawing/2014/main" id="{8AA8F8D7-D470-475A-BCC0-602298B89D77}"/>
              </a:ext>
            </a:extLst>
          </p:cNvPr>
          <p:cNvSpPr>
            <a:spLocks noGrp="1"/>
          </p:cNvSpPr>
          <p:nvPr>
            <p:ph type="sldNum" sz="quarter" idx="4"/>
          </p:nvPr>
        </p:nvSpPr>
        <p:spPr>
          <a:xfrm>
            <a:off x="239714" y="6286104"/>
            <a:ext cx="378392" cy="365125"/>
          </a:xfrm>
        </p:spPr>
        <p:txBody>
          <a:bodyPr/>
          <a:lstStyle/>
          <a:p>
            <a:fld id="{3DF1AFCE-D540-41EE-B441-3ED6DEB25CDC}" type="slidenum">
              <a:rPr lang="en-US" smtClean="0">
                <a:solidFill>
                  <a:prstClr val="white"/>
                </a:solidFill>
              </a:rPr>
              <a:pPr/>
              <a:t>7</a:t>
            </a:fld>
            <a:endParaRPr lang="en-US" dirty="0">
              <a:solidFill>
                <a:prstClr val="white"/>
              </a:solidFill>
            </a:endParaRPr>
          </a:p>
        </p:txBody>
      </p:sp>
    </p:spTree>
    <p:extLst>
      <p:ext uri="{BB962C8B-B14F-4D97-AF65-F5344CB8AC3E}">
        <p14:creationId xmlns:p14="http://schemas.microsoft.com/office/powerpoint/2010/main" val="13543082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8106" y="365646"/>
            <a:ext cx="8496000" cy="756000"/>
          </a:xfrm>
        </p:spPr>
        <p:txBody>
          <a:bodyPr/>
          <a:lstStyle/>
          <a:p>
            <a:r>
              <a:rPr lang="zh-CN" altLang="en-US" dirty="0">
                <a:solidFill>
                  <a:srgbClr val="007681"/>
                </a:solidFill>
              </a:rPr>
              <a:t>设置步骤</a:t>
            </a:r>
            <a:r>
              <a:rPr lang="en-US" altLang="zh-CN" dirty="0">
                <a:solidFill>
                  <a:srgbClr val="007681"/>
                </a:solidFill>
              </a:rPr>
              <a:t>1</a:t>
            </a:r>
            <a:r>
              <a:rPr lang="en-US" dirty="0">
                <a:solidFill>
                  <a:srgbClr val="007681"/>
                </a:solidFill>
              </a:rPr>
              <a:t>–</a:t>
            </a:r>
            <a:r>
              <a:rPr lang="zh-CN" altLang="en-US" dirty="0">
                <a:solidFill>
                  <a:srgbClr val="007681"/>
                </a:solidFill>
              </a:rPr>
              <a:t>订单邮件</a:t>
            </a:r>
            <a:r>
              <a:rPr lang="en-US" dirty="0">
                <a:solidFill>
                  <a:srgbClr val="007681"/>
                </a:solidFill>
              </a:rPr>
              <a:t> </a:t>
            </a:r>
          </a:p>
        </p:txBody>
      </p:sp>
      <p:sp>
        <p:nvSpPr>
          <p:cNvPr id="14" name="Action Button: Help 13">
            <a:hlinkClick r:id="rId3" action="ppaction://hlinksldjump" highlightClick="1"/>
          </p:cNvPr>
          <p:cNvSpPr/>
          <p:nvPr/>
        </p:nvSpPr>
        <p:spPr bwMode="gray">
          <a:xfrm>
            <a:off x="7900416" y="5870448"/>
            <a:ext cx="320040" cy="320040"/>
          </a:xfrm>
          <a:prstGeom prst="actionButtonHelp">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L="0" marR="0" lvl="0" indent="0" algn="ctr" defTabSz="914400" rtl="0" eaLnBrk="1" fontAlgn="base" latinLnBrk="0" hangingPunct="1">
              <a:lnSpc>
                <a:spcPct val="100000"/>
              </a:lnSpc>
              <a:spcBef>
                <a:spcPct val="50000"/>
              </a:spcBef>
              <a:spcAft>
                <a:spcPct val="0"/>
              </a:spcAft>
              <a:buClr>
                <a:srgbClr val="F0AB00"/>
              </a:buClr>
              <a:buSzPct val="80000"/>
              <a:buFontTx/>
              <a:buNone/>
              <a:tabLst/>
              <a:defRPr/>
            </a:pPr>
            <a:endParaRPr kumimoji="0" lang="en-US" sz="1800" b="0" i="0" u="none" strike="noStrike" kern="0" cap="none" spc="0" normalizeH="0" baseline="0" noProof="0" dirty="0">
              <a:ln>
                <a:noFill/>
              </a:ln>
              <a:solidFill>
                <a:srgbClr val="000000"/>
              </a:solidFill>
              <a:effectLst/>
              <a:uLnTx/>
              <a:uFillTx/>
              <a:latin typeface="Arial"/>
              <a:ea typeface="Arial Unicode MS" pitchFamily="34" charset="-128"/>
              <a:cs typeface="Arial Unicode MS" pitchFamily="34" charset="-128"/>
            </a:endParaRPr>
          </a:p>
        </p:txBody>
      </p:sp>
      <p:grpSp>
        <p:nvGrpSpPr>
          <p:cNvPr id="13" name="Group 12"/>
          <p:cNvGrpSpPr/>
          <p:nvPr/>
        </p:nvGrpSpPr>
        <p:grpSpPr>
          <a:xfrm>
            <a:off x="7223469" y="167979"/>
            <a:ext cx="1414722" cy="275496"/>
            <a:chOff x="7223468" y="202707"/>
            <a:chExt cx="1414722" cy="275496"/>
          </a:xfrm>
        </p:grpSpPr>
        <p:sp>
          <p:nvSpPr>
            <p:cNvPr id="15" name="Action Button: Forward or Next 15">
              <a:hlinkClick r:id="" action="ppaction://hlinkshowjump?jump=nextslide" highlightClick="1"/>
            </p:cNvPr>
            <p:cNvSpPr/>
            <p:nvPr/>
          </p:nvSpPr>
          <p:spPr bwMode="gray">
            <a:xfrm>
              <a:off x="8363870" y="202707"/>
              <a:ext cx="274320" cy="274320"/>
            </a:xfrm>
            <a:prstGeom prst="actionButtonForwardNext">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L="0" marR="0" lvl="0" indent="0" algn="ctr" defTabSz="914400" rtl="0" eaLnBrk="1" fontAlgn="base" latinLnBrk="0" hangingPunct="1">
                <a:lnSpc>
                  <a:spcPct val="100000"/>
                </a:lnSpc>
                <a:spcBef>
                  <a:spcPct val="50000"/>
                </a:spcBef>
                <a:spcAft>
                  <a:spcPct val="0"/>
                </a:spcAft>
                <a:buClr>
                  <a:srgbClr val="F0AB00"/>
                </a:buClr>
                <a:buSzPct val="80000"/>
                <a:buFontTx/>
                <a:buNone/>
                <a:tabLst/>
                <a:defRPr/>
              </a:pPr>
              <a:endParaRPr kumimoji="0" lang="en-US" sz="1800" b="0" i="0" u="none" strike="noStrike" kern="0" cap="none" spc="0" normalizeH="0" baseline="0" noProof="0" dirty="0">
                <a:ln>
                  <a:noFill/>
                </a:ln>
                <a:solidFill>
                  <a:srgbClr val="000000"/>
                </a:solidFill>
                <a:effectLst/>
                <a:uLnTx/>
                <a:uFillTx/>
                <a:latin typeface="Arial"/>
                <a:ea typeface="Arial Unicode MS" pitchFamily="34" charset="-128"/>
                <a:cs typeface="Arial Unicode MS" pitchFamily="34" charset="-128"/>
              </a:endParaRPr>
            </a:p>
          </p:txBody>
        </p:sp>
        <p:sp>
          <p:nvSpPr>
            <p:cNvPr id="16" name="Action Button: Home 16">
              <a:hlinkClick r:id="rId4" action="ppaction://hlinksldjump" highlightClick="1"/>
            </p:cNvPr>
            <p:cNvSpPr/>
            <p:nvPr/>
          </p:nvSpPr>
          <p:spPr bwMode="gray">
            <a:xfrm>
              <a:off x="7223468" y="203883"/>
              <a:ext cx="274320" cy="274320"/>
            </a:xfrm>
            <a:prstGeom prst="actionButtonHome">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L="0" marR="0" lvl="0" indent="0" algn="ctr" defTabSz="914400" rtl="0" eaLnBrk="1" fontAlgn="base" latinLnBrk="0" hangingPunct="1">
                <a:lnSpc>
                  <a:spcPct val="100000"/>
                </a:lnSpc>
                <a:spcBef>
                  <a:spcPct val="50000"/>
                </a:spcBef>
                <a:spcAft>
                  <a:spcPct val="0"/>
                </a:spcAft>
                <a:buClr>
                  <a:srgbClr val="F0AB00"/>
                </a:buClr>
                <a:buSzPct val="80000"/>
                <a:buFontTx/>
                <a:buNone/>
                <a:tabLst/>
                <a:defRPr/>
              </a:pPr>
              <a:endParaRPr kumimoji="0" lang="en-US" sz="1800" b="0" i="0" u="none" strike="noStrike" kern="0" cap="none" spc="0" normalizeH="0" baseline="0" noProof="0" dirty="0">
                <a:ln>
                  <a:noFill/>
                </a:ln>
                <a:solidFill>
                  <a:srgbClr val="000000"/>
                </a:solidFill>
                <a:effectLst/>
                <a:uLnTx/>
                <a:uFillTx/>
                <a:latin typeface="Arial"/>
                <a:ea typeface="Arial Unicode MS" pitchFamily="34" charset="-128"/>
                <a:cs typeface="Arial Unicode MS" pitchFamily="34" charset="-128"/>
              </a:endParaRPr>
            </a:p>
          </p:txBody>
        </p:sp>
        <p:sp>
          <p:nvSpPr>
            <p:cNvPr id="17" name="Action Button: Back or Previous 17">
              <a:hlinkClick r:id="" action="ppaction://hlinkshowjump?jump=previousslide" highlightClick="1"/>
            </p:cNvPr>
            <p:cNvSpPr/>
            <p:nvPr/>
          </p:nvSpPr>
          <p:spPr bwMode="gray">
            <a:xfrm>
              <a:off x="7982480" y="203733"/>
              <a:ext cx="274320" cy="274320"/>
            </a:xfrm>
            <a:prstGeom prst="actionButtonBackPrevious">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L="0" marR="0" lvl="0" indent="0" algn="ctr" defTabSz="914400" rtl="0" eaLnBrk="1" fontAlgn="base" latinLnBrk="0" hangingPunct="1">
                <a:lnSpc>
                  <a:spcPct val="100000"/>
                </a:lnSpc>
                <a:spcBef>
                  <a:spcPct val="50000"/>
                </a:spcBef>
                <a:spcAft>
                  <a:spcPct val="0"/>
                </a:spcAft>
                <a:buClr>
                  <a:srgbClr val="F0AB00"/>
                </a:buClr>
                <a:buSzPct val="80000"/>
                <a:buFontTx/>
                <a:buNone/>
                <a:tabLst/>
                <a:defRPr/>
              </a:pPr>
              <a:endParaRPr kumimoji="0" lang="en-US" sz="1800" b="0" i="0" u="none" strike="noStrike" kern="0" cap="none" spc="0" normalizeH="0" baseline="0" noProof="0" dirty="0">
                <a:ln>
                  <a:noFill/>
                </a:ln>
                <a:solidFill>
                  <a:srgbClr val="000000"/>
                </a:solidFill>
                <a:effectLst/>
                <a:uLnTx/>
                <a:uFillTx/>
                <a:latin typeface="Arial"/>
                <a:ea typeface="Arial Unicode MS" pitchFamily="34" charset="-128"/>
                <a:cs typeface="Arial Unicode MS" pitchFamily="34" charset="-128"/>
              </a:endParaRPr>
            </a:p>
          </p:txBody>
        </p:sp>
        <p:sp>
          <p:nvSpPr>
            <p:cNvPr id="18" name="Action Button: Beginning 18">
              <a:hlinkClick r:id="rId5" action="ppaction://hlinksldjump" highlightClick="1"/>
            </p:cNvPr>
            <p:cNvSpPr/>
            <p:nvPr/>
          </p:nvSpPr>
          <p:spPr bwMode="gray">
            <a:xfrm>
              <a:off x="7611404" y="202707"/>
              <a:ext cx="274320" cy="274320"/>
            </a:xfrm>
            <a:prstGeom prst="actionButtonBeginning">
              <a:avLst/>
            </a:prstGeom>
            <a:solidFill>
              <a:schemeClr val="bg1"/>
            </a:solidFill>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L="0" marR="0" lvl="0" indent="0" algn="ctr" defTabSz="914400" rtl="0" eaLnBrk="1" fontAlgn="base" latinLnBrk="0" hangingPunct="1">
                <a:lnSpc>
                  <a:spcPct val="100000"/>
                </a:lnSpc>
                <a:spcBef>
                  <a:spcPct val="50000"/>
                </a:spcBef>
                <a:spcAft>
                  <a:spcPct val="0"/>
                </a:spcAft>
                <a:buClr>
                  <a:srgbClr val="F0AB00"/>
                </a:buClr>
                <a:buSzPct val="80000"/>
                <a:buFontTx/>
                <a:buNone/>
                <a:tabLst/>
                <a:defRPr/>
              </a:pPr>
              <a:endParaRPr kumimoji="0" lang="en-US" sz="1800" b="0" i="0" u="none" strike="noStrike" kern="0" cap="none" spc="0" normalizeH="0" baseline="0" noProof="0" dirty="0">
                <a:ln>
                  <a:noFill/>
                </a:ln>
                <a:solidFill>
                  <a:srgbClr val="000000"/>
                </a:solidFill>
                <a:effectLst/>
                <a:uLnTx/>
                <a:uFillTx/>
                <a:latin typeface="Arial"/>
                <a:ea typeface="Arial Unicode MS" pitchFamily="34" charset="-128"/>
                <a:cs typeface="Arial Unicode MS" pitchFamily="34" charset="-128"/>
              </a:endParaRPr>
            </a:p>
          </p:txBody>
        </p:sp>
      </p:grpSp>
      <p:sp>
        <p:nvSpPr>
          <p:cNvPr id="19" name="Slide Number Placeholder 2">
            <a:extLst>
              <a:ext uri="{FF2B5EF4-FFF2-40B4-BE49-F238E27FC236}">
                <a16:creationId xmlns:a16="http://schemas.microsoft.com/office/drawing/2014/main" id="{9D5EBC9A-ABF1-4DB0-801D-6A2B0F0062E2}"/>
              </a:ext>
            </a:extLst>
          </p:cNvPr>
          <p:cNvSpPr>
            <a:spLocks noGrp="1"/>
          </p:cNvSpPr>
          <p:nvPr>
            <p:ph type="sldNum" sz="quarter" idx="4"/>
          </p:nvPr>
        </p:nvSpPr>
        <p:spPr>
          <a:xfrm>
            <a:off x="239714" y="6286104"/>
            <a:ext cx="378392" cy="365125"/>
          </a:xfrm>
        </p:spPr>
        <p:txBody>
          <a:bodyPr/>
          <a:lstStyle/>
          <a:p>
            <a:fld id="{3DF1AFCE-D540-41EE-B441-3ED6DEB25CDC}" type="slidenum">
              <a:rPr lang="en-US" smtClean="0">
                <a:solidFill>
                  <a:prstClr val="white"/>
                </a:solidFill>
              </a:rPr>
              <a:pPr/>
              <a:t>8</a:t>
            </a:fld>
            <a:endParaRPr lang="en-US" dirty="0">
              <a:solidFill>
                <a:prstClr val="white"/>
              </a:solidFill>
            </a:endParaRPr>
          </a:p>
        </p:txBody>
      </p:sp>
      <p:sp>
        <p:nvSpPr>
          <p:cNvPr id="20" name="Callout: Line with Border and Accent Bar 19">
            <a:extLst>
              <a:ext uri="{FF2B5EF4-FFF2-40B4-BE49-F238E27FC236}">
                <a16:creationId xmlns:a16="http://schemas.microsoft.com/office/drawing/2014/main" id="{63003830-D1AA-4F46-9D74-093D6CC39345}"/>
              </a:ext>
            </a:extLst>
          </p:cNvPr>
          <p:cNvSpPr/>
          <p:nvPr/>
        </p:nvSpPr>
        <p:spPr bwMode="gray">
          <a:xfrm>
            <a:off x="721389" y="2074957"/>
            <a:ext cx="3015754" cy="1165953"/>
          </a:xfrm>
          <a:prstGeom prst="accentBorderCallout1">
            <a:avLst>
              <a:gd name="adj1" fmla="val 52311"/>
              <a:gd name="adj2" fmla="val 106665"/>
              <a:gd name="adj3" fmla="val 52091"/>
              <a:gd name="adj4" fmla="val 114489"/>
            </a:avLst>
          </a:prstGeom>
          <a:solidFill>
            <a:schemeClr val="bg1"/>
          </a:solidFill>
          <a:ln w="6350" algn="ctr">
            <a:solidFill>
              <a:schemeClr val="accent1"/>
            </a:solidFill>
            <a:miter lim="800000"/>
            <a:headEnd/>
            <a:tailEnd/>
          </a:ln>
        </p:spPr>
        <p:txBody>
          <a:bodyPr lIns="90000" tIns="72000" rIns="90000" bIns="72000" rtlCol="0" anchor="ctr"/>
          <a:lstStyle/>
          <a:p>
            <a:pPr defTabSz="914400" fontAlgn="base">
              <a:spcBef>
                <a:spcPct val="50000"/>
              </a:spcBef>
              <a:spcAft>
                <a:spcPct val="0"/>
              </a:spcAft>
              <a:buClr>
                <a:srgbClr val="F0AB00"/>
              </a:buClr>
            </a:pPr>
            <a:r>
              <a:rPr lang="zh-CN" altLang="en-US" sz="1600" kern="0" dirty="0">
                <a:latin typeface="メイリオ" panose="020B0604030504040204" pitchFamily="50" charset="-128"/>
                <a:ea typeface="メイリオ" panose="020B0604030504040204" pitchFamily="50" charset="-128"/>
                <a:cs typeface="Arial Unicode MS" pitchFamily="34" charset="-128"/>
              </a:rPr>
              <a:t>嘉吉发出的</a:t>
            </a:r>
            <a:r>
              <a:rPr lang="zh-CN" altLang="en-US" sz="1600" b="1" kern="0" dirty="0">
                <a:solidFill>
                  <a:srgbClr val="FF0000"/>
                </a:solidFill>
                <a:latin typeface="メイリオ" panose="020B0604030504040204" pitchFamily="50" charset="-128"/>
                <a:ea typeface="メイリオ" panose="020B0604030504040204" pitchFamily="50" charset="-128"/>
                <a:cs typeface="Arial Unicode MS" pitchFamily="34" charset="-128"/>
              </a:rPr>
              <a:t>第一封</a:t>
            </a:r>
            <a:r>
              <a:rPr lang="zh-CN" altLang="en-US" sz="1600" kern="0" dirty="0">
                <a:latin typeface="メイリオ" panose="020B0604030504040204" pitchFamily="50" charset="-128"/>
                <a:ea typeface="メイリオ" panose="020B0604030504040204" pitchFamily="50" charset="-128"/>
                <a:cs typeface="Arial Unicode MS" pitchFamily="34" charset="-128"/>
              </a:rPr>
              <a:t>正式订单邮件中，邮件标题为</a:t>
            </a:r>
            <a:r>
              <a:rPr lang="en-US" altLang="zh-CN" sz="1600" b="1" kern="0" dirty="0">
                <a:solidFill>
                  <a:srgbClr val="FF0000"/>
                </a:solidFill>
                <a:latin typeface="メイリオ" panose="020B0604030504040204" pitchFamily="50" charset="-128"/>
                <a:ea typeface="メイリオ" panose="020B0604030504040204" pitchFamily="50" charset="-128"/>
                <a:cs typeface="Arial Unicode MS" pitchFamily="34" charset="-128"/>
              </a:rPr>
              <a:t>Cargill</a:t>
            </a:r>
            <a:r>
              <a:rPr lang="zh-CN" altLang="en-US" sz="1600" b="1" kern="0" dirty="0">
                <a:solidFill>
                  <a:srgbClr val="FF0000"/>
                </a:solidFill>
                <a:latin typeface="メイリオ" panose="020B0604030504040204" pitchFamily="50" charset="-128"/>
                <a:ea typeface="メイリオ" panose="020B0604030504040204" pitchFamily="50" charset="-128"/>
                <a:cs typeface="Arial Unicode MS" pitchFamily="34" charset="-128"/>
              </a:rPr>
              <a:t>已发送新订购单</a:t>
            </a:r>
            <a:r>
              <a:rPr lang="en-US" altLang="zh-CN" sz="1600" b="1" kern="0" dirty="0" err="1">
                <a:solidFill>
                  <a:srgbClr val="FF0000"/>
                </a:solidFill>
                <a:latin typeface="メイリオ" panose="020B0604030504040204" pitchFamily="50" charset="-128"/>
                <a:ea typeface="メイリオ" panose="020B0604030504040204" pitchFamily="50" charset="-128"/>
                <a:cs typeface="Arial Unicode MS" pitchFamily="34" charset="-128"/>
              </a:rPr>
              <a:t>POxxxx</a:t>
            </a:r>
            <a:r>
              <a:rPr lang="en-US" altLang="zh-CN" sz="1600" kern="0" dirty="0">
                <a:latin typeface="メイリオ" panose="020B0604030504040204" pitchFamily="50" charset="-128"/>
                <a:ea typeface="メイリオ" panose="020B0604030504040204" pitchFamily="50" charset="-128"/>
                <a:cs typeface="Arial Unicode MS" pitchFamily="34" charset="-128"/>
              </a:rPr>
              <a:t>.</a:t>
            </a:r>
            <a:endParaRPr lang="en-US" altLang="ja-JP" sz="1600" kern="0" dirty="0">
              <a:latin typeface="メイリオ" panose="020B0604030504040204" pitchFamily="50" charset="-128"/>
              <a:ea typeface="メイリオ" panose="020B0604030504040204" pitchFamily="50" charset="-128"/>
              <a:cs typeface="Arial Unicode MS" pitchFamily="34" charset="-128"/>
            </a:endParaRPr>
          </a:p>
        </p:txBody>
      </p:sp>
      <p:pic>
        <p:nvPicPr>
          <p:cNvPr id="5" name="图片 4">
            <a:extLst>
              <a:ext uri="{FF2B5EF4-FFF2-40B4-BE49-F238E27FC236}">
                <a16:creationId xmlns:a16="http://schemas.microsoft.com/office/drawing/2014/main" id="{CD9D8B11-BC78-4ADE-8215-4EEB0D644A09}"/>
              </a:ext>
            </a:extLst>
          </p:cNvPr>
          <p:cNvPicPr>
            <a:picLocks noChangeAspect="1"/>
          </p:cNvPicPr>
          <p:nvPr/>
        </p:nvPicPr>
        <p:blipFill>
          <a:blip r:embed="rId6"/>
          <a:stretch>
            <a:fillRect/>
          </a:stretch>
        </p:blipFill>
        <p:spPr>
          <a:xfrm>
            <a:off x="4185871" y="2074957"/>
            <a:ext cx="3796610" cy="3008813"/>
          </a:xfrm>
          <a:prstGeom prst="rect">
            <a:avLst/>
          </a:prstGeom>
          <a:ln>
            <a:solidFill>
              <a:srgbClr val="FFC000"/>
            </a:solidFill>
          </a:ln>
        </p:spPr>
      </p:pic>
    </p:spTree>
    <p:extLst>
      <p:ext uri="{BB962C8B-B14F-4D97-AF65-F5344CB8AC3E}">
        <p14:creationId xmlns:p14="http://schemas.microsoft.com/office/powerpoint/2010/main" val="25012050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8106" y="365646"/>
            <a:ext cx="8496000" cy="756000"/>
          </a:xfrm>
        </p:spPr>
        <p:txBody>
          <a:bodyPr/>
          <a:lstStyle/>
          <a:p>
            <a:r>
              <a:rPr lang="zh-CN" altLang="en-US" dirty="0">
                <a:solidFill>
                  <a:srgbClr val="007681"/>
                </a:solidFill>
              </a:rPr>
              <a:t>设置步骤</a:t>
            </a:r>
            <a:r>
              <a:rPr lang="en-US" altLang="zh-CN" dirty="0">
                <a:solidFill>
                  <a:srgbClr val="007681"/>
                </a:solidFill>
              </a:rPr>
              <a:t>1</a:t>
            </a:r>
            <a:r>
              <a:rPr lang="en-US" dirty="0">
                <a:solidFill>
                  <a:srgbClr val="007681"/>
                </a:solidFill>
              </a:rPr>
              <a:t>–</a:t>
            </a:r>
            <a:r>
              <a:rPr lang="zh-CN" altLang="en-US" dirty="0">
                <a:solidFill>
                  <a:srgbClr val="007681"/>
                </a:solidFill>
              </a:rPr>
              <a:t>订单邮件</a:t>
            </a:r>
            <a:r>
              <a:rPr lang="en-US" dirty="0">
                <a:solidFill>
                  <a:srgbClr val="007681"/>
                </a:solidFill>
              </a:rPr>
              <a:t> </a:t>
            </a:r>
          </a:p>
        </p:txBody>
      </p:sp>
      <p:sp>
        <p:nvSpPr>
          <p:cNvPr id="14" name="Action Button: Help 13">
            <a:hlinkClick r:id="rId3" action="ppaction://hlinksldjump" highlightClick="1"/>
          </p:cNvPr>
          <p:cNvSpPr/>
          <p:nvPr/>
        </p:nvSpPr>
        <p:spPr bwMode="gray">
          <a:xfrm>
            <a:off x="7900416" y="5870448"/>
            <a:ext cx="320040" cy="320040"/>
          </a:xfrm>
          <a:prstGeom prst="actionButtonHelp">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L="0" marR="0" lvl="0" indent="0" algn="ctr" defTabSz="914400" rtl="0" eaLnBrk="1" fontAlgn="base" latinLnBrk="0" hangingPunct="1">
              <a:lnSpc>
                <a:spcPct val="100000"/>
              </a:lnSpc>
              <a:spcBef>
                <a:spcPct val="50000"/>
              </a:spcBef>
              <a:spcAft>
                <a:spcPct val="0"/>
              </a:spcAft>
              <a:buClr>
                <a:srgbClr val="F0AB00"/>
              </a:buClr>
              <a:buSzPct val="80000"/>
              <a:buFontTx/>
              <a:buNone/>
              <a:tabLst/>
              <a:defRPr/>
            </a:pPr>
            <a:endParaRPr kumimoji="0" lang="en-US" sz="1800" b="0" i="0" u="none" strike="noStrike" kern="0" cap="none" spc="0" normalizeH="0" baseline="0" noProof="0" dirty="0">
              <a:ln>
                <a:noFill/>
              </a:ln>
              <a:solidFill>
                <a:srgbClr val="000000"/>
              </a:solidFill>
              <a:effectLst/>
              <a:uLnTx/>
              <a:uFillTx/>
              <a:latin typeface="Arial"/>
              <a:ea typeface="Arial Unicode MS" pitchFamily="34" charset="-128"/>
              <a:cs typeface="Arial Unicode MS" pitchFamily="34" charset="-128"/>
            </a:endParaRPr>
          </a:p>
        </p:txBody>
      </p:sp>
      <p:grpSp>
        <p:nvGrpSpPr>
          <p:cNvPr id="13" name="Group 12"/>
          <p:cNvGrpSpPr/>
          <p:nvPr/>
        </p:nvGrpSpPr>
        <p:grpSpPr>
          <a:xfrm>
            <a:off x="7223469" y="167979"/>
            <a:ext cx="1414722" cy="275496"/>
            <a:chOff x="7223468" y="202707"/>
            <a:chExt cx="1414722" cy="275496"/>
          </a:xfrm>
        </p:grpSpPr>
        <p:sp>
          <p:nvSpPr>
            <p:cNvPr id="15" name="Action Button: Forward or Next 15">
              <a:hlinkClick r:id="" action="ppaction://hlinkshowjump?jump=nextslide" highlightClick="1"/>
            </p:cNvPr>
            <p:cNvSpPr/>
            <p:nvPr/>
          </p:nvSpPr>
          <p:spPr bwMode="gray">
            <a:xfrm>
              <a:off x="8363870" y="202707"/>
              <a:ext cx="274320" cy="274320"/>
            </a:xfrm>
            <a:prstGeom prst="actionButtonForwardNext">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L="0" marR="0" lvl="0" indent="0" algn="ctr" defTabSz="914400" rtl="0" eaLnBrk="1" fontAlgn="base" latinLnBrk="0" hangingPunct="1">
                <a:lnSpc>
                  <a:spcPct val="100000"/>
                </a:lnSpc>
                <a:spcBef>
                  <a:spcPct val="50000"/>
                </a:spcBef>
                <a:spcAft>
                  <a:spcPct val="0"/>
                </a:spcAft>
                <a:buClr>
                  <a:srgbClr val="F0AB00"/>
                </a:buClr>
                <a:buSzPct val="80000"/>
                <a:buFontTx/>
                <a:buNone/>
                <a:tabLst/>
                <a:defRPr/>
              </a:pPr>
              <a:endParaRPr kumimoji="0" lang="en-US" sz="1800" b="0" i="0" u="none" strike="noStrike" kern="0" cap="none" spc="0" normalizeH="0" baseline="0" noProof="0" dirty="0">
                <a:ln>
                  <a:noFill/>
                </a:ln>
                <a:solidFill>
                  <a:srgbClr val="000000"/>
                </a:solidFill>
                <a:effectLst/>
                <a:uLnTx/>
                <a:uFillTx/>
                <a:latin typeface="Arial"/>
                <a:ea typeface="Arial Unicode MS" pitchFamily="34" charset="-128"/>
                <a:cs typeface="Arial Unicode MS" pitchFamily="34" charset="-128"/>
              </a:endParaRPr>
            </a:p>
          </p:txBody>
        </p:sp>
        <p:sp>
          <p:nvSpPr>
            <p:cNvPr id="16" name="Action Button: Home 16">
              <a:hlinkClick r:id="rId4" action="ppaction://hlinksldjump" highlightClick="1"/>
            </p:cNvPr>
            <p:cNvSpPr/>
            <p:nvPr/>
          </p:nvSpPr>
          <p:spPr bwMode="gray">
            <a:xfrm>
              <a:off x="7223468" y="203883"/>
              <a:ext cx="274320" cy="274320"/>
            </a:xfrm>
            <a:prstGeom prst="actionButtonHome">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L="0" marR="0" lvl="0" indent="0" algn="ctr" defTabSz="914400" rtl="0" eaLnBrk="1" fontAlgn="base" latinLnBrk="0" hangingPunct="1">
                <a:lnSpc>
                  <a:spcPct val="100000"/>
                </a:lnSpc>
                <a:spcBef>
                  <a:spcPct val="50000"/>
                </a:spcBef>
                <a:spcAft>
                  <a:spcPct val="0"/>
                </a:spcAft>
                <a:buClr>
                  <a:srgbClr val="F0AB00"/>
                </a:buClr>
                <a:buSzPct val="80000"/>
                <a:buFontTx/>
                <a:buNone/>
                <a:tabLst/>
                <a:defRPr/>
              </a:pPr>
              <a:endParaRPr kumimoji="0" lang="en-US" sz="1800" b="0" i="0" u="none" strike="noStrike" kern="0" cap="none" spc="0" normalizeH="0" baseline="0" noProof="0" dirty="0">
                <a:ln>
                  <a:noFill/>
                </a:ln>
                <a:solidFill>
                  <a:srgbClr val="000000"/>
                </a:solidFill>
                <a:effectLst/>
                <a:uLnTx/>
                <a:uFillTx/>
                <a:latin typeface="Arial"/>
                <a:ea typeface="Arial Unicode MS" pitchFamily="34" charset="-128"/>
                <a:cs typeface="Arial Unicode MS" pitchFamily="34" charset="-128"/>
              </a:endParaRPr>
            </a:p>
          </p:txBody>
        </p:sp>
        <p:sp>
          <p:nvSpPr>
            <p:cNvPr id="17" name="Action Button: Back or Previous 17">
              <a:hlinkClick r:id="" action="ppaction://hlinkshowjump?jump=previousslide" highlightClick="1"/>
            </p:cNvPr>
            <p:cNvSpPr/>
            <p:nvPr/>
          </p:nvSpPr>
          <p:spPr bwMode="gray">
            <a:xfrm>
              <a:off x="7982480" y="203733"/>
              <a:ext cx="274320" cy="274320"/>
            </a:xfrm>
            <a:prstGeom prst="actionButtonBackPrevious">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L="0" marR="0" lvl="0" indent="0" algn="ctr" defTabSz="914400" rtl="0" eaLnBrk="1" fontAlgn="base" latinLnBrk="0" hangingPunct="1">
                <a:lnSpc>
                  <a:spcPct val="100000"/>
                </a:lnSpc>
                <a:spcBef>
                  <a:spcPct val="50000"/>
                </a:spcBef>
                <a:spcAft>
                  <a:spcPct val="0"/>
                </a:spcAft>
                <a:buClr>
                  <a:srgbClr val="F0AB00"/>
                </a:buClr>
                <a:buSzPct val="80000"/>
                <a:buFontTx/>
                <a:buNone/>
                <a:tabLst/>
                <a:defRPr/>
              </a:pPr>
              <a:endParaRPr kumimoji="0" lang="en-US" sz="1800" b="0" i="0" u="none" strike="noStrike" kern="0" cap="none" spc="0" normalizeH="0" baseline="0" noProof="0" dirty="0">
                <a:ln>
                  <a:noFill/>
                </a:ln>
                <a:solidFill>
                  <a:srgbClr val="000000"/>
                </a:solidFill>
                <a:effectLst/>
                <a:uLnTx/>
                <a:uFillTx/>
                <a:latin typeface="Arial"/>
                <a:ea typeface="Arial Unicode MS" pitchFamily="34" charset="-128"/>
                <a:cs typeface="Arial Unicode MS" pitchFamily="34" charset="-128"/>
              </a:endParaRPr>
            </a:p>
          </p:txBody>
        </p:sp>
        <p:sp>
          <p:nvSpPr>
            <p:cNvPr id="18" name="Action Button: Beginning 18">
              <a:hlinkClick r:id="rId5" action="ppaction://hlinksldjump" highlightClick="1"/>
            </p:cNvPr>
            <p:cNvSpPr/>
            <p:nvPr/>
          </p:nvSpPr>
          <p:spPr bwMode="gray">
            <a:xfrm>
              <a:off x="7611404" y="202707"/>
              <a:ext cx="274320" cy="274320"/>
            </a:xfrm>
            <a:prstGeom prst="actionButtonBeginning">
              <a:avLst/>
            </a:prstGeom>
            <a:solidFill>
              <a:schemeClr val="bg1"/>
            </a:solidFill>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L="0" marR="0" lvl="0" indent="0" algn="ctr" defTabSz="914400" rtl="0" eaLnBrk="1" fontAlgn="base" latinLnBrk="0" hangingPunct="1">
                <a:lnSpc>
                  <a:spcPct val="100000"/>
                </a:lnSpc>
                <a:spcBef>
                  <a:spcPct val="50000"/>
                </a:spcBef>
                <a:spcAft>
                  <a:spcPct val="0"/>
                </a:spcAft>
                <a:buClr>
                  <a:srgbClr val="F0AB00"/>
                </a:buClr>
                <a:buSzPct val="80000"/>
                <a:buFontTx/>
                <a:buNone/>
                <a:tabLst/>
                <a:defRPr/>
              </a:pPr>
              <a:endParaRPr kumimoji="0" lang="en-US" sz="1800" b="0" i="0" u="none" strike="noStrike" kern="0" cap="none" spc="0" normalizeH="0" baseline="0" noProof="0" dirty="0">
                <a:ln>
                  <a:noFill/>
                </a:ln>
                <a:solidFill>
                  <a:srgbClr val="000000"/>
                </a:solidFill>
                <a:effectLst/>
                <a:uLnTx/>
                <a:uFillTx/>
                <a:latin typeface="Arial"/>
                <a:ea typeface="Arial Unicode MS" pitchFamily="34" charset="-128"/>
                <a:cs typeface="Arial Unicode MS" pitchFamily="34" charset="-128"/>
              </a:endParaRPr>
            </a:p>
          </p:txBody>
        </p:sp>
      </p:grpSp>
      <p:sp>
        <p:nvSpPr>
          <p:cNvPr id="19" name="Slide Number Placeholder 2">
            <a:extLst>
              <a:ext uri="{FF2B5EF4-FFF2-40B4-BE49-F238E27FC236}">
                <a16:creationId xmlns:a16="http://schemas.microsoft.com/office/drawing/2014/main" id="{9D5EBC9A-ABF1-4DB0-801D-6A2B0F0062E2}"/>
              </a:ext>
            </a:extLst>
          </p:cNvPr>
          <p:cNvSpPr>
            <a:spLocks noGrp="1"/>
          </p:cNvSpPr>
          <p:nvPr>
            <p:ph type="sldNum" sz="quarter" idx="4"/>
          </p:nvPr>
        </p:nvSpPr>
        <p:spPr>
          <a:xfrm>
            <a:off x="239714" y="6286104"/>
            <a:ext cx="378392" cy="365125"/>
          </a:xfrm>
        </p:spPr>
        <p:txBody>
          <a:bodyPr/>
          <a:lstStyle/>
          <a:p>
            <a:fld id="{3DF1AFCE-D540-41EE-B441-3ED6DEB25CDC}" type="slidenum">
              <a:rPr lang="en-US" smtClean="0">
                <a:solidFill>
                  <a:prstClr val="white"/>
                </a:solidFill>
              </a:rPr>
              <a:pPr/>
              <a:t>9</a:t>
            </a:fld>
            <a:endParaRPr lang="en-US" dirty="0">
              <a:solidFill>
                <a:prstClr val="white"/>
              </a:solidFill>
            </a:endParaRPr>
          </a:p>
        </p:txBody>
      </p:sp>
      <p:sp>
        <p:nvSpPr>
          <p:cNvPr id="20" name="Callout: Line with Border and Accent Bar 19">
            <a:extLst>
              <a:ext uri="{FF2B5EF4-FFF2-40B4-BE49-F238E27FC236}">
                <a16:creationId xmlns:a16="http://schemas.microsoft.com/office/drawing/2014/main" id="{63003830-D1AA-4F46-9D74-093D6CC39345}"/>
              </a:ext>
            </a:extLst>
          </p:cNvPr>
          <p:cNvSpPr/>
          <p:nvPr/>
        </p:nvSpPr>
        <p:spPr bwMode="gray">
          <a:xfrm>
            <a:off x="850190" y="2074958"/>
            <a:ext cx="2855135" cy="941648"/>
          </a:xfrm>
          <a:prstGeom prst="accentBorderCallout1">
            <a:avLst>
              <a:gd name="adj1" fmla="val 52311"/>
              <a:gd name="adj2" fmla="val 106665"/>
              <a:gd name="adj3" fmla="val 52091"/>
              <a:gd name="adj4" fmla="val 114489"/>
            </a:avLst>
          </a:prstGeom>
          <a:solidFill>
            <a:schemeClr val="bg1"/>
          </a:solidFill>
          <a:ln w="6350" algn="ctr">
            <a:solidFill>
              <a:schemeClr val="accent1"/>
            </a:solidFill>
            <a:miter lim="800000"/>
            <a:headEnd/>
            <a:tailEnd/>
          </a:ln>
        </p:spPr>
        <p:txBody>
          <a:bodyPr lIns="90000" tIns="72000" rIns="90000" bIns="72000" rtlCol="0" anchor="ctr"/>
          <a:lstStyle/>
          <a:p>
            <a:pPr defTabSz="914400" fontAlgn="base">
              <a:spcBef>
                <a:spcPct val="50000"/>
              </a:spcBef>
              <a:spcAft>
                <a:spcPct val="0"/>
              </a:spcAft>
              <a:buClr>
                <a:srgbClr val="F0AB00"/>
              </a:buClr>
            </a:pPr>
            <a:r>
              <a:rPr lang="zh-CN" altLang="en-US" sz="1600" kern="0" dirty="0">
                <a:latin typeface="メイリオ" panose="020B0604030504040204" pitchFamily="50" charset="-128"/>
                <a:ea typeface="メイリオ" panose="020B0604030504040204" pitchFamily="50" charset="-128"/>
                <a:cs typeface="Arial Unicode MS" pitchFamily="34" charset="-128"/>
              </a:rPr>
              <a:t>在收到的嘉吉发出的</a:t>
            </a:r>
            <a:r>
              <a:rPr lang="zh-CN" altLang="en-US" sz="1600" b="1" kern="0" dirty="0">
                <a:solidFill>
                  <a:srgbClr val="FF0000"/>
                </a:solidFill>
                <a:latin typeface="メイリオ" panose="020B0604030504040204" pitchFamily="50" charset="-128"/>
                <a:ea typeface="メイリオ" panose="020B0604030504040204" pitchFamily="50" charset="-128"/>
                <a:cs typeface="Arial Unicode MS" pitchFamily="34" charset="-128"/>
              </a:rPr>
              <a:t>第一封</a:t>
            </a:r>
            <a:r>
              <a:rPr lang="zh-CN" altLang="en-US" sz="1600" kern="0" dirty="0">
                <a:latin typeface="メイリオ" panose="020B0604030504040204" pitchFamily="50" charset="-128"/>
                <a:ea typeface="メイリオ" panose="020B0604030504040204" pitchFamily="50" charset="-128"/>
                <a:cs typeface="Arial Unicode MS" pitchFamily="34" charset="-128"/>
              </a:rPr>
              <a:t>正式订单邮件中，点击</a:t>
            </a:r>
            <a:r>
              <a:rPr lang="en-US" altLang="ja-JP" sz="1600" kern="0" dirty="0">
                <a:latin typeface="メイリオ" panose="020B0604030504040204" pitchFamily="50" charset="-128"/>
                <a:ea typeface="メイリオ" panose="020B0604030504040204" pitchFamily="50" charset="-128"/>
                <a:cs typeface="Arial Unicode MS" pitchFamily="34" charset="-128"/>
              </a:rPr>
              <a:t> “</a:t>
            </a:r>
            <a:r>
              <a:rPr lang="zh-CN" altLang="en-US" sz="1600" b="1" kern="0" dirty="0">
                <a:solidFill>
                  <a:srgbClr val="FF0000"/>
                </a:solidFill>
                <a:latin typeface="メイリオ" panose="020B0604030504040204" pitchFamily="50" charset="-128"/>
                <a:ea typeface="メイリオ" panose="020B0604030504040204" pitchFamily="50" charset="-128"/>
                <a:cs typeface="Arial Unicode MS" pitchFamily="34" charset="-128"/>
              </a:rPr>
              <a:t>处理订单</a:t>
            </a:r>
            <a:r>
              <a:rPr lang="en-US" altLang="ja-JP" sz="1600" kern="0" dirty="0">
                <a:latin typeface="メイリオ" panose="020B0604030504040204" pitchFamily="50" charset="-128"/>
                <a:ea typeface="メイリオ" panose="020B0604030504040204" pitchFamily="50" charset="-128"/>
                <a:cs typeface="Arial Unicode MS" pitchFamily="34" charset="-128"/>
              </a:rPr>
              <a:t>”</a:t>
            </a:r>
          </a:p>
        </p:txBody>
      </p:sp>
      <p:sp>
        <p:nvSpPr>
          <p:cNvPr id="21" name="Callout: Line with Border and Accent Bar 20">
            <a:extLst>
              <a:ext uri="{FF2B5EF4-FFF2-40B4-BE49-F238E27FC236}">
                <a16:creationId xmlns:a16="http://schemas.microsoft.com/office/drawing/2014/main" id="{1371B984-9C19-41CE-BCB1-78F802A0D662}"/>
              </a:ext>
            </a:extLst>
          </p:cNvPr>
          <p:cNvSpPr/>
          <p:nvPr/>
        </p:nvSpPr>
        <p:spPr bwMode="gray">
          <a:xfrm>
            <a:off x="959267" y="4606819"/>
            <a:ext cx="2855135" cy="719326"/>
          </a:xfrm>
          <a:prstGeom prst="accentBorderCallout1">
            <a:avLst>
              <a:gd name="adj1" fmla="val 52311"/>
              <a:gd name="adj2" fmla="val 106665"/>
              <a:gd name="adj3" fmla="val 52091"/>
              <a:gd name="adj4" fmla="val 114489"/>
            </a:avLst>
          </a:prstGeom>
          <a:solidFill>
            <a:schemeClr val="bg1"/>
          </a:solidFill>
          <a:ln w="6350" algn="ctr">
            <a:solidFill>
              <a:schemeClr val="accent1"/>
            </a:solidFill>
            <a:miter lim="800000"/>
            <a:headEnd/>
            <a:tailEnd/>
          </a:ln>
        </p:spPr>
        <p:txBody>
          <a:bodyPr lIns="90000" tIns="72000" rIns="90000" bIns="72000" rtlCol="0" anchor="ctr"/>
          <a:lstStyle/>
          <a:p>
            <a:pPr defTabSz="914400" fontAlgn="base">
              <a:spcBef>
                <a:spcPct val="50000"/>
              </a:spcBef>
              <a:spcAft>
                <a:spcPct val="0"/>
              </a:spcAft>
              <a:buClr>
                <a:srgbClr val="F0AB00"/>
              </a:buClr>
            </a:pPr>
            <a:r>
              <a:rPr lang="zh-CN" altLang="en-US" sz="1600" kern="0" dirty="0">
                <a:latin typeface="メイリオ" panose="020B0604030504040204" pitchFamily="50" charset="-128"/>
                <a:ea typeface="メイリオ" panose="020B0604030504040204" pitchFamily="50" charset="-128"/>
                <a:cs typeface="Arial Unicode MS" pitchFamily="34" charset="-128"/>
              </a:rPr>
              <a:t>浏览器出现在屏幕上，点击“</a:t>
            </a:r>
            <a:r>
              <a:rPr lang="zh-CN" altLang="en-US" sz="1600" b="1" kern="0" dirty="0">
                <a:solidFill>
                  <a:srgbClr val="FF0000"/>
                </a:solidFill>
                <a:latin typeface="メイリオ" panose="020B0604030504040204" pitchFamily="50" charset="-128"/>
                <a:ea typeface="メイリオ" panose="020B0604030504040204" pitchFamily="50" charset="-128"/>
                <a:cs typeface="Arial Unicode MS" pitchFamily="34" charset="-128"/>
              </a:rPr>
              <a:t>注册</a:t>
            </a:r>
            <a:r>
              <a:rPr lang="zh-CN" altLang="en-US" sz="1600" kern="0" dirty="0">
                <a:latin typeface="メイリオ" panose="020B0604030504040204" pitchFamily="50" charset="-128"/>
                <a:ea typeface="メイリオ" panose="020B0604030504040204" pitchFamily="50" charset="-128"/>
                <a:cs typeface="Arial Unicode MS" pitchFamily="34" charset="-128"/>
              </a:rPr>
              <a:t>”或者“</a:t>
            </a:r>
            <a:r>
              <a:rPr lang="zh-CN" altLang="en-US" sz="1600" b="1" kern="0" dirty="0">
                <a:solidFill>
                  <a:srgbClr val="FF0000"/>
                </a:solidFill>
                <a:latin typeface="メイリオ" panose="020B0604030504040204" pitchFamily="50" charset="-128"/>
                <a:ea typeface="メイリオ" panose="020B0604030504040204" pitchFamily="50" charset="-128"/>
                <a:cs typeface="Arial Unicode MS" pitchFamily="34" charset="-128"/>
              </a:rPr>
              <a:t>登录</a:t>
            </a:r>
            <a:r>
              <a:rPr lang="zh-CN" altLang="en-US" sz="1600" kern="0" dirty="0">
                <a:latin typeface="メイリオ" panose="020B0604030504040204" pitchFamily="50" charset="-128"/>
                <a:ea typeface="メイリオ" panose="020B0604030504040204" pitchFamily="50" charset="-128"/>
                <a:cs typeface="Arial Unicode MS" pitchFamily="34" charset="-128"/>
              </a:rPr>
              <a:t>“</a:t>
            </a:r>
            <a:endParaRPr lang="en-US" altLang="ja-JP" sz="1600" kern="0" dirty="0">
              <a:latin typeface="メイリオ" panose="020B0604030504040204" pitchFamily="50" charset="-128"/>
              <a:ea typeface="メイリオ" panose="020B0604030504040204" pitchFamily="50" charset="-128"/>
              <a:cs typeface="Arial Unicode MS" pitchFamily="34" charset="-128"/>
            </a:endParaRPr>
          </a:p>
        </p:txBody>
      </p:sp>
      <p:pic>
        <p:nvPicPr>
          <p:cNvPr id="26" name="Picture 25">
            <a:extLst>
              <a:ext uri="{FF2B5EF4-FFF2-40B4-BE49-F238E27FC236}">
                <a16:creationId xmlns:a16="http://schemas.microsoft.com/office/drawing/2014/main" id="{7622AC4A-DB72-486E-AE5A-2FEE1CD9414F}"/>
              </a:ext>
            </a:extLst>
          </p:cNvPr>
          <p:cNvPicPr>
            <a:picLocks noChangeAspect="1"/>
          </p:cNvPicPr>
          <p:nvPr/>
        </p:nvPicPr>
        <p:blipFill>
          <a:blip r:embed="rId6"/>
          <a:stretch>
            <a:fillRect/>
          </a:stretch>
        </p:blipFill>
        <p:spPr>
          <a:xfrm>
            <a:off x="4245388" y="1372656"/>
            <a:ext cx="3602546" cy="2346252"/>
          </a:xfrm>
          <a:prstGeom prst="rect">
            <a:avLst/>
          </a:prstGeom>
          <a:effectLst>
            <a:outerShdw blurRad="50800" dist="50800" dir="5400000" algn="ctr" rotWithShape="0">
              <a:srgbClr val="FFC000"/>
            </a:outerShdw>
          </a:effectLst>
        </p:spPr>
      </p:pic>
      <p:sp>
        <p:nvSpPr>
          <p:cNvPr id="4" name="Rectangle 3">
            <a:extLst>
              <a:ext uri="{FF2B5EF4-FFF2-40B4-BE49-F238E27FC236}">
                <a16:creationId xmlns:a16="http://schemas.microsoft.com/office/drawing/2014/main" id="{D3E3E456-804B-4D69-8100-ADB12076DD00}"/>
              </a:ext>
            </a:extLst>
          </p:cNvPr>
          <p:cNvSpPr/>
          <p:nvPr/>
        </p:nvSpPr>
        <p:spPr bwMode="gray">
          <a:xfrm>
            <a:off x="5734822" y="3126432"/>
            <a:ext cx="678730" cy="348792"/>
          </a:xfrm>
          <a:prstGeom prst="rect">
            <a:avLst/>
          </a:prstGeom>
          <a:noFill/>
          <a:ln w="3810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pic>
        <p:nvPicPr>
          <p:cNvPr id="3" name="Picture 2">
            <a:extLst>
              <a:ext uri="{FF2B5EF4-FFF2-40B4-BE49-F238E27FC236}">
                <a16:creationId xmlns:a16="http://schemas.microsoft.com/office/drawing/2014/main" id="{B676C1DF-35C4-4C2D-BC28-8DEEB8B96219}"/>
              </a:ext>
            </a:extLst>
          </p:cNvPr>
          <p:cNvPicPr>
            <a:picLocks noChangeAspect="1"/>
          </p:cNvPicPr>
          <p:nvPr/>
        </p:nvPicPr>
        <p:blipFill>
          <a:blip r:embed="rId7"/>
          <a:stretch>
            <a:fillRect/>
          </a:stretch>
        </p:blipFill>
        <p:spPr>
          <a:xfrm>
            <a:off x="4245387" y="4218299"/>
            <a:ext cx="3696061" cy="1812169"/>
          </a:xfrm>
          <a:prstGeom prst="rect">
            <a:avLst/>
          </a:prstGeom>
          <a:effectLst>
            <a:outerShdw blurRad="50800" dist="50800" dir="5400000" algn="ctr" rotWithShape="0">
              <a:srgbClr val="FFC000"/>
            </a:outerShdw>
          </a:effectLst>
        </p:spPr>
      </p:pic>
      <p:sp>
        <p:nvSpPr>
          <p:cNvPr id="22" name="Rectangle 21">
            <a:extLst>
              <a:ext uri="{FF2B5EF4-FFF2-40B4-BE49-F238E27FC236}">
                <a16:creationId xmlns:a16="http://schemas.microsoft.com/office/drawing/2014/main" id="{87816ED4-FA0A-447D-8977-52E8400DF1D3}"/>
              </a:ext>
            </a:extLst>
          </p:cNvPr>
          <p:cNvSpPr/>
          <p:nvPr/>
        </p:nvSpPr>
        <p:spPr bwMode="gray">
          <a:xfrm>
            <a:off x="5734823" y="4432422"/>
            <a:ext cx="678730" cy="348792"/>
          </a:xfrm>
          <a:prstGeom prst="rect">
            <a:avLst/>
          </a:prstGeom>
          <a:noFill/>
          <a:ln w="3810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Tree>
    <p:extLst>
      <p:ext uri="{BB962C8B-B14F-4D97-AF65-F5344CB8AC3E}">
        <p14:creationId xmlns:p14="http://schemas.microsoft.com/office/powerpoint/2010/main" val="2850775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8106" y="365646"/>
            <a:ext cx="8496000" cy="756000"/>
          </a:xfrm>
        </p:spPr>
        <p:txBody>
          <a:bodyPr/>
          <a:lstStyle/>
          <a:p>
            <a:r>
              <a:rPr lang="zh-CN" altLang="en-US" dirty="0">
                <a:solidFill>
                  <a:srgbClr val="007681"/>
                </a:solidFill>
              </a:rPr>
              <a:t>设置步骤</a:t>
            </a:r>
            <a:r>
              <a:rPr lang="en-US" altLang="zh-CN" dirty="0">
                <a:solidFill>
                  <a:srgbClr val="007681"/>
                </a:solidFill>
              </a:rPr>
              <a:t>1</a:t>
            </a:r>
            <a:r>
              <a:rPr lang="en-US" dirty="0">
                <a:solidFill>
                  <a:srgbClr val="007681"/>
                </a:solidFill>
              </a:rPr>
              <a:t>–</a:t>
            </a:r>
            <a:r>
              <a:rPr lang="zh-CN" altLang="en-US" dirty="0">
                <a:solidFill>
                  <a:srgbClr val="007681"/>
                </a:solidFill>
              </a:rPr>
              <a:t>订单邮件</a:t>
            </a:r>
            <a:r>
              <a:rPr lang="en-US" dirty="0">
                <a:solidFill>
                  <a:srgbClr val="007681"/>
                </a:solidFill>
              </a:rPr>
              <a:t> </a:t>
            </a:r>
          </a:p>
        </p:txBody>
      </p:sp>
      <p:sp>
        <p:nvSpPr>
          <p:cNvPr id="14" name="Action Button: Help 13">
            <a:hlinkClick r:id="rId3" action="ppaction://hlinksldjump" highlightClick="1"/>
          </p:cNvPr>
          <p:cNvSpPr/>
          <p:nvPr/>
        </p:nvSpPr>
        <p:spPr bwMode="gray">
          <a:xfrm>
            <a:off x="7900416" y="5870448"/>
            <a:ext cx="320040" cy="320040"/>
          </a:xfrm>
          <a:prstGeom prst="actionButtonHelp">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L="0" marR="0" lvl="0" indent="0" algn="ctr" defTabSz="914400" rtl="0" eaLnBrk="1" fontAlgn="base" latinLnBrk="0" hangingPunct="1">
              <a:lnSpc>
                <a:spcPct val="100000"/>
              </a:lnSpc>
              <a:spcBef>
                <a:spcPct val="50000"/>
              </a:spcBef>
              <a:spcAft>
                <a:spcPct val="0"/>
              </a:spcAft>
              <a:buClr>
                <a:srgbClr val="F0AB00"/>
              </a:buClr>
              <a:buSzPct val="80000"/>
              <a:buFontTx/>
              <a:buNone/>
              <a:tabLst/>
              <a:defRPr/>
            </a:pPr>
            <a:endParaRPr kumimoji="0" lang="en-US" sz="1800" b="0" i="0" u="none" strike="noStrike" kern="0" cap="none" spc="0" normalizeH="0" baseline="0" noProof="0" dirty="0">
              <a:ln>
                <a:noFill/>
              </a:ln>
              <a:solidFill>
                <a:srgbClr val="000000"/>
              </a:solidFill>
              <a:effectLst/>
              <a:uLnTx/>
              <a:uFillTx/>
              <a:latin typeface="Arial"/>
              <a:ea typeface="Arial Unicode MS" pitchFamily="34" charset="-128"/>
              <a:cs typeface="Arial Unicode MS" pitchFamily="34" charset="-128"/>
            </a:endParaRPr>
          </a:p>
        </p:txBody>
      </p:sp>
      <p:grpSp>
        <p:nvGrpSpPr>
          <p:cNvPr id="13" name="Group 12"/>
          <p:cNvGrpSpPr/>
          <p:nvPr/>
        </p:nvGrpSpPr>
        <p:grpSpPr>
          <a:xfrm>
            <a:off x="7223469" y="167979"/>
            <a:ext cx="1414722" cy="275496"/>
            <a:chOff x="7223468" y="202707"/>
            <a:chExt cx="1414722" cy="275496"/>
          </a:xfrm>
        </p:grpSpPr>
        <p:sp>
          <p:nvSpPr>
            <p:cNvPr id="15" name="Action Button: Forward or Next 15">
              <a:hlinkClick r:id="" action="ppaction://hlinkshowjump?jump=nextslide" highlightClick="1"/>
            </p:cNvPr>
            <p:cNvSpPr/>
            <p:nvPr/>
          </p:nvSpPr>
          <p:spPr bwMode="gray">
            <a:xfrm>
              <a:off x="8363870" y="202707"/>
              <a:ext cx="274320" cy="274320"/>
            </a:xfrm>
            <a:prstGeom prst="actionButtonForwardNext">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L="0" marR="0" lvl="0" indent="0" algn="ctr" defTabSz="914400" rtl="0" eaLnBrk="1" fontAlgn="base" latinLnBrk="0" hangingPunct="1">
                <a:lnSpc>
                  <a:spcPct val="100000"/>
                </a:lnSpc>
                <a:spcBef>
                  <a:spcPct val="50000"/>
                </a:spcBef>
                <a:spcAft>
                  <a:spcPct val="0"/>
                </a:spcAft>
                <a:buClr>
                  <a:srgbClr val="F0AB00"/>
                </a:buClr>
                <a:buSzPct val="80000"/>
                <a:buFontTx/>
                <a:buNone/>
                <a:tabLst/>
                <a:defRPr/>
              </a:pPr>
              <a:endParaRPr kumimoji="0" lang="en-US" sz="1800" b="0" i="0" u="none" strike="noStrike" kern="0" cap="none" spc="0" normalizeH="0" baseline="0" noProof="0" dirty="0">
                <a:ln>
                  <a:noFill/>
                </a:ln>
                <a:solidFill>
                  <a:srgbClr val="000000"/>
                </a:solidFill>
                <a:effectLst/>
                <a:uLnTx/>
                <a:uFillTx/>
                <a:latin typeface="Arial"/>
                <a:ea typeface="Arial Unicode MS" pitchFamily="34" charset="-128"/>
                <a:cs typeface="Arial Unicode MS" pitchFamily="34" charset="-128"/>
              </a:endParaRPr>
            </a:p>
          </p:txBody>
        </p:sp>
        <p:sp>
          <p:nvSpPr>
            <p:cNvPr id="16" name="Action Button: Home 16">
              <a:hlinkClick r:id="rId4" action="ppaction://hlinksldjump" highlightClick="1"/>
            </p:cNvPr>
            <p:cNvSpPr/>
            <p:nvPr/>
          </p:nvSpPr>
          <p:spPr bwMode="gray">
            <a:xfrm>
              <a:off x="7223468" y="203883"/>
              <a:ext cx="274320" cy="274320"/>
            </a:xfrm>
            <a:prstGeom prst="actionButtonHome">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L="0" marR="0" lvl="0" indent="0" algn="ctr" defTabSz="914400" rtl="0" eaLnBrk="1" fontAlgn="base" latinLnBrk="0" hangingPunct="1">
                <a:lnSpc>
                  <a:spcPct val="100000"/>
                </a:lnSpc>
                <a:spcBef>
                  <a:spcPct val="50000"/>
                </a:spcBef>
                <a:spcAft>
                  <a:spcPct val="0"/>
                </a:spcAft>
                <a:buClr>
                  <a:srgbClr val="F0AB00"/>
                </a:buClr>
                <a:buSzPct val="80000"/>
                <a:buFontTx/>
                <a:buNone/>
                <a:tabLst/>
                <a:defRPr/>
              </a:pPr>
              <a:endParaRPr kumimoji="0" lang="en-US" sz="1800" b="0" i="0" u="none" strike="noStrike" kern="0" cap="none" spc="0" normalizeH="0" baseline="0" noProof="0" dirty="0">
                <a:ln>
                  <a:noFill/>
                </a:ln>
                <a:solidFill>
                  <a:srgbClr val="000000"/>
                </a:solidFill>
                <a:effectLst/>
                <a:uLnTx/>
                <a:uFillTx/>
                <a:latin typeface="Arial"/>
                <a:ea typeface="Arial Unicode MS" pitchFamily="34" charset="-128"/>
                <a:cs typeface="Arial Unicode MS" pitchFamily="34" charset="-128"/>
              </a:endParaRPr>
            </a:p>
          </p:txBody>
        </p:sp>
        <p:sp>
          <p:nvSpPr>
            <p:cNvPr id="17" name="Action Button: Back or Previous 17">
              <a:hlinkClick r:id="" action="ppaction://hlinkshowjump?jump=previousslide" highlightClick="1"/>
            </p:cNvPr>
            <p:cNvSpPr/>
            <p:nvPr/>
          </p:nvSpPr>
          <p:spPr bwMode="gray">
            <a:xfrm>
              <a:off x="7982480" y="203733"/>
              <a:ext cx="274320" cy="274320"/>
            </a:xfrm>
            <a:prstGeom prst="actionButtonBackPrevious">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L="0" marR="0" lvl="0" indent="0" algn="ctr" defTabSz="914400" rtl="0" eaLnBrk="1" fontAlgn="base" latinLnBrk="0" hangingPunct="1">
                <a:lnSpc>
                  <a:spcPct val="100000"/>
                </a:lnSpc>
                <a:spcBef>
                  <a:spcPct val="50000"/>
                </a:spcBef>
                <a:spcAft>
                  <a:spcPct val="0"/>
                </a:spcAft>
                <a:buClr>
                  <a:srgbClr val="F0AB00"/>
                </a:buClr>
                <a:buSzPct val="80000"/>
                <a:buFontTx/>
                <a:buNone/>
                <a:tabLst/>
                <a:defRPr/>
              </a:pPr>
              <a:endParaRPr kumimoji="0" lang="en-US" sz="1800" b="0" i="0" u="none" strike="noStrike" kern="0" cap="none" spc="0" normalizeH="0" baseline="0" noProof="0" dirty="0">
                <a:ln>
                  <a:noFill/>
                </a:ln>
                <a:solidFill>
                  <a:srgbClr val="000000"/>
                </a:solidFill>
                <a:effectLst/>
                <a:uLnTx/>
                <a:uFillTx/>
                <a:latin typeface="Arial"/>
                <a:ea typeface="Arial Unicode MS" pitchFamily="34" charset="-128"/>
                <a:cs typeface="Arial Unicode MS" pitchFamily="34" charset="-128"/>
              </a:endParaRPr>
            </a:p>
          </p:txBody>
        </p:sp>
        <p:sp>
          <p:nvSpPr>
            <p:cNvPr id="18" name="Action Button: Beginning 18">
              <a:hlinkClick r:id="rId5" action="ppaction://hlinksldjump" highlightClick="1"/>
            </p:cNvPr>
            <p:cNvSpPr/>
            <p:nvPr/>
          </p:nvSpPr>
          <p:spPr bwMode="gray">
            <a:xfrm>
              <a:off x="7611404" y="202707"/>
              <a:ext cx="274320" cy="274320"/>
            </a:xfrm>
            <a:prstGeom prst="actionButtonBeginning">
              <a:avLst/>
            </a:prstGeom>
            <a:solidFill>
              <a:schemeClr val="bg1"/>
            </a:solidFill>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L="0" marR="0" lvl="0" indent="0" algn="ctr" defTabSz="914400" rtl="0" eaLnBrk="1" fontAlgn="base" latinLnBrk="0" hangingPunct="1">
                <a:lnSpc>
                  <a:spcPct val="100000"/>
                </a:lnSpc>
                <a:spcBef>
                  <a:spcPct val="50000"/>
                </a:spcBef>
                <a:spcAft>
                  <a:spcPct val="0"/>
                </a:spcAft>
                <a:buClr>
                  <a:srgbClr val="F0AB00"/>
                </a:buClr>
                <a:buSzPct val="80000"/>
                <a:buFontTx/>
                <a:buNone/>
                <a:tabLst/>
                <a:defRPr/>
              </a:pPr>
              <a:endParaRPr kumimoji="0" lang="en-US" sz="1800" b="0" i="0" u="none" strike="noStrike" kern="0" cap="none" spc="0" normalizeH="0" baseline="0" noProof="0" dirty="0">
                <a:ln>
                  <a:noFill/>
                </a:ln>
                <a:solidFill>
                  <a:srgbClr val="000000"/>
                </a:solidFill>
                <a:effectLst/>
                <a:uLnTx/>
                <a:uFillTx/>
                <a:latin typeface="Arial"/>
                <a:ea typeface="Arial Unicode MS" pitchFamily="34" charset="-128"/>
                <a:cs typeface="Arial Unicode MS" pitchFamily="34" charset="-128"/>
              </a:endParaRPr>
            </a:p>
          </p:txBody>
        </p:sp>
      </p:grpSp>
      <p:sp>
        <p:nvSpPr>
          <p:cNvPr id="19" name="Slide Number Placeholder 2">
            <a:extLst>
              <a:ext uri="{FF2B5EF4-FFF2-40B4-BE49-F238E27FC236}">
                <a16:creationId xmlns:a16="http://schemas.microsoft.com/office/drawing/2014/main" id="{9D5EBC9A-ABF1-4DB0-801D-6A2B0F0062E2}"/>
              </a:ext>
            </a:extLst>
          </p:cNvPr>
          <p:cNvSpPr>
            <a:spLocks noGrp="1"/>
          </p:cNvSpPr>
          <p:nvPr>
            <p:ph type="sldNum" sz="quarter" idx="4"/>
          </p:nvPr>
        </p:nvSpPr>
        <p:spPr>
          <a:xfrm>
            <a:off x="239714" y="6286104"/>
            <a:ext cx="378392" cy="365125"/>
          </a:xfrm>
        </p:spPr>
        <p:txBody>
          <a:bodyPr/>
          <a:lstStyle/>
          <a:p>
            <a:fld id="{3DF1AFCE-D540-41EE-B441-3ED6DEB25CDC}" type="slidenum">
              <a:rPr lang="en-US" smtClean="0">
                <a:solidFill>
                  <a:prstClr val="white"/>
                </a:solidFill>
              </a:rPr>
              <a:pPr/>
              <a:t>10</a:t>
            </a:fld>
            <a:endParaRPr lang="en-US" dirty="0">
              <a:solidFill>
                <a:prstClr val="white"/>
              </a:solidFill>
            </a:endParaRPr>
          </a:p>
        </p:txBody>
      </p:sp>
      <p:sp>
        <p:nvSpPr>
          <p:cNvPr id="20" name="Callout: Line with Border and Accent Bar 19">
            <a:extLst>
              <a:ext uri="{FF2B5EF4-FFF2-40B4-BE49-F238E27FC236}">
                <a16:creationId xmlns:a16="http://schemas.microsoft.com/office/drawing/2014/main" id="{63003830-D1AA-4F46-9D74-093D6CC39345}"/>
              </a:ext>
            </a:extLst>
          </p:cNvPr>
          <p:cNvSpPr/>
          <p:nvPr/>
        </p:nvSpPr>
        <p:spPr bwMode="gray">
          <a:xfrm>
            <a:off x="618106" y="2101897"/>
            <a:ext cx="2855135" cy="2001742"/>
          </a:xfrm>
          <a:prstGeom prst="accentBorderCallout1">
            <a:avLst>
              <a:gd name="adj1" fmla="val 52311"/>
              <a:gd name="adj2" fmla="val 106665"/>
              <a:gd name="adj3" fmla="val 52091"/>
              <a:gd name="adj4" fmla="val 114489"/>
            </a:avLst>
          </a:prstGeom>
          <a:solidFill>
            <a:schemeClr val="bg1"/>
          </a:solidFill>
          <a:ln w="6350" algn="ctr">
            <a:solidFill>
              <a:schemeClr val="accent1"/>
            </a:solidFill>
            <a:miter lim="800000"/>
            <a:headEnd/>
            <a:tailEnd/>
          </a:ln>
        </p:spPr>
        <p:txBody>
          <a:bodyPr lIns="90000" tIns="72000" rIns="90000" bIns="72000" rtlCol="0" anchor="ctr"/>
          <a:lstStyle/>
          <a:p>
            <a:pPr defTabSz="914400" fontAlgn="base">
              <a:spcBef>
                <a:spcPct val="50000"/>
              </a:spcBef>
              <a:spcAft>
                <a:spcPct val="0"/>
              </a:spcAft>
              <a:buClr>
                <a:srgbClr val="F0AB00"/>
              </a:buClr>
            </a:pPr>
            <a:r>
              <a:rPr lang="zh-CN" altLang="en-US" sz="1600" kern="0" dirty="0">
                <a:latin typeface="メイリオ" panose="020B0604030504040204" pitchFamily="50" charset="-128"/>
                <a:ea typeface="メイリオ" panose="020B0604030504040204" pitchFamily="50" charset="-128"/>
                <a:cs typeface="Arial Unicode MS" pitchFamily="34" charset="-128"/>
              </a:rPr>
              <a:t>在点击注册或者登录之前，会出现复查账户的提醒，</a:t>
            </a:r>
            <a:r>
              <a:rPr lang="zh-CN" altLang="en-US" sz="1600" b="1" kern="0" dirty="0">
                <a:solidFill>
                  <a:srgbClr val="FF0000"/>
                </a:solidFill>
                <a:latin typeface="メイリオ" panose="020B0604030504040204" pitchFamily="50" charset="-128"/>
                <a:ea typeface="メイリオ" panose="020B0604030504040204" pitchFamily="50" charset="-128"/>
                <a:cs typeface="Arial Unicode MS" pitchFamily="34" charset="-128"/>
              </a:rPr>
              <a:t>点击</a:t>
            </a:r>
            <a:r>
              <a:rPr lang="en-US" altLang="zh-CN" sz="1600" b="1" kern="0" dirty="0">
                <a:solidFill>
                  <a:srgbClr val="FF0000"/>
                </a:solidFill>
                <a:latin typeface="メイリオ" panose="020B0604030504040204" pitchFamily="50" charset="-128"/>
                <a:ea typeface="メイリオ" panose="020B0604030504040204" pitchFamily="50" charset="-128"/>
                <a:cs typeface="Arial Unicode MS" pitchFamily="34" charset="-128"/>
              </a:rPr>
              <a:t>x</a:t>
            </a:r>
            <a:r>
              <a:rPr lang="zh-CN" altLang="en-US" sz="1600" b="1" kern="0" dirty="0">
                <a:solidFill>
                  <a:srgbClr val="FF0000"/>
                </a:solidFill>
                <a:latin typeface="メイリオ" panose="020B0604030504040204" pitchFamily="50" charset="-128"/>
                <a:ea typeface="メイリオ" panose="020B0604030504040204" pitchFamily="50" charset="-128"/>
                <a:cs typeface="Arial Unicode MS" pitchFamily="34" charset="-128"/>
              </a:rPr>
              <a:t>键关闭窗口</a:t>
            </a:r>
            <a:r>
              <a:rPr lang="zh-CN" altLang="en-US" sz="1600" kern="0" dirty="0">
                <a:latin typeface="メイリオ" panose="020B0604030504040204" pitchFamily="50" charset="-128"/>
                <a:ea typeface="メイリオ" panose="020B0604030504040204" pitchFamily="50" charset="-128"/>
                <a:cs typeface="Arial Unicode MS" pitchFamily="34" charset="-128"/>
              </a:rPr>
              <a:t>后去点击注册或者登录。</a:t>
            </a:r>
            <a:endParaRPr lang="en-US" altLang="ja-JP" sz="1600" kern="0" dirty="0">
              <a:latin typeface="メイリオ" panose="020B0604030504040204" pitchFamily="50" charset="-128"/>
              <a:ea typeface="メイリオ" panose="020B0604030504040204" pitchFamily="50" charset="-128"/>
              <a:cs typeface="Arial Unicode MS" pitchFamily="34" charset="-128"/>
            </a:endParaRPr>
          </a:p>
        </p:txBody>
      </p:sp>
      <p:pic>
        <p:nvPicPr>
          <p:cNvPr id="6" name="图片 5">
            <a:extLst>
              <a:ext uri="{FF2B5EF4-FFF2-40B4-BE49-F238E27FC236}">
                <a16:creationId xmlns:a16="http://schemas.microsoft.com/office/drawing/2014/main" id="{4DE31D82-CD98-4EF5-AA5D-8EF785B11A1B}"/>
              </a:ext>
            </a:extLst>
          </p:cNvPr>
          <p:cNvPicPr>
            <a:picLocks noChangeAspect="1"/>
          </p:cNvPicPr>
          <p:nvPr/>
        </p:nvPicPr>
        <p:blipFill>
          <a:blip r:embed="rId6"/>
          <a:stretch>
            <a:fillRect/>
          </a:stretch>
        </p:blipFill>
        <p:spPr>
          <a:xfrm>
            <a:off x="3884672" y="1843086"/>
            <a:ext cx="4316251" cy="3271839"/>
          </a:xfrm>
          <a:prstGeom prst="rect">
            <a:avLst/>
          </a:prstGeom>
          <a:effectLst>
            <a:outerShdw blurRad="50800" dist="50800" dir="5400000" algn="ctr" rotWithShape="0">
              <a:schemeClr val="accent1"/>
            </a:outerShdw>
          </a:effectLst>
        </p:spPr>
      </p:pic>
      <p:sp>
        <p:nvSpPr>
          <p:cNvPr id="23" name="Rectangle 3">
            <a:extLst>
              <a:ext uri="{FF2B5EF4-FFF2-40B4-BE49-F238E27FC236}">
                <a16:creationId xmlns:a16="http://schemas.microsoft.com/office/drawing/2014/main" id="{0BFE0F53-49EB-491F-825E-4983B685A81B}"/>
              </a:ext>
            </a:extLst>
          </p:cNvPr>
          <p:cNvSpPr/>
          <p:nvPr/>
        </p:nvSpPr>
        <p:spPr bwMode="gray">
          <a:xfrm>
            <a:off x="6884104" y="2897832"/>
            <a:ext cx="678730" cy="348792"/>
          </a:xfrm>
          <a:prstGeom prst="rect">
            <a:avLst/>
          </a:prstGeom>
          <a:noFill/>
          <a:ln w="3810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Tree>
    <p:extLst>
      <p:ext uri="{BB962C8B-B14F-4D97-AF65-F5344CB8AC3E}">
        <p14:creationId xmlns:p14="http://schemas.microsoft.com/office/powerpoint/2010/main" val="39783019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240" y="398652"/>
            <a:ext cx="8496000" cy="756000"/>
          </a:xfrm>
        </p:spPr>
        <p:txBody>
          <a:bodyPr/>
          <a:lstStyle/>
          <a:p>
            <a:r>
              <a:rPr lang="zh-CN" altLang="en-US" dirty="0">
                <a:solidFill>
                  <a:srgbClr val="007681"/>
                </a:solidFill>
              </a:rPr>
              <a:t>设置步骤</a:t>
            </a:r>
            <a:r>
              <a:rPr lang="en-US" altLang="zh-CN" dirty="0">
                <a:solidFill>
                  <a:srgbClr val="007681"/>
                </a:solidFill>
              </a:rPr>
              <a:t>2</a:t>
            </a:r>
            <a:endParaRPr lang="en-US" dirty="0">
              <a:solidFill>
                <a:srgbClr val="007681"/>
              </a:solidFill>
            </a:endParaRPr>
          </a:p>
        </p:txBody>
      </p:sp>
      <p:grpSp>
        <p:nvGrpSpPr>
          <p:cNvPr id="13" name="Group 12"/>
          <p:cNvGrpSpPr/>
          <p:nvPr/>
        </p:nvGrpSpPr>
        <p:grpSpPr>
          <a:xfrm>
            <a:off x="7223469" y="167979"/>
            <a:ext cx="1414722" cy="275496"/>
            <a:chOff x="7223468" y="202707"/>
            <a:chExt cx="1414722" cy="275496"/>
          </a:xfrm>
        </p:grpSpPr>
        <p:sp>
          <p:nvSpPr>
            <p:cNvPr id="15" name="Action Button: Forward or Next 15">
              <a:hlinkClick r:id="" action="ppaction://hlinkshowjump?jump=nextslide" highlightClick="1"/>
            </p:cNvPr>
            <p:cNvSpPr/>
            <p:nvPr/>
          </p:nvSpPr>
          <p:spPr bwMode="gray">
            <a:xfrm>
              <a:off x="8363870" y="202707"/>
              <a:ext cx="274320" cy="274320"/>
            </a:xfrm>
            <a:prstGeom prst="actionButtonForwardNext">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L="0" marR="0" lvl="0" indent="0" algn="ctr" defTabSz="914400" rtl="0" eaLnBrk="1" fontAlgn="base" latinLnBrk="0" hangingPunct="1">
                <a:lnSpc>
                  <a:spcPct val="100000"/>
                </a:lnSpc>
                <a:spcBef>
                  <a:spcPct val="50000"/>
                </a:spcBef>
                <a:spcAft>
                  <a:spcPct val="0"/>
                </a:spcAft>
                <a:buClr>
                  <a:srgbClr val="F0AB00"/>
                </a:buClr>
                <a:buSzPct val="80000"/>
                <a:buFontTx/>
                <a:buNone/>
                <a:tabLst/>
                <a:defRPr/>
              </a:pPr>
              <a:endParaRPr kumimoji="0" lang="en-US" sz="1800" b="0" i="0" u="none" strike="noStrike" kern="0" cap="none" spc="0" normalizeH="0" baseline="0" noProof="0" dirty="0">
                <a:ln>
                  <a:noFill/>
                </a:ln>
                <a:solidFill>
                  <a:srgbClr val="000000"/>
                </a:solidFill>
                <a:effectLst/>
                <a:uLnTx/>
                <a:uFillTx/>
                <a:latin typeface="Arial"/>
                <a:ea typeface="Arial Unicode MS" pitchFamily="34" charset="-128"/>
                <a:cs typeface="Arial Unicode MS" pitchFamily="34" charset="-128"/>
              </a:endParaRPr>
            </a:p>
          </p:txBody>
        </p:sp>
        <p:sp>
          <p:nvSpPr>
            <p:cNvPr id="16" name="Action Button: Home 16">
              <a:hlinkClick r:id="rId3" action="ppaction://hlinksldjump" highlightClick="1"/>
            </p:cNvPr>
            <p:cNvSpPr/>
            <p:nvPr/>
          </p:nvSpPr>
          <p:spPr bwMode="gray">
            <a:xfrm>
              <a:off x="7223468" y="203883"/>
              <a:ext cx="274320" cy="274320"/>
            </a:xfrm>
            <a:prstGeom prst="actionButtonHome">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L="0" marR="0" lvl="0" indent="0" algn="ctr" defTabSz="914400" rtl="0" eaLnBrk="1" fontAlgn="base" latinLnBrk="0" hangingPunct="1">
                <a:lnSpc>
                  <a:spcPct val="100000"/>
                </a:lnSpc>
                <a:spcBef>
                  <a:spcPct val="50000"/>
                </a:spcBef>
                <a:spcAft>
                  <a:spcPct val="0"/>
                </a:spcAft>
                <a:buClr>
                  <a:srgbClr val="F0AB00"/>
                </a:buClr>
                <a:buSzPct val="80000"/>
                <a:buFontTx/>
                <a:buNone/>
                <a:tabLst/>
                <a:defRPr/>
              </a:pPr>
              <a:endParaRPr kumimoji="0" lang="en-US" sz="1800" b="0" i="0" u="none" strike="noStrike" kern="0" cap="none" spc="0" normalizeH="0" baseline="0" noProof="0" dirty="0">
                <a:ln>
                  <a:noFill/>
                </a:ln>
                <a:solidFill>
                  <a:srgbClr val="000000"/>
                </a:solidFill>
                <a:effectLst/>
                <a:uLnTx/>
                <a:uFillTx/>
                <a:latin typeface="Arial"/>
                <a:ea typeface="Arial Unicode MS" pitchFamily="34" charset="-128"/>
                <a:cs typeface="Arial Unicode MS" pitchFamily="34" charset="-128"/>
              </a:endParaRPr>
            </a:p>
          </p:txBody>
        </p:sp>
        <p:sp>
          <p:nvSpPr>
            <p:cNvPr id="17" name="Action Button: Back or Previous 17">
              <a:hlinkClick r:id="" action="ppaction://hlinkshowjump?jump=previousslide" highlightClick="1"/>
            </p:cNvPr>
            <p:cNvSpPr/>
            <p:nvPr/>
          </p:nvSpPr>
          <p:spPr bwMode="gray">
            <a:xfrm>
              <a:off x="7982480" y="203733"/>
              <a:ext cx="274320" cy="274320"/>
            </a:xfrm>
            <a:prstGeom prst="actionButtonBackPrevious">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L="0" marR="0" lvl="0" indent="0" algn="ctr" defTabSz="914400" rtl="0" eaLnBrk="1" fontAlgn="base" latinLnBrk="0" hangingPunct="1">
                <a:lnSpc>
                  <a:spcPct val="100000"/>
                </a:lnSpc>
                <a:spcBef>
                  <a:spcPct val="50000"/>
                </a:spcBef>
                <a:spcAft>
                  <a:spcPct val="0"/>
                </a:spcAft>
                <a:buClr>
                  <a:srgbClr val="F0AB00"/>
                </a:buClr>
                <a:buSzPct val="80000"/>
                <a:buFontTx/>
                <a:buNone/>
                <a:tabLst/>
                <a:defRPr/>
              </a:pPr>
              <a:endParaRPr kumimoji="0" lang="en-US" sz="1800" b="0" i="0" u="none" strike="noStrike" kern="0" cap="none" spc="0" normalizeH="0" baseline="0" noProof="0" dirty="0">
                <a:ln>
                  <a:noFill/>
                </a:ln>
                <a:solidFill>
                  <a:srgbClr val="000000"/>
                </a:solidFill>
                <a:effectLst/>
                <a:uLnTx/>
                <a:uFillTx/>
                <a:latin typeface="Arial"/>
                <a:ea typeface="Arial Unicode MS" pitchFamily="34" charset="-128"/>
                <a:cs typeface="Arial Unicode MS" pitchFamily="34" charset="-128"/>
              </a:endParaRPr>
            </a:p>
          </p:txBody>
        </p:sp>
        <p:sp>
          <p:nvSpPr>
            <p:cNvPr id="18" name="Action Button: Beginning 18">
              <a:hlinkClick r:id="rId4" action="ppaction://hlinksldjump" highlightClick="1"/>
            </p:cNvPr>
            <p:cNvSpPr/>
            <p:nvPr/>
          </p:nvSpPr>
          <p:spPr bwMode="gray">
            <a:xfrm>
              <a:off x="7611404" y="202707"/>
              <a:ext cx="274320" cy="274320"/>
            </a:xfrm>
            <a:prstGeom prst="actionButtonBeginning">
              <a:avLst/>
            </a:prstGeom>
            <a:solidFill>
              <a:schemeClr val="bg1"/>
            </a:solidFill>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L="0" marR="0" lvl="0" indent="0" algn="ctr" defTabSz="914400" rtl="0" eaLnBrk="1" fontAlgn="base" latinLnBrk="0" hangingPunct="1">
                <a:lnSpc>
                  <a:spcPct val="100000"/>
                </a:lnSpc>
                <a:spcBef>
                  <a:spcPct val="50000"/>
                </a:spcBef>
                <a:spcAft>
                  <a:spcPct val="0"/>
                </a:spcAft>
                <a:buClr>
                  <a:srgbClr val="F0AB00"/>
                </a:buClr>
                <a:buSzPct val="80000"/>
                <a:buFontTx/>
                <a:buNone/>
                <a:tabLst/>
                <a:defRPr/>
              </a:pPr>
              <a:endParaRPr kumimoji="0" lang="en-US" sz="1800" b="0" i="0" u="none" strike="noStrike" kern="0" cap="none" spc="0" normalizeH="0" baseline="0" noProof="0" dirty="0">
                <a:ln>
                  <a:noFill/>
                </a:ln>
                <a:solidFill>
                  <a:srgbClr val="000000"/>
                </a:solidFill>
                <a:effectLst/>
                <a:uLnTx/>
                <a:uFillTx/>
                <a:latin typeface="Arial"/>
                <a:ea typeface="Arial Unicode MS" pitchFamily="34" charset="-128"/>
                <a:cs typeface="Arial Unicode MS" pitchFamily="34" charset="-128"/>
              </a:endParaRPr>
            </a:p>
          </p:txBody>
        </p:sp>
      </p:grpSp>
      <p:sp>
        <p:nvSpPr>
          <p:cNvPr id="37" name="Slide Number Placeholder 2">
            <a:extLst>
              <a:ext uri="{FF2B5EF4-FFF2-40B4-BE49-F238E27FC236}">
                <a16:creationId xmlns:a16="http://schemas.microsoft.com/office/drawing/2014/main" id="{7E4EE4AD-9530-44B9-B1F9-7A831C9307BA}"/>
              </a:ext>
            </a:extLst>
          </p:cNvPr>
          <p:cNvSpPr>
            <a:spLocks noGrp="1"/>
          </p:cNvSpPr>
          <p:nvPr>
            <p:ph type="sldNum" sz="quarter" idx="4"/>
          </p:nvPr>
        </p:nvSpPr>
        <p:spPr>
          <a:xfrm>
            <a:off x="239714" y="6286104"/>
            <a:ext cx="378392" cy="365125"/>
          </a:xfrm>
        </p:spPr>
        <p:txBody>
          <a:bodyPr/>
          <a:lstStyle/>
          <a:p>
            <a:fld id="{3DF1AFCE-D540-41EE-B441-3ED6DEB25CDC}" type="slidenum">
              <a:rPr lang="en-US" smtClean="0">
                <a:solidFill>
                  <a:prstClr val="white"/>
                </a:solidFill>
              </a:rPr>
              <a:pPr/>
              <a:t>11</a:t>
            </a:fld>
            <a:endParaRPr lang="en-US" dirty="0">
              <a:solidFill>
                <a:prstClr val="white"/>
              </a:solidFill>
            </a:endParaRPr>
          </a:p>
        </p:txBody>
      </p:sp>
      <p:sp>
        <p:nvSpPr>
          <p:cNvPr id="38" name="Callout: Line with Border and Accent Bar 37">
            <a:extLst>
              <a:ext uri="{FF2B5EF4-FFF2-40B4-BE49-F238E27FC236}">
                <a16:creationId xmlns:a16="http://schemas.microsoft.com/office/drawing/2014/main" id="{F77DCEBB-5DFA-459F-9B49-26B0EF4AB94E}"/>
              </a:ext>
            </a:extLst>
          </p:cNvPr>
          <p:cNvSpPr/>
          <p:nvPr/>
        </p:nvSpPr>
        <p:spPr bwMode="gray">
          <a:xfrm>
            <a:off x="618106" y="1541513"/>
            <a:ext cx="2356100" cy="4227692"/>
          </a:xfrm>
          <a:prstGeom prst="accentBorderCallout1">
            <a:avLst>
              <a:gd name="adj1" fmla="val 52311"/>
              <a:gd name="adj2" fmla="val 106665"/>
              <a:gd name="adj3" fmla="val 52329"/>
              <a:gd name="adj4" fmla="val 116175"/>
            </a:avLst>
          </a:prstGeom>
          <a:solidFill>
            <a:schemeClr val="bg1"/>
          </a:solidFill>
          <a:ln w="6350" algn="ctr">
            <a:solidFill>
              <a:schemeClr val="accent1"/>
            </a:solidFill>
            <a:miter lim="800000"/>
            <a:headEnd/>
            <a:tailEnd/>
          </a:ln>
        </p:spPr>
        <p:txBody>
          <a:bodyPr lIns="90000" tIns="72000" rIns="90000" bIns="72000" rtlCol="0" anchor="ctr"/>
          <a:lstStyle/>
          <a:p>
            <a:pPr defTabSz="914400" fontAlgn="base">
              <a:spcBef>
                <a:spcPct val="50000"/>
              </a:spcBef>
              <a:spcAft>
                <a:spcPct val="0"/>
              </a:spcAft>
              <a:buClr>
                <a:srgbClr val="F0AB00"/>
              </a:buClr>
            </a:pPr>
            <a:r>
              <a:rPr lang="ja-JP" altLang="en-US" sz="1600" kern="0" dirty="0">
                <a:latin typeface="メイリオ" panose="020B0604030504040204" pitchFamily="50" charset="-128"/>
                <a:ea typeface="メイリオ" panose="020B0604030504040204" pitchFamily="50" charset="-128"/>
                <a:cs typeface="Arial Unicode MS" pitchFamily="34" charset="-128"/>
              </a:rPr>
              <a:t>・</a:t>
            </a:r>
            <a:r>
              <a:rPr lang="zh-CN" altLang="en-US" sz="1600" kern="0" dirty="0">
                <a:latin typeface="メイリオ" panose="020B0604030504040204" pitchFamily="50" charset="-128"/>
                <a:ea typeface="メイリオ" panose="020B0604030504040204" pitchFamily="50" charset="-128"/>
                <a:cs typeface="Arial Unicode MS" pitchFamily="34" charset="-128"/>
              </a:rPr>
              <a:t>填写</a:t>
            </a:r>
            <a:r>
              <a:rPr lang="zh-CN" altLang="en-US" sz="1600" b="1" kern="0" dirty="0">
                <a:latin typeface="メイリオ" panose="020B0604030504040204" pitchFamily="50" charset="-128"/>
                <a:ea typeface="メイリオ" panose="020B0604030504040204" pitchFamily="50" charset="-128"/>
                <a:cs typeface="Arial Unicode MS" pitchFamily="34" charset="-128"/>
              </a:rPr>
              <a:t>公司概要</a:t>
            </a:r>
            <a:r>
              <a:rPr lang="en-US" altLang="ja-JP" sz="1600" kern="0" dirty="0">
                <a:latin typeface="メイリオ" panose="020B0604030504040204" pitchFamily="50" charset="-128"/>
                <a:ea typeface="メイリオ" panose="020B0604030504040204" pitchFamily="50" charset="-128"/>
                <a:cs typeface="Arial Unicode MS" pitchFamily="34" charset="-128"/>
              </a:rPr>
              <a:t>. </a:t>
            </a:r>
          </a:p>
          <a:p>
            <a:pPr defTabSz="914400" fontAlgn="base">
              <a:spcBef>
                <a:spcPct val="50000"/>
              </a:spcBef>
              <a:spcAft>
                <a:spcPct val="0"/>
              </a:spcAft>
              <a:buClr>
                <a:srgbClr val="F0AB00"/>
              </a:buClr>
            </a:pPr>
            <a:r>
              <a:rPr lang="en-US" altLang="ja-JP" sz="1600" kern="0" dirty="0">
                <a:solidFill>
                  <a:srgbClr val="FF0000"/>
                </a:solidFill>
                <a:latin typeface="メイリオ" panose="020B0604030504040204" pitchFamily="50" charset="-128"/>
                <a:ea typeface="メイリオ" panose="020B0604030504040204" pitchFamily="50" charset="-128"/>
                <a:cs typeface="Arial Unicode MS" pitchFamily="34" charset="-128"/>
              </a:rPr>
              <a:t>(*</a:t>
            </a:r>
            <a:r>
              <a:rPr lang="zh-CN" altLang="en-US" sz="1600" kern="0" dirty="0">
                <a:solidFill>
                  <a:srgbClr val="FF0000"/>
                </a:solidFill>
                <a:latin typeface="メイリオ" panose="020B0604030504040204" pitchFamily="50" charset="-128"/>
                <a:ea typeface="メイリオ" panose="020B0604030504040204" pitchFamily="50" charset="-128"/>
                <a:cs typeface="Arial Unicode MS" pitchFamily="34" charset="-128"/>
              </a:rPr>
              <a:t>号部分为必填项</a:t>
            </a:r>
            <a:r>
              <a:rPr lang="en-US" altLang="ja-JP" sz="1600" kern="0" dirty="0">
                <a:latin typeface="メイリオ" panose="020B0604030504040204" pitchFamily="50" charset="-128"/>
                <a:ea typeface="メイリオ" panose="020B0604030504040204" pitchFamily="50" charset="-128"/>
                <a:cs typeface="Arial Unicode MS" pitchFamily="34" charset="-128"/>
              </a:rPr>
              <a:t>)</a:t>
            </a:r>
          </a:p>
          <a:p>
            <a:pPr defTabSz="914400" fontAlgn="base">
              <a:spcBef>
                <a:spcPct val="50000"/>
              </a:spcBef>
              <a:spcAft>
                <a:spcPct val="0"/>
              </a:spcAft>
              <a:buClr>
                <a:srgbClr val="F0AB00"/>
              </a:buClr>
            </a:pPr>
            <a:r>
              <a:rPr lang="ja-JP" altLang="en-US" sz="1600" kern="0" dirty="0">
                <a:latin typeface="メイリオ" panose="020B0604030504040204" pitchFamily="50" charset="-128"/>
                <a:ea typeface="メイリオ" panose="020B0604030504040204" pitchFamily="50" charset="-128"/>
                <a:cs typeface="Arial Unicode MS" pitchFamily="34" charset="-128"/>
              </a:rPr>
              <a:t>・ </a:t>
            </a:r>
            <a:r>
              <a:rPr lang="zh-CN" altLang="en-US" sz="1600" kern="0" dirty="0">
                <a:latin typeface="メイリオ" panose="020B0604030504040204" pitchFamily="50" charset="-128"/>
                <a:ea typeface="メイリオ" panose="020B0604030504040204" pitchFamily="50" charset="-128"/>
                <a:cs typeface="Arial Unicode MS" pitchFamily="34" charset="-128"/>
              </a:rPr>
              <a:t>同样的</a:t>
            </a:r>
            <a:r>
              <a:rPr lang="en-US" altLang="ja-JP" sz="1600" kern="0" dirty="0">
                <a:latin typeface="メイリオ" panose="020B0604030504040204" pitchFamily="50" charset="-128"/>
                <a:ea typeface="メイリオ" panose="020B0604030504040204" pitchFamily="50" charset="-128"/>
                <a:cs typeface="Arial Unicode MS" pitchFamily="34" charset="-128"/>
              </a:rPr>
              <a:t>, </a:t>
            </a:r>
            <a:r>
              <a:rPr lang="zh-CN" altLang="en-US" sz="1600" kern="0" dirty="0">
                <a:latin typeface="メイリオ" panose="020B0604030504040204" pitchFamily="50" charset="-128"/>
                <a:ea typeface="メイリオ" panose="020B0604030504040204" pitchFamily="50" charset="-128"/>
                <a:cs typeface="Arial Unicode MS" pitchFamily="34" charset="-128"/>
              </a:rPr>
              <a:t>输入</a:t>
            </a:r>
            <a:r>
              <a:rPr lang="zh-CN" altLang="en-US" sz="1600" b="1" kern="0" dirty="0">
                <a:latin typeface="メイリオ" panose="020B0604030504040204" pitchFamily="50" charset="-128"/>
                <a:ea typeface="メイリオ" panose="020B0604030504040204" pitchFamily="50" charset="-128"/>
                <a:cs typeface="Arial Unicode MS" pitchFamily="34" charset="-128"/>
              </a:rPr>
              <a:t>用户账户信息</a:t>
            </a:r>
            <a:r>
              <a:rPr lang="zh-CN" altLang="en-US" sz="1600" kern="0" dirty="0">
                <a:latin typeface="メイリオ" panose="020B0604030504040204" pitchFamily="50" charset="-128"/>
                <a:ea typeface="メイリオ" panose="020B0604030504040204" pitchFamily="50" charset="-128"/>
                <a:cs typeface="Arial Unicode MS" pitchFamily="34" charset="-128"/>
              </a:rPr>
              <a:t>。</a:t>
            </a:r>
            <a:endParaRPr lang="en-US" altLang="ja-JP" sz="1600" kern="0" dirty="0">
              <a:latin typeface="メイリオ" panose="020B0604030504040204" pitchFamily="50" charset="-128"/>
              <a:ea typeface="メイリオ" panose="020B0604030504040204" pitchFamily="50" charset="-128"/>
              <a:cs typeface="Arial Unicode MS" pitchFamily="34" charset="-128"/>
            </a:endParaRPr>
          </a:p>
          <a:p>
            <a:pPr defTabSz="914400" fontAlgn="base">
              <a:spcBef>
                <a:spcPct val="50000"/>
              </a:spcBef>
              <a:spcAft>
                <a:spcPct val="0"/>
              </a:spcAft>
              <a:buClr>
                <a:srgbClr val="F0AB00"/>
              </a:buClr>
            </a:pPr>
            <a:r>
              <a:rPr lang="zh-CN" altLang="en-US" sz="1600" b="1" kern="0" dirty="0">
                <a:latin typeface="メイリオ" panose="020B0604030504040204" pitchFamily="50" charset="-128"/>
                <a:ea typeface="メイリオ" panose="020B0604030504040204" pitchFamily="50" charset="-128"/>
                <a:cs typeface="Arial Unicode MS" pitchFamily="34" charset="-128"/>
              </a:rPr>
              <a:t>用户名</a:t>
            </a:r>
            <a:r>
              <a:rPr lang="en-US" altLang="ja-JP" sz="1600" kern="0" dirty="0">
                <a:latin typeface="メイリオ" panose="020B0604030504040204" pitchFamily="50" charset="-128"/>
                <a:ea typeface="メイリオ" panose="020B0604030504040204" pitchFamily="50" charset="-128"/>
                <a:cs typeface="Arial Unicode MS" pitchFamily="34" charset="-128"/>
              </a:rPr>
              <a:t>: </a:t>
            </a:r>
            <a:r>
              <a:rPr lang="zh-CN" altLang="en-US" sz="1600" kern="0" dirty="0">
                <a:latin typeface="メイリオ" panose="020B0604030504040204" pitchFamily="50" charset="-128"/>
                <a:ea typeface="メイリオ" panose="020B0604030504040204" pitchFamily="50" charset="-128"/>
                <a:cs typeface="Arial Unicode MS" pitchFamily="34" charset="-128"/>
              </a:rPr>
              <a:t>默认设置为“使用邮箱地址作为用户名”。</a:t>
            </a:r>
            <a:r>
              <a:rPr lang="en-US" altLang="ja-JP" sz="1600" kern="0" dirty="0">
                <a:latin typeface="メイリオ" panose="020B0604030504040204" pitchFamily="50" charset="-128"/>
                <a:ea typeface="メイリオ" panose="020B0604030504040204" pitchFamily="50" charset="-128"/>
                <a:cs typeface="Arial Unicode MS" pitchFamily="34" charset="-128"/>
              </a:rPr>
              <a:t> </a:t>
            </a:r>
            <a:r>
              <a:rPr lang="zh-CN" altLang="en-US" sz="1600" kern="0" dirty="0">
                <a:latin typeface="メイリオ" panose="020B0604030504040204" pitchFamily="50" charset="-128"/>
                <a:ea typeface="メイリオ" panose="020B0604030504040204" pitchFamily="50" charset="-128"/>
                <a:cs typeface="Arial Unicode MS" pitchFamily="34" charset="-128"/>
              </a:rPr>
              <a:t>换句话说，</a:t>
            </a:r>
            <a:r>
              <a:rPr lang="zh-CN" altLang="en-US" sz="1600" kern="0" dirty="0">
                <a:solidFill>
                  <a:srgbClr val="FF0000"/>
                </a:solidFill>
                <a:latin typeface="メイリオ" panose="020B0604030504040204" pitchFamily="50" charset="-128"/>
                <a:ea typeface="メイリオ" panose="020B0604030504040204" pitchFamily="50" charset="-128"/>
                <a:cs typeface="Arial Unicode MS" pitchFamily="34" charset="-128"/>
              </a:rPr>
              <a:t>邮箱地址就是用户名</a:t>
            </a:r>
            <a:r>
              <a:rPr lang="zh-CN" altLang="en-US" sz="1600" kern="0" dirty="0">
                <a:latin typeface="メイリオ" panose="020B0604030504040204" pitchFamily="50" charset="-128"/>
                <a:ea typeface="メイリオ" panose="020B0604030504040204" pitchFamily="50" charset="-128"/>
                <a:cs typeface="Arial Unicode MS" pitchFamily="34" charset="-128"/>
              </a:rPr>
              <a:t>。</a:t>
            </a:r>
            <a:endParaRPr lang="en-US" altLang="zh-CN" sz="1600" kern="0" dirty="0">
              <a:latin typeface="メイリオ" panose="020B0604030504040204" pitchFamily="50" charset="-128"/>
              <a:ea typeface="メイリオ" panose="020B0604030504040204" pitchFamily="50" charset="-128"/>
              <a:cs typeface="Arial Unicode MS" pitchFamily="34" charset="-128"/>
            </a:endParaRPr>
          </a:p>
          <a:p>
            <a:pPr defTabSz="914400" fontAlgn="base">
              <a:spcBef>
                <a:spcPct val="50000"/>
              </a:spcBef>
              <a:spcAft>
                <a:spcPct val="0"/>
              </a:spcAft>
              <a:buClr>
                <a:srgbClr val="F0AB00"/>
              </a:buClr>
            </a:pPr>
            <a:r>
              <a:rPr lang="zh-CN" altLang="en-US" sz="1600" b="1" kern="0" dirty="0">
                <a:latin typeface="メイリオ" panose="020B0604030504040204" pitchFamily="50" charset="-128"/>
                <a:ea typeface="メイリオ" panose="020B0604030504040204" pitchFamily="50" charset="-128"/>
                <a:cs typeface="Arial Unicode MS" pitchFamily="34" charset="-128"/>
              </a:rPr>
              <a:t>拉丁字符</a:t>
            </a:r>
            <a:r>
              <a:rPr lang="zh-CN" altLang="en-US" sz="1600" kern="0" dirty="0">
                <a:solidFill>
                  <a:srgbClr val="FF0000"/>
                </a:solidFill>
                <a:latin typeface="メイリオ" panose="020B0604030504040204" pitchFamily="50" charset="-128"/>
                <a:ea typeface="メイリオ" panose="020B0604030504040204" pitchFamily="50" charset="-128"/>
                <a:cs typeface="Arial Unicode MS" pitchFamily="34" charset="-128"/>
              </a:rPr>
              <a:t>填写拼音即可</a:t>
            </a:r>
            <a:r>
              <a:rPr lang="zh-CN" altLang="en-US" sz="1600" kern="0" dirty="0">
                <a:latin typeface="メイリオ" panose="020B0604030504040204" pitchFamily="50" charset="-128"/>
                <a:ea typeface="メイリオ" panose="020B0604030504040204" pitchFamily="50" charset="-128"/>
                <a:cs typeface="Arial Unicode MS" pitchFamily="34" charset="-128"/>
              </a:rPr>
              <a:t>。</a:t>
            </a:r>
            <a:endParaRPr lang="en-US" altLang="zh-CN" sz="1600" kern="0" dirty="0">
              <a:latin typeface="メイリオ" panose="020B0604030504040204" pitchFamily="50" charset="-128"/>
              <a:ea typeface="メイリオ" panose="020B0604030504040204" pitchFamily="50" charset="-128"/>
              <a:cs typeface="Arial Unicode MS" pitchFamily="34" charset="-128"/>
            </a:endParaRPr>
          </a:p>
          <a:p>
            <a:pPr defTabSz="914400" fontAlgn="base">
              <a:spcBef>
                <a:spcPct val="50000"/>
              </a:spcBef>
              <a:spcAft>
                <a:spcPct val="0"/>
              </a:spcAft>
              <a:buClr>
                <a:srgbClr val="F0AB00"/>
              </a:buClr>
            </a:pPr>
            <a:r>
              <a:rPr lang="zh-CN" altLang="en-US" sz="1600" b="1" kern="0" dirty="0">
                <a:latin typeface="メイリオ" panose="020B0604030504040204" pitchFamily="50" charset="-128"/>
                <a:ea typeface="メイリオ" panose="020B0604030504040204" pitchFamily="50" charset="-128"/>
                <a:cs typeface="Arial Unicode MS" pitchFamily="34" charset="-128"/>
              </a:rPr>
              <a:t>密码</a:t>
            </a:r>
            <a:r>
              <a:rPr lang="en-US" altLang="ja-JP" sz="1600" kern="0" dirty="0">
                <a:latin typeface="メイリオ" panose="020B0604030504040204" pitchFamily="50" charset="-128"/>
                <a:ea typeface="メイリオ" panose="020B0604030504040204" pitchFamily="50" charset="-128"/>
                <a:cs typeface="Arial Unicode MS" pitchFamily="34" charset="-128"/>
              </a:rPr>
              <a:t>:</a:t>
            </a:r>
            <a:r>
              <a:rPr lang="zh-CN" altLang="en-US" sz="1600" kern="0" dirty="0">
                <a:latin typeface="メイリオ" panose="020B0604030504040204" pitchFamily="50" charset="-128"/>
                <a:ea typeface="メイリオ" panose="020B0604030504040204" pitchFamily="50" charset="-128"/>
                <a:cs typeface="Arial Unicode MS" pitchFamily="34" charset="-128"/>
              </a:rPr>
              <a:t>必须包含至少八位字符（字母和数字的组合）</a:t>
            </a:r>
            <a:endParaRPr lang="en-US" altLang="ja-JP" sz="1600" kern="0" dirty="0">
              <a:latin typeface="メイリオ" panose="020B0604030504040204" pitchFamily="50" charset="-128"/>
              <a:ea typeface="メイリオ" panose="020B0604030504040204" pitchFamily="50" charset="-128"/>
              <a:cs typeface="Arial Unicode MS" pitchFamily="34" charset="-128"/>
            </a:endParaRPr>
          </a:p>
          <a:p>
            <a:pPr defTabSz="914400" fontAlgn="base">
              <a:spcBef>
                <a:spcPct val="50000"/>
              </a:spcBef>
              <a:spcAft>
                <a:spcPct val="0"/>
              </a:spcAft>
              <a:buClr>
                <a:srgbClr val="F0AB00"/>
              </a:buClr>
            </a:pPr>
            <a:r>
              <a:rPr lang="ja-JP" altLang="en-US" sz="1600" kern="0" dirty="0">
                <a:latin typeface="メイリオ" panose="020B0604030504040204" pitchFamily="50" charset="-128"/>
                <a:ea typeface="メイリオ" panose="020B0604030504040204" pitchFamily="50" charset="-128"/>
                <a:cs typeface="Arial Unicode MS" pitchFamily="34" charset="-128"/>
              </a:rPr>
              <a:t>・</a:t>
            </a:r>
            <a:r>
              <a:rPr lang="zh-CN" altLang="en-US" sz="1600" kern="0" dirty="0">
                <a:latin typeface="メイリオ" panose="020B0604030504040204" pitchFamily="50" charset="-128"/>
                <a:ea typeface="メイリオ" panose="020B0604030504040204" pitchFamily="50" charset="-128"/>
                <a:cs typeface="Arial Unicode MS" pitchFamily="34" charset="-128"/>
              </a:rPr>
              <a:t>选中“已阅读并接受</a:t>
            </a:r>
            <a:r>
              <a:rPr lang="en-US" altLang="zh-CN" sz="1600" kern="0" dirty="0">
                <a:latin typeface="メイリオ" panose="020B0604030504040204" pitchFamily="50" charset="-128"/>
                <a:ea typeface="メイリオ" panose="020B0604030504040204" pitchFamily="50" charset="-128"/>
                <a:cs typeface="Arial Unicode MS" pitchFamily="34" charset="-128"/>
              </a:rPr>
              <a:t>……</a:t>
            </a:r>
            <a:r>
              <a:rPr lang="zh-CN" altLang="en-US" sz="1600" kern="0" dirty="0">
                <a:latin typeface="メイリオ" panose="020B0604030504040204" pitchFamily="50" charset="-128"/>
                <a:ea typeface="メイリオ" panose="020B0604030504040204" pitchFamily="50" charset="-128"/>
                <a:cs typeface="Arial Unicode MS" pitchFamily="34" charset="-128"/>
              </a:rPr>
              <a:t>”</a:t>
            </a:r>
            <a:r>
              <a:rPr lang="ja-JP" altLang="en-US" sz="1600" kern="0" dirty="0">
                <a:latin typeface="メイリオ" panose="020B0604030504040204" pitchFamily="50" charset="-128"/>
                <a:ea typeface="メイリオ" panose="020B0604030504040204" pitchFamily="50" charset="-128"/>
                <a:cs typeface="Arial Unicode MS" pitchFamily="34" charset="-128"/>
              </a:rPr>
              <a:t> </a:t>
            </a:r>
            <a:r>
              <a:rPr lang="zh-CN" altLang="en-US" sz="1600" kern="0" dirty="0">
                <a:latin typeface="メイリオ" panose="020B0604030504040204" pitchFamily="50" charset="-128"/>
                <a:ea typeface="メイリオ" panose="020B0604030504040204" pitchFamily="50" charset="-128"/>
                <a:cs typeface="Arial Unicode MS" pitchFamily="34" charset="-128"/>
              </a:rPr>
              <a:t>点击“</a:t>
            </a:r>
            <a:r>
              <a:rPr lang="zh-CN" altLang="en-US" sz="1600" b="1" kern="0" dirty="0">
                <a:latin typeface="メイリオ" panose="020B0604030504040204" pitchFamily="50" charset="-128"/>
                <a:ea typeface="メイリオ" panose="020B0604030504040204" pitchFamily="50" charset="-128"/>
                <a:cs typeface="Arial Unicode MS" pitchFamily="34" charset="-128"/>
              </a:rPr>
              <a:t>立即注册”</a:t>
            </a:r>
            <a:r>
              <a:rPr lang="zh-CN" altLang="en-US" sz="1800" kern="0" dirty="0">
                <a:latin typeface="メイリオ" panose="020B0604030504040204" pitchFamily="50" charset="-128"/>
                <a:ea typeface="メイリオ" panose="020B0604030504040204" pitchFamily="50" charset="-128"/>
                <a:cs typeface="Arial Unicode MS" pitchFamily="34" charset="-128"/>
              </a:rPr>
              <a:t>。</a:t>
            </a:r>
            <a:endParaRPr lang="en-US" altLang="ja-JP" sz="1800" kern="0" dirty="0">
              <a:latin typeface="メイリオ" panose="020B0604030504040204" pitchFamily="50" charset="-128"/>
              <a:ea typeface="メイリオ" panose="020B0604030504040204" pitchFamily="50" charset="-128"/>
              <a:cs typeface="Arial Unicode MS" pitchFamily="34" charset="-128"/>
            </a:endParaRPr>
          </a:p>
        </p:txBody>
      </p:sp>
      <p:cxnSp>
        <p:nvCxnSpPr>
          <p:cNvPr id="39" name="Elbow Connector 14">
            <a:extLst>
              <a:ext uri="{FF2B5EF4-FFF2-40B4-BE49-F238E27FC236}">
                <a16:creationId xmlns:a16="http://schemas.microsoft.com/office/drawing/2014/main" id="{B941F424-7AFD-4976-9F3E-E8BA28C72994}"/>
              </a:ext>
            </a:extLst>
          </p:cNvPr>
          <p:cNvCxnSpPr>
            <a:cxnSpLocks/>
          </p:cNvCxnSpPr>
          <p:nvPr/>
        </p:nvCxnSpPr>
        <p:spPr>
          <a:xfrm>
            <a:off x="4262910" y="3416969"/>
            <a:ext cx="974661" cy="870841"/>
          </a:xfrm>
          <a:prstGeom prst="bentConnector3">
            <a:avLst>
              <a:gd name="adj1" fmla="val 489"/>
            </a:avLst>
          </a:prstGeom>
          <a:ln w="28575">
            <a:solidFill>
              <a:srgbClr val="D4652D"/>
            </a:solidFill>
            <a:tailEnd type="triangle"/>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1342FFFC-EDB5-47AC-A6F8-065EBF036675}"/>
              </a:ext>
            </a:extLst>
          </p:cNvPr>
          <p:cNvPicPr>
            <a:picLocks noChangeAspect="1"/>
          </p:cNvPicPr>
          <p:nvPr/>
        </p:nvPicPr>
        <p:blipFill>
          <a:blip r:embed="rId5"/>
          <a:stretch>
            <a:fillRect/>
          </a:stretch>
        </p:blipFill>
        <p:spPr>
          <a:xfrm>
            <a:off x="3570867" y="1384149"/>
            <a:ext cx="3926921" cy="2032820"/>
          </a:xfrm>
          <a:prstGeom prst="rect">
            <a:avLst/>
          </a:prstGeom>
          <a:effectLst>
            <a:outerShdw blurRad="50800" dist="50800" dir="5400000" algn="ctr" rotWithShape="0">
              <a:schemeClr val="accent1"/>
            </a:outerShdw>
          </a:effectLst>
        </p:spPr>
      </p:pic>
      <p:pic>
        <p:nvPicPr>
          <p:cNvPr id="9" name="Picture 8">
            <a:extLst>
              <a:ext uri="{FF2B5EF4-FFF2-40B4-BE49-F238E27FC236}">
                <a16:creationId xmlns:a16="http://schemas.microsoft.com/office/drawing/2014/main" id="{B7E4BC4E-59A1-4374-AFE9-7ADEEBF68183}"/>
              </a:ext>
            </a:extLst>
          </p:cNvPr>
          <p:cNvPicPr>
            <a:picLocks noChangeAspect="1"/>
          </p:cNvPicPr>
          <p:nvPr/>
        </p:nvPicPr>
        <p:blipFill>
          <a:blip r:embed="rId6"/>
          <a:stretch>
            <a:fillRect/>
          </a:stretch>
        </p:blipFill>
        <p:spPr>
          <a:xfrm>
            <a:off x="3570867" y="3516298"/>
            <a:ext cx="3926921" cy="2252908"/>
          </a:xfrm>
          <a:prstGeom prst="rect">
            <a:avLst/>
          </a:prstGeom>
          <a:effectLst>
            <a:outerShdw blurRad="50800" dist="50800" dir="5400000" algn="ctr" rotWithShape="0">
              <a:schemeClr val="accent1"/>
            </a:outerShdw>
          </a:effectLst>
        </p:spPr>
      </p:pic>
      <p:pic>
        <p:nvPicPr>
          <p:cNvPr id="14" name="Picture 13">
            <a:extLst>
              <a:ext uri="{FF2B5EF4-FFF2-40B4-BE49-F238E27FC236}">
                <a16:creationId xmlns:a16="http://schemas.microsoft.com/office/drawing/2014/main" id="{6128D798-491F-4BD0-B936-05E28575E137}"/>
              </a:ext>
            </a:extLst>
          </p:cNvPr>
          <p:cNvPicPr>
            <a:picLocks noChangeAspect="1"/>
          </p:cNvPicPr>
          <p:nvPr/>
        </p:nvPicPr>
        <p:blipFill>
          <a:blip r:embed="rId7"/>
          <a:stretch>
            <a:fillRect/>
          </a:stretch>
        </p:blipFill>
        <p:spPr>
          <a:xfrm>
            <a:off x="3604009" y="5168543"/>
            <a:ext cx="5295342" cy="827572"/>
          </a:xfrm>
          <a:prstGeom prst="rect">
            <a:avLst/>
          </a:prstGeom>
        </p:spPr>
      </p:pic>
      <p:sp>
        <p:nvSpPr>
          <p:cNvPr id="20" name="Rectangle 19">
            <a:extLst>
              <a:ext uri="{FF2B5EF4-FFF2-40B4-BE49-F238E27FC236}">
                <a16:creationId xmlns:a16="http://schemas.microsoft.com/office/drawing/2014/main" id="{CAA29E12-C7D6-404C-A92E-BBFB0848331A}"/>
              </a:ext>
            </a:extLst>
          </p:cNvPr>
          <p:cNvSpPr/>
          <p:nvPr/>
        </p:nvSpPr>
        <p:spPr bwMode="gray">
          <a:xfrm>
            <a:off x="3644547" y="5741313"/>
            <a:ext cx="689594" cy="221969"/>
          </a:xfrm>
          <a:prstGeom prst="rect">
            <a:avLst/>
          </a:prstGeom>
          <a:noFill/>
          <a:ln w="3810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Tree>
    <p:extLst>
      <p:ext uri="{BB962C8B-B14F-4D97-AF65-F5344CB8AC3E}">
        <p14:creationId xmlns:p14="http://schemas.microsoft.com/office/powerpoint/2010/main" val="229588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ipe(up)">
                                      <p:cBhvr>
                                        <p:cTn id="7"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B79F80-1845-4AEF-BB72-C4731A6E57C0}"/>
              </a:ext>
            </a:extLst>
          </p:cNvPr>
          <p:cNvSpPr>
            <a:spLocks noGrp="1"/>
          </p:cNvSpPr>
          <p:nvPr>
            <p:ph type="title"/>
          </p:nvPr>
        </p:nvSpPr>
        <p:spPr>
          <a:xfrm>
            <a:off x="428910" y="368477"/>
            <a:ext cx="8496000" cy="756000"/>
          </a:xfrm>
        </p:spPr>
        <p:txBody>
          <a:bodyPr/>
          <a:lstStyle/>
          <a:p>
            <a:r>
              <a:rPr lang="zh-CN" altLang="en-US" dirty="0">
                <a:solidFill>
                  <a:srgbClr val="007681"/>
                </a:solidFill>
              </a:rPr>
              <a:t>设置完成～查看订单详情</a:t>
            </a:r>
            <a:endParaRPr lang="en-US" dirty="0">
              <a:solidFill>
                <a:srgbClr val="007681"/>
              </a:solidFill>
            </a:endParaRPr>
          </a:p>
        </p:txBody>
      </p:sp>
      <p:sp>
        <p:nvSpPr>
          <p:cNvPr id="3" name="Slide Number Placeholder 2">
            <a:extLst>
              <a:ext uri="{FF2B5EF4-FFF2-40B4-BE49-F238E27FC236}">
                <a16:creationId xmlns:a16="http://schemas.microsoft.com/office/drawing/2014/main" id="{418CE828-D5A3-43DE-A57C-6E4F7B55F102}"/>
              </a:ext>
            </a:extLst>
          </p:cNvPr>
          <p:cNvSpPr>
            <a:spLocks noGrp="1"/>
          </p:cNvSpPr>
          <p:nvPr>
            <p:ph type="sldNum" sz="quarter" idx="4"/>
          </p:nvPr>
        </p:nvSpPr>
        <p:spPr/>
        <p:txBody>
          <a:bodyPr/>
          <a:lstStyle/>
          <a:p>
            <a:fld id="{3DF1AFCE-D540-41EE-B441-3ED6DEB25CDC}" type="slidenum">
              <a:rPr lang="en-US" smtClean="0">
                <a:solidFill>
                  <a:prstClr val="white"/>
                </a:solidFill>
              </a:rPr>
              <a:pPr/>
              <a:t>12</a:t>
            </a:fld>
            <a:endParaRPr lang="en-US" dirty="0">
              <a:solidFill>
                <a:prstClr val="white"/>
              </a:solidFill>
            </a:endParaRPr>
          </a:p>
        </p:txBody>
      </p:sp>
      <p:sp>
        <p:nvSpPr>
          <p:cNvPr id="4" name="TextBox 3">
            <a:extLst>
              <a:ext uri="{FF2B5EF4-FFF2-40B4-BE49-F238E27FC236}">
                <a16:creationId xmlns:a16="http://schemas.microsoft.com/office/drawing/2014/main" id="{B2E4586A-A269-4F61-A817-E51434587515}"/>
              </a:ext>
            </a:extLst>
          </p:cNvPr>
          <p:cNvSpPr txBox="1"/>
          <p:nvPr/>
        </p:nvSpPr>
        <p:spPr>
          <a:xfrm>
            <a:off x="428910" y="1476977"/>
            <a:ext cx="3224464" cy="307777"/>
          </a:xfrm>
          <a:prstGeom prst="rect">
            <a:avLst/>
          </a:prstGeom>
          <a:noFill/>
        </p:spPr>
        <p:txBody>
          <a:bodyPr wrap="square" lIns="0" tIns="0" rIns="0" bIns="0" rtlCol="0">
            <a:spAutoFit/>
          </a:bodyPr>
          <a:lstStyle/>
          <a:p>
            <a:pPr fontAlgn="base">
              <a:spcBef>
                <a:spcPts val="600"/>
              </a:spcBef>
              <a:spcAft>
                <a:spcPct val="0"/>
              </a:spcAft>
              <a:buClr>
                <a:srgbClr val="F0AB00"/>
              </a:buClr>
              <a:buSzPct val="80000"/>
            </a:pPr>
            <a:r>
              <a:rPr lang="zh-CN" altLang="en-US" sz="2000" kern="0" dirty="0">
                <a:ea typeface="Arial Unicode MS" pitchFamily="34" charset="-128"/>
                <a:cs typeface="Arial Unicode MS" pitchFamily="34" charset="-128"/>
              </a:rPr>
              <a:t>注册完成通知</a:t>
            </a:r>
            <a:endParaRPr lang="en-US" sz="2000" kern="0" dirty="0" err="1">
              <a:ea typeface="Arial Unicode MS" pitchFamily="34" charset="-128"/>
              <a:cs typeface="Arial Unicode MS" pitchFamily="34" charset="-128"/>
            </a:endParaRPr>
          </a:p>
        </p:txBody>
      </p:sp>
      <p:pic>
        <p:nvPicPr>
          <p:cNvPr id="5" name="Picture 4">
            <a:extLst>
              <a:ext uri="{FF2B5EF4-FFF2-40B4-BE49-F238E27FC236}">
                <a16:creationId xmlns:a16="http://schemas.microsoft.com/office/drawing/2014/main" id="{54CF8D15-7269-4DDF-AC91-76CF21DD30D7}"/>
              </a:ext>
            </a:extLst>
          </p:cNvPr>
          <p:cNvPicPr>
            <a:picLocks noChangeAspect="1"/>
          </p:cNvPicPr>
          <p:nvPr/>
        </p:nvPicPr>
        <p:blipFill>
          <a:blip r:embed="rId2"/>
          <a:stretch>
            <a:fillRect/>
          </a:stretch>
        </p:blipFill>
        <p:spPr>
          <a:xfrm>
            <a:off x="428910" y="1922901"/>
            <a:ext cx="3969470" cy="2136135"/>
          </a:xfrm>
          <a:prstGeom prst="rect">
            <a:avLst/>
          </a:prstGeom>
          <a:effectLst>
            <a:outerShdw blurRad="50800" dist="50800" dir="5400000" algn="ctr" rotWithShape="0">
              <a:schemeClr val="accent1"/>
            </a:outerShdw>
          </a:effectLst>
        </p:spPr>
      </p:pic>
      <p:sp>
        <p:nvSpPr>
          <p:cNvPr id="6" name="矢印: 右 9">
            <a:extLst>
              <a:ext uri="{FF2B5EF4-FFF2-40B4-BE49-F238E27FC236}">
                <a16:creationId xmlns:a16="http://schemas.microsoft.com/office/drawing/2014/main" id="{A56FFFC5-9CA7-4744-A9A1-1BB7F1AFB38D}"/>
              </a:ext>
            </a:extLst>
          </p:cNvPr>
          <p:cNvSpPr/>
          <p:nvPr/>
        </p:nvSpPr>
        <p:spPr>
          <a:xfrm>
            <a:off x="4585958" y="2992650"/>
            <a:ext cx="405496" cy="47540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7" name="Rectangle 6">
            <a:extLst>
              <a:ext uri="{FF2B5EF4-FFF2-40B4-BE49-F238E27FC236}">
                <a16:creationId xmlns:a16="http://schemas.microsoft.com/office/drawing/2014/main" id="{D43067F1-300B-4103-B280-920B247CAD04}"/>
              </a:ext>
            </a:extLst>
          </p:cNvPr>
          <p:cNvSpPr/>
          <p:nvPr/>
        </p:nvSpPr>
        <p:spPr bwMode="gray">
          <a:xfrm>
            <a:off x="618106" y="4381835"/>
            <a:ext cx="3310145" cy="1218429"/>
          </a:xfrm>
          <a:prstGeom prst="rect">
            <a:avLst/>
          </a:prstGeom>
          <a:solidFill>
            <a:schemeClr val="bg1"/>
          </a:solidFill>
          <a:ln w="6350" algn="ctr">
            <a:solidFill>
              <a:schemeClr val="accent1"/>
            </a:solidFill>
            <a:miter lim="800000"/>
            <a:headEnd/>
            <a:tailEnd/>
          </a:ln>
        </p:spPr>
        <p:txBody>
          <a:bodyPr lIns="90000" tIns="72000" rIns="90000" bIns="72000" rtlCol="0" anchor="ctr"/>
          <a:lstStyle/>
          <a:p>
            <a:pPr defTabSz="914400" fontAlgn="base">
              <a:spcBef>
                <a:spcPct val="50000"/>
              </a:spcBef>
              <a:spcAft>
                <a:spcPct val="0"/>
              </a:spcAft>
              <a:buClr>
                <a:srgbClr val="F0AB00"/>
              </a:buClr>
            </a:pPr>
            <a:r>
              <a:rPr kumimoji="1" lang="zh-CN" altLang="en-US" sz="1600" kern="0" dirty="0">
                <a:latin typeface="メイリオ" panose="020B0604030504040204" pitchFamily="50" charset="-128"/>
                <a:ea typeface="メイリオ" panose="020B0604030504040204" pitchFamily="50" charset="-128"/>
                <a:cs typeface="Arial Unicode MS" pitchFamily="34" charset="-128"/>
              </a:rPr>
              <a:t>一旦设置完成</a:t>
            </a:r>
            <a:r>
              <a:rPr kumimoji="1" lang="en-US" altLang="ja-JP" sz="1600" kern="0" dirty="0">
                <a:latin typeface="メイリオ" panose="020B0604030504040204" pitchFamily="50" charset="-128"/>
                <a:ea typeface="メイリオ" panose="020B0604030504040204" pitchFamily="50" charset="-128"/>
                <a:cs typeface="Arial Unicode MS" pitchFamily="34" charset="-128"/>
              </a:rPr>
              <a:t>, </a:t>
            </a:r>
            <a:r>
              <a:rPr kumimoji="1" lang="zh-CN" altLang="en-US" sz="1600" kern="0" dirty="0">
                <a:latin typeface="メイリオ" panose="020B0604030504040204" pitchFamily="50" charset="-128"/>
                <a:ea typeface="メイリオ" panose="020B0604030504040204" pitchFamily="50" charset="-128"/>
                <a:cs typeface="Arial Unicode MS" pitchFamily="34" charset="-128"/>
              </a:rPr>
              <a:t>您会收到一封来</a:t>
            </a:r>
            <a:r>
              <a:rPr kumimoji="1" lang="ja-JP" altLang="en-US" sz="1600" kern="0" dirty="0">
                <a:latin typeface="メイリオ" panose="020B0604030504040204" pitchFamily="50" charset="-128"/>
                <a:ea typeface="メイリオ" panose="020B0604030504040204" pitchFamily="50" charset="-128"/>
                <a:cs typeface="Arial Unicode MS" pitchFamily="34" charset="-128"/>
              </a:rPr>
              <a:t>「</a:t>
            </a:r>
            <a:r>
              <a:rPr kumimoji="1" lang="en-US" altLang="ja-JP" sz="1600" kern="0" dirty="0">
                <a:latin typeface="メイリオ" panose="020B0604030504040204" pitchFamily="50" charset="-128"/>
                <a:ea typeface="メイリオ" panose="020B0604030504040204" pitchFamily="50" charset="-128"/>
                <a:cs typeface="Arial Unicode MS" pitchFamily="34" charset="-128"/>
              </a:rPr>
              <a:t>Ariba Commerce Cloud</a:t>
            </a:r>
            <a:r>
              <a:rPr kumimoji="1" lang="ja-JP" altLang="en-US" sz="1600" kern="0" dirty="0">
                <a:latin typeface="メイリオ" panose="020B0604030504040204" pitchFamily="50" charset="-128"/>
                <a:ea typeface="メイリオ" panose="020B0604030504040204" pitchFamily="50" charset="-128"/>
                <a:cs typeface="Arial Unicode MS" pitchFamily="34" charset="-128"/>
              </a:rPr>
              <a:t>」</a:t>
            </a:r>
            <a:r>
              <a:rPr kumimoji="1" lang="zh-CN" altLang="en-US" sz="1600" kern="0" dirty="0">
                <a:latin typeface="メイリオ" panose="020B0604030504040204" pitchFamily="50" charset="-128"/>
                <a:ea typeface="メイリオ" panose="020B0604030504040204" pitchFamily="50" charset="-128"/>
                <a:cs typeface="Arial Unicode MS" pitchFamily="34" charset="-128"/>
              </a:rPr>
              <a:t>的注册通知邮件。请保留该邮件以作为参考。</a:t>
            </a:r>
            <a:endParaRPr kumimoji="1" lang="en-US" altLang="ja-JP" sz="1600" kern="0" dirty="0">
              <a:latin typeface="メイリオ" panose="020B0604030504040204" pitchFamily="50" charset="-128"/>
              <a:ea typeface="メイリオ" panose="020B0604030504040204" pitchFamily="50" charset="-128"/>
              <a:cs typeface="Arial Unicode MS" pitchFamily="34" charset="-128"/>
            </a:endParaRPr>
          </a:p>
        </p:txBody>
      </p:sp>
      <p:sp>
        <p:nvSpPr>
          <p:cNvPr id="8" name="Rectangle 7">
            <a:extLst>
              <a:ext uri="{FF2B5EF4-FFF2-40B4-BE49-F238E27FC236}">
                <a16:creationId xmlns:a16="http://schemas.microsoft.com/office/drawing/2014/main" id="{5133DD12-6F75-4811-926B-63B687B4DABE}"/>
              </a:ext>
            </a:extLst>
          </p:cNvPr>
          <p:cNvSpPr/>
          <p:nvPr/>
        </p:nvSpPr>
        <p:spPr>
          <a:xfrm>
            <a:off x="6453495" y="1384644"/>
            <a:ext cx="1210588" cy="400110"/>
          </a:xfrm>
          <a:prstGeom prst="rect">
            <a:avLst/>
          </a:prstGeom>
        </p:spPr>
        <p:txBody>
          <a:bodyPr wrap="none">
            <a:spAutoFit/>
          </a:bodyPr>
          <a:lstStyle/>
          <a:p>
            <a:r>
              <a:rPr lang="zh-CN" altLang="en-US" sz="2000" kern="0" dirty="0">
                <a:latin typeface="メイリオ" panose="020B0604030504040204" pitchFamily="50" charset="-128"/>
                <a:ea typeface="メイリオ" panose="020B0604030504040204" pitchFamily="50" charset="-128"/>
                <a:cs typeface="Arial Unicode MS" pitchFamily="34" charset="-128"/>
              </a:rPr>
              <a:t>查看订单</a:t>
            </a:r>
            <a:endParaRPr lang="ja-JP" altLang="en-US" sz="2000" dirty="0">
              <a:latin typeface="メイリオ" panose="020B0604030504040204" pitchFamily="50" charset="-128"/>
              <a:ea typeface="メイリオ" panose="020B0604030504040204" pitchFamily="50" charset="-128"/>
            </a:endParaRPr>
          </a:p>
        </p:txBody>
      </p:sp>
      <p:pic>
        <p:nvPicPr>
          <p:cNvPr id="9" name="Picture 8">
            <a:extLst>
              <a:ext uri="{FF2B5EF4-FFF2-40B4-BE49-F238E27FC236}">
                <a16:creationId xmlns:a16="http://schemas.microsoft.com/office/drawing/2014/main" id="{C06792A7-75D5-4922-801C-F4FB9B0419DE}"/>
              </a:ext>
            </a:extLst>
          </p:cNvPr>
          <p:cNvPicPr>
            <a:picLocks noChangeAspect="1"/>
          </p:cNvPicPr>
          <p:nvPr/>
        </p:nvPicPr>
        <p:blipFill>
          <a:blip r:embed="rId3"/>
          <a:stretch>
            <a:fillRect/>
          </a:stretch>
        </p:blipFill>
        <p:spPr>
          <a:xfrm>
            <a:off x="5054293" y="1987163"/>
            <a:ext cx="3705244" cy="2285017"/>
          </a:xfrm>
          <a:prstGeom prst="rect">
            <a:avLst/>
          </a:prstGeom>
          <a:effectLst>
            <a:outerShdw blurRad="50800" dist="50800" dir="5400000" algn="ctr" rotWithShape="0">
              <a:srgbClr val="FFC000"/>
            </a:outerShdw>
          </a:effectLst>
        </p:spPr>
      </p:pic>
      <p:sp>
        <p:nvSpPr>
          <p:cNvPr id="10" name="Rectangle 9">
            <a:extLst>
              <a:ext uri="{FF2B5EF4-FFF2-40B4-BE49-F238E27FC236}">
                <a16:creationId xmlns:a16="http://schemas.microsoft.com/office/drawing/2014/main" id="{6055D5DA-E881-4342-82E5-5FFB54D47100}"/>
              </a:ext>
            </a:extLst>
          </p:cNvPr>
          <p:cNvSpPr/>
          <p:nvPr/>
        </p:nvSpPr>
        <p:spPr bwMode="gray">
          <a:xfrm>
            <a:off x="5054293" y="4639180"/>
            <a:ext cx="3705244" cy="703737"/>
          </a:xfrm>
          <a:prstGeom prst="rect">
            <a:avLst/>
          </a:prstGeom>
          <a:solidFill>
            <a:schemeClr val="bg1"/>
          </a:solidFill>
          <a:ln w="6350" algn="ctr">
            <a:solidFill>
              <a:schemeClr val="accent1"/>
            </a:solidFill>
            <a:miter lim="800000"/>
            <a:headEnd/>
            <a:tailEnd/>
          </a:ln>
        </p:spPr>
        <p:txBody>
          <a:bodyPr lIns="90000" tIns="72000" rIns="90000" bIns="72000" rtlCol="0" anchor="ctr"/>
          <a:lstStyle/>
          <a:p>
            <a:pPr defTabSz="914400" fontAlgn="base">
              <a:spcBef>
                <a:spcPct val="50000"/>
              </a:spcBef>
              <a:spcAft>
                <a:spcPct val="0"/>
              </a:spcAft>
              <a:buClr>
                <a:srgbClr val="F0AB00"/>
              </a:buClr>
            </a:pPr>
            <a:r>
              <a:rPr kumimoji="1" lang="zh-CN" altLang="en-US" sz="1600" kern="0" dirty="0">
                <a:latin typeface="メイリオ" panose="020B0604030504040204" pitchFamily="50" charset="-128"/>
                <a:ea typeface="メイリオ" panose="020B0604030504040204" pitchFamily="50" charset="-128"/>
                <a:cs typeface="Arial Unicode MS" pitchFamily="34" charset="-128"/>
              </a:rPr>
              <a:t>注册后可以查看来自采购方的订单详情。</a:t>
            </a:r>
            <a:endParaRPr kumimoji="1" lang="en-US" altLang="ja-JP" sz="1600" kern="0" dirty="0">
              <a:latin typeface="メイリオ" panose="020B0604030504040204" pitchFamily="50" charset="-128"/>
              <a:ea typeface="メイリオ" panose="020B0604030504040204" pitchFamily="50" charset="-128"/>
              <a:cs typeface="Arial Unicode MS" pitchFamily="34" charset="-128"/>
            </a:endParaRPr>
          </a:p>
        </p:txBody>
      </p:sp>
    </p:spTree>
    <p:extLst>
      <p:ext uri="{BB962C8B-B14F-4D97-AF65-F5344CB8AC3E}">
        <p14:creationId xmlns:p14="http://schemas.microsoft.com/office/powerpoint/2010/main" val="32583522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05D2FB-A11A-4DE1-97D3-B76221D52F48}"/>
              </a:ext>
            </a:extLst>
          </p:cNvPr>
          <p:cNvSpPr txBox="1">
            <a:spLocks/>
          </p:cNvSpPr>
          <p:nvPr/>
        </p:nvSpPr>
        <p:spPr bwMode="gray">
          <a:xfrm>
            <a:off x="586305" y="383534"/>
            <a:ext cx="8425720" cy="442784"/>
          </a:xfrm>
          <a:prstGeom prst="rect">
            <a:avLst/>
          </a:prstGeom>
        </p:spPr>
        <p:txBody>
          <a:bodyPr vert="horz" lIns="0" tIns="0" rIns="0" bIns="0" rtlCol="0" anchor="ctr" anchorCtr="0">
            <a:noAutofit/>
          </a:bodyPr>
          <a:lstStyle>
            <a:lvl1pPr algn="l" defTabSz="1088776" rtl="0" eaLnBrk="1" latinLnBrk="0" hangingPunct="1">
              <a:spcBef>
                <a:spcPct val="0"/>
              </a:spcBef>
              <a:buNone/>
              <a:defRPr sz="2800" b="1" kern="1200">
                <a:solidFill>
                  <a:schemeClr val="accent2"/>
                </a:solidFill>
                <a:latin typeface="+mj-lt"/>
                <a:ea typeface="+mj-ea"/>
                <a:cs typeface="+mj-cs"/>
              </a:defRPr>
            </a:lvl1pPr>
          </a:lstStyle>
          <a:p>
            <a:pPr marL="0" marR="0" lvl="0" indent="0" algn="l" defTabSz="1088776" rtl="0" eaLnBrk="1" fontAlgn="auto" latinLnBrk="0" hangingPunct="1">
              <a:lnSpc>
                <a:spcPct val="100000"/>
              </a:lnSpc>
              <a:spcBef>
                <a:spcPct val="0"/>
              </a:spcBef>
              <a:spcAft>
                <a:spcPts val="0"/>
              </a:spcAft>
              <a:buClrTx/>
              <a:buSzTx/>
              <a:buFontTx/>
              <a:buNone/>
              <a:tabLst/>
              <a:defRPr/>
            </a:pPr>
            <a:r>
              <a:rPr lang="zh-CN" altLang="en-US" sz="2400" dirty="0">
                <a:solidFill>
                  <a:srgbClr val="007681"/>
                </a:solidFill>
                <a:latin typeface="Arial"/>
              </a:rPr>
              <a:t>登录－已有帐号</a:t>
            </a:r>
            <a:endParaRPr kumimoji="0" lang="en-US" sz="2400" b="1" i="0" u="none" strike="noStrike" kern="1200" cap="none" spc="0" normalizeH="0" baseline="0" noProof="0" dirty="0">
              <a:ln>
                <a:noFill/>
              </a:ln>
              <a:solidFill>
                <a:srgbClr val="007681"/>
              </a:solidFill>
              <a:effectLst/>
              <a:uLnTx/>
              <a:uFillTx/>
              <a:latin typeface="Arial"/>
              <a:ea typeface="+mj-ea"/>
              <a:cs typeface="+mj-cs"/>
            </a:endParaRPr>
          </a:p>
        </p:txBody>
      </p:sp>
      <p:pic>
        <p:nvPicPr>
          <p:cNvPr id="3" name="Picture 2">
            <a:extLst>
              <a:ext uri="{FF2B5EF4-FFF2-40B4-BE49-F238E27FC236}">
                <a16:creationId xmlns:a16="http://schemas.microsoft.com/office/drawing/2014/main" id="{ED8DABD5-C451-44E1-B3AC-D39E2F1D08D7}"/>
              </a:ext>
            </a:extLst>
          </p:cNvPr>
          <p:cNvPicPr>
            <a:picLocks noChangeAspect="1"/>
          </p:cNvPicPr>
          <p:nvPr/>
        </p:nvPicPr>
        <p:blipFill>
          <a:blip r:embed="rId2"/>
          <a:stretch>
            <a:fillRect/>
          </a:stretch>
        </p:blipFill>
        <p:spPr>
          <a:xfrm>
            <a:off x="4146340" y="1338553"/>
            <a:ext cx="3963349" cy="2544205"/>
          </a:xfrm>
          <a:prstGeom prst="rect">
            <a:avLst/>
          </a:prstGeom>
          <a:effectLst>
            <a:outerShdw blurRad="50800" dist="50800" dir="5400000" algn="ctr" rotWithShape="0">
              <a:srgbClr val="FFC000"/>
            </a:outerShdw>
          </a:effectLst>
        </p:spPr>
      </p:pic>
      <p:pic>
        <p:nvPicPr>
          <p:cNvPr id="4" name="Picture 3">
            <a:extLst>
              <a:ext uri="{FF2B5EF4-FFF2-40B4-BE49-F238E27FC236}">
                <a16:creationId xmlns:a16="http://schemas.microsoft.com/office/drawing/2014/main" id="{419D98B4-DEEC-4090-9999-BB661BA970EC}"/>
              </a:ext>
            </a:extLst>
          </p:cNvPr>
          <p:cNvPicPr>
            <a:picLocks noChangeAspect="1"/>
          </p:cNvPicPr>
          <p:nvPr/>
        </p:nvPicPr>
        <p:blipFill>
          <a:blip r:embed="rId3"/>
          <a:stretch>
            <a:fillRect/>
          </a:stretch>
        </p:blipFill>
        <p:spPr>
          <a:xfrm>
            <a:off x="4146340" y="4129089"/>
            <a:ext cx="3963348" cy="2018177"/>
          </a:xfrm>
          <a:prstGeom prst="rect">
            <a:avLst/>
          </a:prstGeom>
          <a:effectLst>
            <a:outerShdw blurRad="50800" dist="50800" dir="5400000" algn="ctr" rotWithShape="0">
              <a:srgbClr val="FFC000"/>
            </a:outerShdw>
          </a:effectLst>
        </p:spPr>
      </p:pic>
      <p:sp>
        <p:nvSpPr>
          <p:cNvPr id="5" name="Callout: Line with Border and Accent Bar 4">
            <a:extLst>
              <a:ext uri="{FF2B5EF4-FFF2-40B4-BE49-F238E27FC236}">
                <a16:creationId xmlns:a16="http://schemas.microsoft.com/office/drawing/2014/main" id="{CE1BEE28-B699-4F84-B07C-0A52DD869BCE}"/>
              </a:ext>
            </a:extLst>
          </p:cNvPr>
          <p:cNvSpPr/>
          <p:nvPr/>
        </p:nvSpPr>
        <p:spPr bwMode="gray">
          <a:xfrm>
            <a:off x="586305" y="1663146"/>
            <a:ext cx="2855135" cy="964110"/>
          </a:xfrm>
          <a:prstGeom prst="accentBorderCallout1">
            <a:avLst>
              <a:gd name="adj1" fmla="val 52311"/>
              <a:gd name="adj2" fmla="val 106665"/>
              <a:gd name="adj3" fmla="val 52091"/>
              <a:gd name="adj4" fmla="val 114489"/>
            </a:avLst>
          </a:prstGeom>
          <a:solidFill>
            <a:schemeClr val="bg1"/>
          </a:solidFill>
          <a:ln w="6350" algn="ctr">
            <a:solidFill>
              <a:schemeClr val="accent1"/>
            </a:solidFill>
            <a:miter lim="800000"/>
            <a:headEnd/>
            <a:tailEnd/>
          </a:ln>
        </p:spPr>
        <p:txBody>
          <a:bodyPr lIns="90000" tIns="72000" rIns="90000" bIns="72000" rtlCol="0" anchor="ctr"/>
          <a:lstStyle/>
          <a:p>
            <a:pPr defTabSz="914400" fontAlgn="base">
              <a:spcBef>
                <a:spcPct val="50000"/>
              </a:spcBef>
              <a:spcAft>
                <a:spcPct val="0"/>
              </a:spcAft>
              <a:buClr>
                <a:srgbClr val="F0AB00"/>
              </a:buClr>
            </a:pPr>
            <a:r>
              <a:rPr lang="en-US" altLang="zh-CN" sz="1600" kern="0" dirty="0">
                <a:latin typeface="メイリオ" panose="020B0604030504040204" pitchFamily="50" charset="-128"/>
                <a:ea typeface="メイリオ" panose="020B0604030504040204" pitchFamily="50" charset="-128"/>
                <a:cs typeface="Arial Unicode MS" pitchFamily="34" charset="-128"/>
              </a:rPr>
              <a:t>1.</a:t>
            </a:r>
            <a:r>
              <a:rPr lang="zh-CN" altLang="en-US" sz="1600" kern="0" dirty="0">
                <a:latin typeface="メイリオ" panose="020B0604030504040204" pitchFamily="50" charset="-128"/>
                <a:ea typeface="メイリオ" panose="020B0604030504040204" pitchFamily="50" charset="-128"/>
                <a:cs typeface="Arial Unicode MS" pitchFamily="34" charset="-128"/>
              </a:rPr>
              <a:t>在收到的嘉吉发出的订单邮件中，点击</a:t>
            </a:r>
            <a:r>
              <a:rPr lang="en-US" altLang="ja-JP" sz="1600" kern="0" dirty="0">
                <a:latin typeface="メイリオ" panose="020B0604030504040204" pitchFamily="50" charset="-128"/>
                <a:ea typeface="メイリオ" panose="020B0604030504040204" pitchFamily="50" charset="-128"/>
                <a:cs typeface="Arial Unicode MS" pitchFamily="34" charset="-128"/>
              </a:rPr>
              <a:t> “</a:t>
            </a:r>
            <a:r>
              <a:rPr lang="zh-CN" altLang="en-US" sz="1600" kern="0" dirty="0">
                <a:latin typeface="メイリオ" panose="020B0604030504040204" pitchFamily="50" charset="-128"/>
                <a:ea typeface="メイリオ" panose="020B0604030504040204" pitchFamily="50" charset="-128"/>
                <a:cs typeface="Arial Unicode MS" pitchFamily="34" charset="-128"/>
              </a:rPr>
              <a:t>处理订单</a:t>
            </a:r>
            <a:r>
              <a:rPr lang="en-US" altLang="ja-JP" sz="1600" kern="0" dirty="0">
                <a:latin typeface="メイリオ" panose="020B0604030504040204" pitchFamily="50" charset="-128"/>
                <a:ea typeface="メイリオ" panose="020B0604030504040204" pitchFamily="50" charset="-128"/>
                <a:cs typeface="Arial Unicode MS" pitchFamily="34" charset="-128"/>
              </a:rPr>
              <a:t>”</a:t>
            </a:r>
          </a:p>
        </p:txBody>
      </p:sp>
      <p:sp>
        <p:nvSpPr>
          <p:cNvPr id="6" name="Callout: Line with Border and Accent Bar 5">
            <a:extLst>
              <a:ext uri="{FF2B5EF4-FFF2-40B4-BE49-F238E27FC236}">
                <a16:creationId xmlns:a16="http://schemas.microsoft.com/office/drawing/2014/main" id="{455A8B9F-10B3-4845-A91F-3B8780E78626}"/>
              </a:ext>
            </a:extLst>
          </p:cNvPr>
          <p:cNvSpPr/>
          <p:nvPr/>
        </p:nvSpPr>
        <p:spPr bwMode="gray">
          <a:xfrm>
            <a:off x="586305" y="4624023"/>
            <a:ext cx="2855135" cy="792955"/>
          </a:xfrm>
          <a:prstGeom prst="accentBorderCallout1">
            <a:avLst>
              <a:gd name="adj1" fmla="val 52311"/>
              <a:gd name="adj2" fmla="val 106665"/>
              <a:gd name="adj3" fmla="val 52091"/>
              <a:gd name="adj4" fmla="val 114489"/>
            </a:avLst>
          </a:prstGeom>
          <a:solidFill>
            <a:schemeClr val="bg1"/>
          </a:solidFill>
          <a:ln w="6350" algn="ctr">
            <a:solidFill>
              <a:schemeClr val="accent1"/>
            </a:solidFill>
            <a:miter lim="800000"/>
            <a:headEnd/>
            <a:tailEnd/>
          </a:ln>
        </p:spPr>
        <p:txBody>
          <a:bodyPr lIns="90000" tIns="72000" rIns="90000" bIns="72000" rtlCol="0" anchor="ctr"/>
          <a:lstStyle/>
          <a:p>
            <a:pPr defTabSz="914400" fontAlgn="base">
              <a:spcBef>
                <a:spcPct val="50000"/>
              </a:spcBef>
              <a:spcAft>
                <a:spcPct val="0"/>
              </a:spcAft>
              <a:buClr>
                <a:srgbClr val="F0AB00"/>
              </a:buClr>
            </a:pPr>
            <a:r>
              <a:rPr lang="en-US" altLang="zh-CN" sz="1600" kern="0" dirty="0">
                <a:latin typeface="メイリオ" panose="020B0604030504040204" pitchFamily="50" charset="-128"/>
                <a:ea typeface="メイリオ" panose="020B0604030504040204" pitchFamily="50" charset="-128"/>
                <a:cs typeface="Arial Unicode MS" pitchFamily="34" charset="-128"/>
              </a:rPr>
              <a:t>2.</a:t>
            </a:r>
            <a:r>
              <a:rPr lang="zh-CN" altLang="en-US" sz="1600" kern="0" dirty="0">
                <a:latin typeface="メイリオ" panose="020B0604030504040204" pitchFamily="50" charset="-128"/>
                <a:ea typeface="メイリオ" panose="020B0604030504040204" pitchFamily="50" charset="-128"/>
                <a:cs typeface="Arial Unicode MS" pitchFamily="34" charset="-128"/>
              </a:rPr>
              <a:t>网络浏览器出现在屏幕上，点击“登录”</a:t>
            </a:r>
            <a:endParaRPr lang="en-US" altLang="ja-JP" sz="1600" kern="0" dirty="0">
              <a:latin typeface="メイリオ" panose="020B0604030504040204" pitchFamily="50" charset="-128"/>
              <a:ea typeface="メイリオ" panose="020B0604030504040204" pitchFamily="50" charset="-128"/>
              <a:cs typeface="Arial Unicode MS" pitchFamily="34" charset="-128"/>
            </a:endParaRPr>
          </a:p>
        </p:txBody>
      </p:sp>
      <p:sp>
        <p:nvSpPr>
          <p:cNvPr id="7" name="Rectangle 6">
            <a:extLst>
              <a:ext uri="{FF2B5EF4-FFF2-40B4-BE49-F238E27FC236}">
                <a16:creationId xmlns:a16="http://schemas.microsoft.com/office/drawing/2014/main" id="{29F442C5-96B2-4419-9AC3-6BA89C760DFB}"/>
              </a:ext>
            </a:extLst>
          </p:cNvPr>
          <p:cNvSpPr/>
          <p:nvPr/>
        </p:nvSpPr>
        <p:spPr bwMode="gray">
          <a:xfrm>
            <a:off x="5788649" y="3254604"/>
            <a:ext cx="678730" cy="348792"/>
          </a:xfrm>
          <a:prstGeom prst="rect">
            <a:avLst/>
          </a:prstGeom>
          <a:noFill/>
          <a:ln w="3810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8" name="Rectangle 7">
            <a:extLst>
              <a:ext uri="{FF2B5EF4-FFF2-40B4-BE49-F238E27FC236}">
                <a16:creationId xmlns:a16="http://schemas.microsoft.com/office/drawing/2014/main" id="{2ABA3E79-03D9-4A34-8BD7-12F7583F5212}"/>
              </a:ext>
            </a:extLst>
          </p:cNvPr>
          <p:cNvSpPr/>
          <p:nvPr/>
        </p:nvSpPr>
        <p:spPr bwMode="gray">
          <a:xfrm>
            <a:off x="5896216" y="4435859"/>
            <a:ext cx="463595" cy="205466"/>
          </a:xfrm>
          <a:prstGeom prst="rect">
            <a:avLst/>
          </a:prstGeom>
          <a:noFill/>
          <a:ln w="3810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cxnSp>
        <p:nvCxnSpPr>
          <p:cNvPr id="10" name="直接连接符 9">
            <a:extLst>
              <a:ext uri="{FF2B5EF4-FFF2-40B4-BE49-F238E27FC236}">
                <a16:creationId xmlns:a16="http://schemas.microsoft.com/office/drawing/2014/main" id="{7EE95045-3DBA-4219-9617-AE25BE70850E}"/>
              </a:ext>
            </a:extLst>
          </p:cNvPr>
          <p:cNvCxnSpPr/>
          <p:nvPr/>
        </p:nvCxnSpPr>
        <p:spPr>
          <a:xfrm>
            <a:off x="500514" y="1203158"/>
            <a:ext cx="8162223"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902426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id="{C8EE5D57-1C1E-49F4-9D19-0A16D9720649}"/>
              </a:ext>
            </a:extLst>
          </p:cNvPr>
          <p:cNvPicPr>
            <a:picLocks noChangeAspect="1"/>
          </p:cNvPicPr>
          <p:nvPr/>
        </p:nvPicPr>
        <p:blipFill>
          <a:blip r:embed="rId3"/>
          <a:stretch>
            <a:fillRect/>
          </a:stretch>
        </p:blipFill>
        <p:spPr>
          <a:xfrm>
            <a:off x="428910" y="2585970"/>
            <a:ext cx="7657429" cy="2866386"/>
          </a:xfrm>
          <a:prstGeom prst="rect">
            <a:avLst/>
          </a:prstGeom>
          <a:effectLst>
            <a:outerShdw blurRad="50800" dist="50800" dir="5400000" algn="ctr" rotWithShape="0">
              <a:schemeClr val="accent1"/>
            </a:outerShdw>
          </a:effectLst>
        </p:spPr>
      </p:pic>
      <p:sp>
        <p:nvSpPr>
          <p:cNvPr id="2" name="Title 1"/>
          <p:cNvSpPr>
            <a:spLocks noGrp="1"/>
          </p:cNvSpPr>
          <p:nvPr>
            <p:ph type="title"/>
          </p:nvPr>
        </p:nvSpPr>
        <p:spPr/>
        <p:txBody>
          <a:bodyPr/>
          <a:lstStyle/>
          <a:p>
            <a:r>
              <a:rPr lang="zh-CN" altLang="en-US" dirty="0"/>
              <a:t>公司设置－</a:t>
            </a:r>
            <a:r>
              <a:rPr lang="en-US" altLang="zh-CN" sz="1600" dirty="0">
                <a:latin typeface="Meiryo" panose="020B0604030504040204" pitchFamily="34" charset="-128"/>
                <a:ea typeface="Meiryo" panose="020B0604030504040204" pitchFamily="34" charset="-128"/>
                <a:cs typeface="Meiryo" panose="020B0604030504040204" pitchFamily="34" charset="-128"/>
              </a:rPr>
              <a:t>a.</a:t>
            </a:r>
            <a:r>
              <a:rPr lang="zh-CN" altLang="en-US" sz="1600" dirty="0">
                <a:latin typeface="Meiryo" panose="020B0604030504040204" pitchFamily="34" charset="-128"/>
                <a:ea typeface="Meiryo" panose="020B0604030504040204" pitchFamily="34" charset="-128"/>
                <a:cs typeface="Meiryo" panose="020B0604030504040204" pitchFamily="34" charset="-128"/>
              </a:rPr>
              <a:t>公司概要</a:t>
            </a:r>
            <a:endParaRPr lang="en-US" sz="1600" dirty="0">
              <a:latin typeface="Meiryo" panose="020B0604030504040204" pitchFamily="34" charset="-128"/>
              <a:ea typeface="Meiryo" panose="020B0604030504040204" pitchFamily="34" charset="-128"/>
              <a:cs typeface="Meiryo" panose="020B0604030504040204" pitchFamily="34" charset="-128"/>
            </a:endParaRPr>
          </a:p>
        </p:txBody>
      </p:sp>
      <p:sp>
        <p:nvSpPr>
          <p:cNvPr id="12" name="Action Button: Help 11">
            <a:hlinkClick r:id="rId4" action="ppaction://hlinksldjump" highlightClick="1"/>
          </p:cNvPr>
          <p:cNvSpPr/>
          <p:nvPr/>
        </p:nvSpPr>
        <p:spPr bwMode="gray">
          <a:xfrm>
            <a:off x="7900416" y="5870448"/>
            <a:ext cx="320040" cy="320040"/>
          </a:xfrm>
          <a:prstGeom prst="actionButtonHelp">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L="0" marR="0" lvl="0" indent="0" algn="ctr" defTabSz="914400" rtl="0" eaLnBrk="1" fontAlgn="base" latinLnBrk="0" hangingPunct="1">
              <a:lnSpc>
                <a:spcPct val="100000"/>
              </a:lnSpc>
              <a:spcBef>
                <a:spcPct val="50000"/>
              </a:spcBef>
              <a:spcAft>
                <a:spcPct val="0"/>
              </a:spcAft>
              <a:buClr>
                <a:srgbClr val="F0AB00"/>
              </a:buClr>
              <a:buSzPct val="80000"/>
              <a:buFontTx/>
              <a:buNone/>
              <a:tabLst/>
              <a:defRPr/>
            </a:pPr>
            <a:endParaRPr kumimoji="0" lang="en-US" sz="1800" b="0" i="0" u="none" strike="noStrike" kern="0" cap="none" spc="0" normalizeH="0" baseline="0" noProof="0" dirty="0">
              <a:ln>
                <a:noFill/>
              </a:ln>
              <a:solidFill>
                <a:srgbClr val="000000"/>
              </a:solidFill>
              <a:effectLst/>
              <a:uLnTx/>
              <a:uFillTx/>
              <a:latin typeface="Arial"/>
              <a:ea typeface="Arial Unicode MS" pitchFamily="34" charset="-128"/>
              <a:cs typeface="Arial Unicode MS" pitchFamily="34" charset="-128"/>
            </a:endParaRPr>
          </a:p>
        </p:txBody>
      </p:sp>
      <p:grpSp>
        <p:nvGrpSpPr>
          <p:cNvPr id="17" name="Group 16"/>
          <p:cNvGrpSpPr/>
          <p:nvPr/>
        </p:nvGrpSpPr>
        <p:grpSpPr>
          <a:xfrm>
            <a:off x="7223469" y="167979"/>
            <a:ext cx="1414722" cy="275496"/>
            <a:chOff x="7223468" y="202707"/>
            <a:chExt cx="1414722" cy="275496"/>
          </a:xfrm>
        </p:grpSpPr>
        <p:sp>
          <p:nvSpPr>
            <p:cNvPr id="19" name="Action Button: Forward or Next 15">
              <a:hlinkClick r:id="" action="ppaction://hlinkshowjump?jump=nextslide" highlightClick="1"/>
            </p:cNvPr>
            <p:cNvSpPr/>
            <p:nvPr/>
          </p:nvSpPr>
          <p:spPr bwMode="gray">
            <a:xfrm>
              <a:off x="8363870" y="202707"/>
              <a:ext cx="274320" cy="274320"/>
            </a:xfrm>
            <a:prstGeom prst="actionButtonForwardNext">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L="0" marR="0" lvl="0" indent="0" algn="ctr" defTabSz="914400" rtl="0" eaLnBrk="1" fontAlgn="base" latinLnBrk="0" hangingPunct="1">
                <a:lnSpc>
                  <a:spcPct val="100000"/>
                </a:lnSpc>
                <a:spcBef>
                  <a:spcPct val="50000"/>
                </a:spcBef>
                <a:spcAft>
                  <a:spcPct val="0"/>
                </a:spcAft>
                <a:buClr>
                  <a:srgbClr val="F0AB00"/>
                </a:buClr>
                <a:buSzPct val="80000"/>
                <a:buFontTx/>
                <a:buNone/>
                <a:tabLst/>
                <a:defRPr/>
              </a:pPr>
              <a:endParaRPr kumimoji="0" lang="en-US" sz="1800" b="0" i="0" u="none" strike="noStrike" kern="0" cap="none" spc="0" normalizeH="0" baseline="0" noProof="0" dirty="0">
                <a:ln>
                  <a:noFill/>
                </a:ln>
                <a:solidFill>
                  <a:srgbClr val="000000"/>
                </a:solidFill>
                <a:effectLst/>
                <a:uLnTx/>
                <a:uFillTx/>
                <a:latin typeface="Arial"/>
                <a:ea typeface="Arial Unicode MS" pitchFamily="34" charset="-128"/>
                <a:cs typeface="Arial Unicode MS" pitchFamily="34" charset="-128"/>
              </a:endParaRPr>
            </a:p>
          </p:txBody>
        </p:sp>
        <p:sp>
          <p:nvSpPr>
            <p:cNvPr id="20" name="Action Button: Home 16">
              <a:hlinkClick r:id="rId5" action="ppaction://hlinksldjump" highlightClick="1"/>
            </p:cNvPr>
            <p:cNvSpPr/>
            <p:nvPr/>
          </p:nvSpPr>
          <p:spPr bwMode="gray">
            <a:xfrm>
              <a:off x="7223468" y="203883"/>
              <a:ext cx="274320" cy="274320"/>
            </a:xfrm>
            <a:prstGeom prst="actionButtonHome">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L="0" marR="0" lvl="0" indent="0" algn="ctr" defTabSz="914400" rtl="0" eaLnBrk="1" fontAlgn="base" latinLnBrk="0" hangingPunct="1">
                <a:lnSpc>
                  <a:spcPct val="100000"/>
                </a:lnSpc>
                <a:spcBef>
                  <a:spcPct val="50000"/>
                </a:spcBef>
                <a:spcAft>
                  <a:spcPct val="0"/>
                </a:spcAft>
                <a:buClr>
                  <a:srgbClr val="F0AB00"/>
                </a:buClr>
                <a:buSzPct val="80000"/>
                <a:buFontTx/>
                <a:buNone/>
                <a:tabLst/>
                <a:defRPr/>
              </a:pPr>
              <a:endParaRPr kumimoji="0" lang="en-US" sz="1800" b="0" i="0" u="none" strike="noStrike" kern="0" cap="none" spc="0" normalizeH="0" baseline="0" noProof="0" dirty="0">
                <a:ln>
                  <a:noFill/>
                </a:ln>
                <a:solidFill>
                  <a:srgbClr val="000000"/>
                </a:solidFill>
                <a:effectLst/>
                <a:uLnTx/>
                <a:uFillTx/>
                <a:latin typeface="Arial"/>
                <a:ea typeface="Arial Unicode MS" pitchFamily="34" charset="-128"/>
                <a:cs typeface="Arial Unicode MS" pitchFamily="34" charset="-128"/>
              </a:endParaRPr>
            </a:p>
          </p:txBody>
        </p:sp>
        <p:sp>
          <p:nvSpPr>
            <p:cNvPr id="21" name="Action Button: Back or Previous 17">
              <a:hlinkClick r:id="" action="ppaction://hlinkshowjump?jump=previousslide" highlightClick="1"/>
            </p:cNvPr>
            <p:cNvSpPr/>
            <p:nvPr/>
          </p:nvSpPr>
          <p:spPr bwMode="gray">
            <a:xfrm>
              <a:off x="7982480" y="203733"/>
              <a:ext cx="274320" cy="274320"/>
            </a:xfrm>
            <a:prstGeom prst="actionButtonBackPrevious">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L="0" marR="0" lvl="0" indent="0" algn="ctr" defTabSz="914400" rtl="0" eaLnBrk="1" fontAlgn="base" latinLnBrk="0" hangingPunct="1">
                <a:lnSpc>
                  <a:spcPct val="100000"/>
                </a:lnSpc>
                <a:spcBef>
                  <a:spcPct val="50000"/>
                </a:spcBef>
                <a:spcAft>
                  <a:spcPct val="0"/>
                </a:spcAft>
                <a:buClr>
                  <a:srgbClr val="F0AB00"/>
                </a:buClr>
                <a:buSzPct val="80000"/>
                <a:buFontTx/>
                <a:buNone/>
                <a:tabLst/>
                <a:defRPr/>
              </a:pPr>
              <a:endParaRPr kumimoji="0" lang="en-US" sz="1800" b="0" i="0" u="none" strike="noStrike" kern="0" cap="none" spc="0" normalizeH="0" baseline="0" noProof="0" dirty="0">
                <a:ln>
                  <a:noFill/>
                </a:ln>
                <a:solidFill>
                  <a:srgbClr val="000000"/>
                </a:solidFill>
                <a:effectLst/>
                <a:uLnTx/>
                <a:uFillTx/>
                <a:latin typeface="Arial"/>
                <a:ea typeface="Arial Unicode MS" pitchFamily="34" charset="-128"/>
                <a:cs typeface="Arial Unicode MS" pitchFamily="34" charset="-128"/>
              </a:endParaRPr>
            </a:p>
          </p:txBody>
        </p:sp>
        <p:sp>
          <p:nvSpPr>
            <p:cNvPr id="22" name="Action Button: Beginning 18">
              <a:hlinkClick r:id="rId6" action="ppaction://hlinksldjump" highlightClick="1"/>
            </p:cNvPr>
            <p:cNvSpPr/>
            <p:nvPr/>
          </p:nvSpPr>
          <p:spPr bwMode="gray">
            <a:xfrm>
              <a:off x="7611404" y="202707"/>
              <a:ext cx="274320" cy="274320"/>
            </a:xfrm>
            <a:prstGeom prst="actionButtonBeginning">
              <a:avLst/>
            </a:prstGeom>
            <a:solidFill>
              <a:schemeClr val="bg1"/>
            </a:solidFill>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L="0" marR="0" lvl="0" indent="0" algn="ctr" defTabSz="914400" rtl="0" eaLnBrk="1" fontAlgn="base" latinLnBrk="0" hangingPunct="1">
                <a:lnSpc>
                  <a:spcPct val="100000"/>
                </a:lnSpc>
                <a:spcBef>
                  <a:spcPct val="50000"/>
                </a:spcBef>
                <a:spcAft>
                  <a:spcPct val="0"/>
                </a:spcAft>
                <a:buClr>
                  <a:srgbClr val="F0AB00"/>
                </a:buClr>
                <a:buSzPct val="80000"/>
                <a:buFontTx/>
                <a:buNone/>
                <a:tabLst/>
                <a:defRPr/>
              </a:pPr>
              <a:endParaRPr kumimoji="0" lang="en-US" sz="1800" b="0" i="0" u="none" strike="noStrike" kern="0" cap="none" spc="0" normalizeH="0" baseline="0" noProof="0" dirty="0">
                <a:ln>
                  <a:noFill/>
                </a:ln>
                <a:solidFill>
                  <a:srgbClr val="000000"/>
                </a:solidFill>
                <a:effectLst/>
                <a:uLnTx/>
                <a:uFillTx/>
                <a:latin typeface="Arial"/>
                <a:ea typeface="Arial Unicode MS" pitchFamily="34" charset="-128"/>
                <a:cs typeface="Arial Unicode MS" pitchFamily="34" charset="-128"/>
              </a:endParaRPr>
            </a:p>
          </p:txBody>
        </p:sp>
      </p:grpSp>
      <p:sp>
        <p:nvSpPr>
          <p:cNvPr id="3" name="Slide Number Placeholder 2">
            <a:extLst>
              <a:ext uri="{FF2B5EF4-FFF2-40B4-BE49-F238E27FC236}">
                <a16:creationId xmlns:a16="http://schemas.microsoft.com/office/drawing/2014/main" id="{E25A240E-DDD0-4B7D-B362-2709120FD2A9}"/>
              </a:ext>
            </a:extLst>
          </p:cNvPr>
          <p:cNvSpPr>
            <a:spLocks noGrp="1"/>
          </p:cNvSpPr>
          <p:nvPr>
            <p:ph type="sldNum" sz="quarter" idx="4"/>
          </p:nvPr>
        </p:nvSpPr>
        <p:spPr/>
        <p:txBody>
          <a:bodyPr/>
          <a:lstStyle/>
          <a:p>
            <a:fld id="{3DF1AFCE-D540-41EE-B441-3ED6DEB25CDC}" type="slidenum">
              <a:rPr lang="en-US" smtClean="0">
                <a:solidFill>
                  <a:prstClr val="white"/>
                </a:solidFill>
              </a:rPr>
              <a:pPr/>
              <a:t>14</a:t>
            </a:fld>
            <a:endParaRPr lang="en-US" dirty="0">
              <a:solidFill>
                <a:prstClr val="white"/>
              </a:solidFill>
            </a:endParaRPr>
          </a:p>
        </p:txBody>
      </p:sp>
      <p:sp>
        <p:nvSpPr>
          <p:cNvPr id="14" name="Rectangle 13">
            <a:extLst>
              <a:ext uri="{FF2B5EF4-FFF2-40B4-BE49-F238E27FC236}">
                <a16:creationId xmlns:a16="http://schemas.microsoft.com/office/drawing/2014/main" id="{6EB7D71D-F2B3-40EB-8B90-9CE83F9C87C2}"/>
              </a:ext>
            </a:extLst>
          </p:cNvPr>
          <p:cNvSpPr/>
          <p:nvPr/>
        </p:nvSpPr>
        <p:spPr bwMode="gray">
          <a:xfrm>
            <a:off x="6206535" y="4523873"/>
            <a:ext cx="704404" cy="217750"/>
          </a:xfrm>
          <a:prstGeom prst="rect">
            <a:avLst/>
          </a:prstGeom>
          <a:noFill/>
          <a:ln w="3810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15" name="Rectangle 14">
            <a:extLst>
              <a:ext uri="{FF2B5EF4-FFF2-40B4-BE49-F238E27FC236}">
                <a16:creationId xmlns:a16="http://schemas.microsoft.com/office/drawing/2014/main" id="{1E5F108B-3FC5-4DFB-875F-F2D57CA14B3A}"/>
              </a:ext>
            </a:extLst>
          </p:cNvPr>
          <p:cNvSpPr/>
          <p:nvPr/>
        </p:nvSpPr>
        <p:spPr bwMode="gray">
          <a:xfrm>
            <a:off x="7395169" y="2619773"/>
            <a:ext cx="541570" cy="217750"/>
          </a:xfrm>
          <a:prstGeom prst="rect">
            <a:avLst/>
          </a:prstGeom>
          <a:noFill/>
          <a:ln w="3810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7" name="文本框 6">
            <a:extLst>
              <a:ext uri="{FF2B5EF4-FFF2-40B4-BE49-F238E27FC236}">
                <a16:creationId xmlns:a16="http://schemas.microsoft.com/office/drawing/2014/main" id="{F56EE56D-86C2-4357-B6EA-BEEEB74C2E91}"/>
              </a:ext>
            </a:extLst>
          </p:cNvPr>
          <p:cNvSpPr txBox="1"/>
          <p:nvPr/>
        </p:nvSpPr>
        <p:spPr>
          <a:xfrm>
            <a:off x="428910" y="1429214"/>
            <a:ext cx="3228690" cy="738664"/>
          </a:xfrm>
          <a:prstGeom prst="rect">
            <a:avLst/>
          </a:prstGeom>
          <a:noFill/>
          <a:ln w="12700">
            <a:solidFill>
              <a:srgbClr val="FFC000"/>
            </a:solidFill>
          </a:ln>
        </p:spPr>
        <p:txBody>
          <a:bodyPr wrap="square" lIns="0" tIns="0" rIns="0" bIns="0" rtlCol="0">
            <a:spAutoFit/>
          </a:bodyPr>
          <a:lstStyle/>
          <a:p>
            <a:pPr>
              <a:buClr>
                <a:srgbClr val="D47619"/>
              </a:buClr>
              <a:buSzPct val="120000"/>
            </a:pPr>
            <a:endParaRPr lang="en-US" altLang="zh-CN" sz="1600" dirty="0">
              <a:latin typeface="Meiryo" panose="020B0604030504040204" pitchFamily="34" charset="-128"/>
              <a:ea typeface="Meiryo" panose="020B0604030504040204" pitchFamily="34" charset="-128"/>
              <a:cs typeface="Meiryo" panose="020B0604030504040204" pitchFamily="34" charset="-128"/>
            </a:endParaRPr>
          </a:p>
          <a:p>
            <a:pPr>
              <a:buClr>
                <a:srgbClr val="D47619"/>
              </a:buClr>
              <a:buSzPct val="120000"/>
            </a:pPr>
            <a:r>
              <a:rPr lang="en-US" altLang="zh-CN" sz="1600" dirty="0">
                <a:latin typeface="Meiryo" panose="020B0604030504040204" pitchFamily="34" charset="-128"/>
                <a:ea typeface="Meiryo" panose="020B0604030504040204" pitchFamily="34" charset="-128"/>
                <a:cs typeface="Meiryo" panose="020B0604030504040204" pitchFamily="34" charset="-128"/>
              </a:rPr>
              <a:t>1.</a:t>
            </a:r>
            <a:r>
              <a:rPr lang="zh-CN" altLang="en-US" sz="1600" dirty="0">
                <a:latin typeface="Meiryo" panose="020B0604030504040204" pitchFamily="34" charset="-128"/>
                <a:ea typeface="Meiryo" panose="020B0604030504040204" pitchFamily="34" charset="-128"/>
                <a:cs typeface="Meiryo" panose="020B0604030504040204" pitchFamily="34" charset="-128"/>
              </a:rPr>
              <a:t>登录</a:t>
            </a:r>
            <a:r>
              <a:rPr lang="en-US" altLang="zh-CN" sz="1600" dirty="0">
                <a:solidFill>
                  <a:srgbClr val="FF0000"/>
                </a:solidFill>
                <a:latin typeface="Meiryo" panose="020B0604030504040204" pitchFamily="34" charset="-128"/>
                <a:ea typeface="Meiryo" panose="020B0604030504040204" pitchFamily="34" charset="-128"/>
                <a:cs typeface="Meiryo" panose="020B0604030504040204" pitchFamily="34" charset="-128"/>
              </a:rPr>
              <a:t>supplier.ariba.com</a:t>
            </a:r>
          </a:p>
          <a:p>
            <a:pPr>
              <a:buClr>
                <a:srgbClr val="D47619"/>
              </a:buClr>
              <a:buSzPct val="120000"/>
            </a:pPr>
            <a:r>
              <a:rPr lang="en-US" altLang="zh-CN" sz="1600" dirty="0">
                <a:latin typeface="Meiryo" panose="020B0604030504040204" pitchFamily="34" charset="-128"/>
                <a:ea typeface="Meiryo" panose="020B0604030504040204" pitchFamily="34" charset="-128"/>
                <a:cs typeface="Meiryo" panose="020B0604030504040204" pitchFamily="34" charset="-128"/>
              </a:rPr>
              <a:t>2.</a:t>
            </a:r>
            <a:r>
              <a:rPr lang="zh-CN" altLang="en-US" sz="1600" dirty="0">
                <a:latin typeface="Meiryo" panose="020B0604030504040204" pitchFamily="34" charset="-128"/>
                <a:ea typeface="Meiryo" panose="020B0604030504040204" pitchFamily="34" charset="-128"/>
                <a:cs typeface="Meiryo" panose="020B0604030504040204" pitchFamily="34" charset="-128"/>
              </a:rPr>
              <a:t>选择</a:t>
            </a:r>
            <a:r>
              <a:rPr lang="en-US" altLang="zh-CN" sz="1600" dirty="0">
                <a:latin typeface="Meiryo" panose="020B0604030504040204" pitchFamily="34" charset="-128"/>
                <a:ea typeface="Meiryo" panose="020B0604030504040204" pitchFamily="34" charset="-128"/>
                <a:cs typeface="Meiryo" panose="020B0604030504040204" pitchFamily="34" charset="-128"/>
              </a:rPr>
              <a:t> </a:t>
            </a:r>
            <a:r>
              <a:rPr lang="zh-CN" altLang="en-US" sz="1600" dirty="0">
                <a:latin typeface="Meiryo" panose="020B0604030504040204" pitchFamily="34" charset="-128"/>
                <a:ea typeface="Meiryo" panose="020B0604030504040204" pitchFamily="34" charset="-128"/>
                <a:cs typeface="Meiryo" panose="020B0604030504040204" pitchFamily="34" charset="-128"/>
              </a:rPr>
              <a:t>“公司概要” </a:t>
            </a:r>
            <a:endParaRPr lang="en-US" altLang="zh-CN" sz="1600" dirty="0">
              <a:latin typeface="Meiryo" panose="020B0604030504040204" pitchFamily="34" charset="-128"/>
              <a:ea typeface="Meiryo" panose="020B0604030504040204" pitchFamily="34" charset="-128"/>
              <a:cs typeface="Meiryo" panose="020B0604030504040204" pitchFamily="34" charset="-128"/>
            </a:endParaRPr>
          </a:p>
        </p:txBody>
      </p:sp>
    </p:spTree>
    <p:extLst>
      <p:ext uri="{BB962C8B-B14F-4D97-AF65-F5344CB8AC3E}">
        <p14:creationId xmlns:p14="http://schemas.microsoft.com/office/powerpoint/2010/main" val="36127340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a:extLst>
              <a:ext uri="{FF2B5EF4-FFF2-40B4-BE49-F238E27FC236}">
                <a16:creationId xmlns:a16="http://schemas.microsoft.com/office/drawing/2014/main" id="{19DD23E8-AE91-413D-ADA3-BB95B8030173}"/>
              </a:ext>
            </a:extLst>
          </p:cNvPr>
          <p:cNvPicPr>
            <a:picLocks noChangeAspect="1"/>
          </p:cNvPicPr>
          <p:nvPr/>
        </p:nvPicPr>
        <p:blipFill>
          <a:blip r:embed="rId2"/>
          <a:stretch>
            <a:fillRect/>
          </a:stretch>
        </p:blipFill>
        <p:spPr>
          <a:xfrm>
            <a:off x="3806588" y="1267422"/>
            <a:ext cx="2470544" cy="2397002"/>
          </a:xfrm>
          <a:prstGeom prst="rect">
            <a:avLst/>
          </a:prstGeom>
          <a:effectLst>
            <a:outerShdw blurRad="50800" dist="50800" dir="5400000" algn="ctr" rotWithShape="0">
              <a:schemeClr val="accent1"/>
            </a:outerShdw>
          </a:effectLst>
        </p:spPr>
      </p:pic>
      <p:sp>
        <p:nvSpPr>
          <p:cNvPr id="2" name="Title 1">
            <a:extLst>
              <a:ext uri="{FF2B5EF4-FFF2-40B4-BE49-F238E27FC236}">
                <a16:creationId xmlns:a16="http://schemas.microsoft.com/office/drawing/2014/main" id="{A7B0CF50-DBD0-4669-99B9-3321E48E95C3}"/>
              </a:ext>
            </a:extLst>
          </p:cNvPr>
          <p:cNvSpPr>
            <a:spLocks noGrp="1"/>
          </p:cNvSpPr>
          <p:nvPr>
            <p:ph type="title"/>
          </p:nvPr>
        </p:nvSpPr>
        <p:spPr/>
        <p:txBody>
          <a:bodyPr/>
          <a:lstStyle/>
          <a:p>
            <a:r>
              <a:rPr lang="zh-CN" altLang="en-US" dirty="0"/>
              <a:t>公司设置－</a:t>
            </a:r>
            <a:r>
              <a:rPr lang="en-US" altLang="zh-CN" sz="1600" dirty="0"/>
              <a:t>b.</a:t>
            </a:r>
            <a:r>
              <a:rPr lang="zh-CN" altLang="en-US" sz="1600" dirty="0"/>
              <a:t>接收邮件通知</a:t>
            </a:r>
            <a:endParaRPr lang="en-US" sz="1600" dirty="0"/>
          </a:p>
        </p:txBody>
      </p:sp>
      <p:sp>
        <p:nvSpPr>
          <p:cNvPr id="6" name="Slide Number Placeholder 5">
            <a:extLst>
              <a:ext uri="{FF2B5EF4-FFF2-40B4-BE49-F238E27FC236}">
                <a16:creationId xmlns:a16="http://schemas.microsoft.com/office/drawing/2014/main" id="{8A6FA49D-8E2D-438C-9CB0-AC6752B46829}"/>
              </a:ext>
            </a:extLst>
          </p:cNvPr>
          <p:cNvSpPr>
            <a:spLocks noGrp="1"/>
          </p:cNvSpPr>
          <p:nvPr>
            <p:ph type="sldNum" sz="quarter" idx="4"/>
          </p:nvPr>
        </p:nvSpPr>
        <p:spPr/>
        <p:txBody>
          <a:bodyPr/>
          <a:lstStyle/>
          <a:p>
            <a:fld id="{3DF1AFCE-D540-41EE-B441-3ED6DEB25CDC}" type="slidenum">
              <a:rPr lang="en-US" smtClean="0">
                <a:solidFill>
                  <a:prstClr val="white"/>
                </a:solidFill>
              </a:rPr>
              <a:pPr/>
              <a:t>15</a:t>
            </a:fld>
            <a:endParaRPr lang="en-US" dirty="0">
              <a:solidFill>
                <a:prstClr val="white"/>
              </a:solidFill>
            </a:endParaRPr>
          </a:p>
        </p:txBody>
      </p:sp>
      <p:sp>
        <p:nvSpPr>
          <p:cNvPr id="7" name="Callout: Line with Border and Accent Bar 6">
            <a:extLst>
              <a:ext uri="{FF2B5EF4-FFF2-40B4-BE49-F238E27FC236}">
                <a16:creationId xmlns:a16="http://schemas.microsoft.com/office/drawing/2014/main" id="{791A73C6-DC9D-4CA8-9D78-FEA07B653980}"/>
              </a:ext>
            </a:extLst>
          </p:cNvPr>
          <p:cNvSpPr/>
          <p:nvPr/>
        </p:nvSpPr>
        <p:spPr bwMode="gray">
          <a:xfrm>
            <a:off x="239714" y="3970941"/>
            <a:ext cx="2784960" cy="403556"/>
          </a:xfrm>
          <a:prstGeom prst="accentBorderCallout1">
            <a:avLst>
              <a:gd name="adj1" fmla="val 52311"/>
              <a:gd name="adj2" fmla="val 106665"/>
              <a:gd name="adj3" fmla="val 52091"/>
              <a:gd name="adj4" fmla="val 114489"/>
            </a:avLst>
          </a:prstGeom>
          <a:solidFill>
            <a:schemeClr val="bg1"/>
          </a:solidFill>
          <a:ln w="6350" algn="ctr">
            <a:solidFill>
              <a:schemeClr val="accent1"/>
            </a:solidFill>
            <a:miter lim="800000"/>
            <a:headEnd/>
            <a:tailEnd/>
          </a:ln>
        </p:spPr>
        <p:txBody>
          <a:bodyPr lIns="90000" tIns="72000" rIns="90000" bIns="72000" rtlCol="0" anchor="ctr"/>
          <a:lstStyle/>
          <a:p>
            <a:pPr>
              <a:buClr>
                <a:srgbClr val="D47619"/>
              </a:buClr>
              <a:buSzPct val="120000"/>
            </a:pPr>
            <a:r>
              <a:rPr lang="en-US" altLang="zh-CN" sz="1600" dirty="0">
                <a:latin typeface="Meiryo" panose="020B0604030504040204" pitchFamily="34" charset="-128"/>
                <a:ea typeface="Meiryo" panose="020B0604030504040204" pitchFamily="34" charset="-128"/>
                <a:cs typeface="Meiryo" panose="020B0604030504040204" pitchFamily="34" charset="-128"/>
              </a:rPr>
              <a:t>2.</a:t>
            </a:r>
            <a:r>
              <a:rPr lang="zh-CN" altLang="en-US" sz="1600" dirty="0">
                <a:latin typeface="Meiryo" panose="020B0604030504040204" pitchFamily="34" charset="-128"/>
                <a:ea typeface="Meiryo" panose="020B0604030504040204" pitchFamily="34" charset="-128"/>
                <a:cs typeface="Meiryo" panose="020B0604030504040204" pitchFamily="34" charset="-128"/>
              </a:rPr>
              <a:t>选择“一般”</a:t>
            </a:r>
            <a:endParaRPr lang="en-US" altLang="zh-CN" sz="1600" dirty="0">
              <a:latin typeface="Meiryo" panose="020B0604030504040204" pitchFamily="34" charset="-128"/>
              <a:ea typeface="Meiryo" panose="020B0604030504040204" pitchFamily="34" charset="-128"/>
              <a:cs typeface="Meiryo" panose="020B0604030504040204" pitchFamily="34" charset="-128"/>
            </a:endParaRPr>
          </a:p>
        </p:txBody>
      </p:sp>
      <p:sp>
        <p:nvSpPr>
          <p:cNvPr id="8" name="Rectangle 7">
            <a:extLst>
              <a:ext uri="{FF2B5EF4-FFF2-40B4-BE49-F238E27FC236}">
                <a16:creationId xmlns:a16="http://schemas.microsoft.com/office/drawing/2014/main" id="{A861CAEF-0F33-495E-A24F-7050F232DFCA}"/>
              </a:ext>
            </a:extLst>
          </p:cNvPr>
          <p:cNvSpPr/>
          <p:nvPr/>
        </p:nvSpPr>
        <p:spPr bwMode="gray">
          <a:xfrm>
            <a:off x="4777165" y="2639178"/>
            <a:ext cx="529389" cy="185095"/>
          </a:xfrm>
          <a:prstGeom prst="rect">
            <a:avLst/>
          </a:prstGeom>
          <a:noFill/>
          <a:ln w="3810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9" name="Callout: Line with Border and Accent Bar 8">
            <a:extLst>
              <a:ext uri="{FF2B5EF4-FFF2-40B4-BE49-F238E27FC236}">
                <a16:creationId xmlns:a16="http://schemas.microsoft.com/office/drawing/2014/main" id="{F8F1116C-3E13-4808-BC42-A6CDAAA93E65}"/>
              </a:ext>
            </a:extLst>
          </p:cNvPr>
          <p:cNvSpPr/>
          <p:nvPr/>
        </p:nvSpPr>
        <p:spPr bwMode="gray">
          <a:xfrm>
            <a:off x="324000" y="1660645"/>
            <a:ext cx="2913011" cy="498093"/>
          </a:xfrm>
          <a:prstGeom prst="accentBorderCallout1">
            <a:avLst>
              <a:gd name="adj1" fmla="val 52311"/>
              <a:gd name="adj2" fmla="val 106665"/>
              <a:gd name="adj3" fmla="val 52091"/>
              <a:gd name="adj4" fmla="val 114489"/>
            </a:avLst>
          </a:prstGeom>
          <a:solidFill>
            <a:schemeClr val="bg1"/>
          </a:solidFill>
          <a:ln w="6350" algn="ctr">
            <a:solidFill>
              <a:schemeClr val="accent1"/>
            </a:solidFill>
            <a:miter lim="800000"/>
            <a:headEnd/>
            <a:tailEnd/>
          </a:ln>
        </p:spPr>
        <p:txBody>
          <a:bodyPr lIns="90000" tIns="72000" rIns="90000" bIns="72000" rtlCol="0" anchor="ctr"/>
          <a:lstStyle/>
          <a:p>
            <a:pPr>
              <a:buClr>
                <a:srgbClr val="D47619"/>
              </a:buClr>
              <a:buSzPct val="120000"/>
            </a:pPr>
            <a:r>
              <a:rPr lang="en-US" altLang="zh-CN" sz="1600" dirty="0">
                <a:latin typeface="Meiryo" panose="020B0604030504040204" pitchFamily="34" charset="-128"/>
                <a:ea typeface="Meiryo" panose="020B0604030504040204" pitchFamily="34" charset="-128"/>
                <a:cs typeface="Meiryo" panose="020B0604030504040204" pitchFamily="34" charset="-128"/>
              </a:rPr>
              <a:t>1.</a:t>
            </a:r>
            <a:r>
              <a:rPr lang="zh-CN" altLang="en-US" sz="1600" dirty="0">
                <a:latin typeface="Meiryo" panose="020B0604030504040204" pitchFamily="34" charset="-128"/>
                <a:ea typeface="Meiryo" panose="020B0604030504040204" pitchFamily="34" charset="-128"/>
                <a:cs typeface="Meiryo" panose="020B0604030504040204" pitchFamily="34" charset="-128"/>
              </a:rPr>
              <a:t>选择“设置”－选择“通知”</a:t>
            </a:r>
            <a:endParaRPr lang="en-US" altLang="zh-CN" sz="1600" dirty="0">
              <a:latin typeface="Meiryo" panose="020B0604030504040204" pitchFamily="34" charset="-128"/>
              <a:ea typeface="Meiryo" panose="020B0604030504040204" pitchFamily="34" charset="-128"/>
              <a:cs typeface="Meiryo" panose="020B0604030504040204" pitchFamily="34" charset="-128"/>
            </a:endParaRPr>
          </a:p>
        </p:txBody>
      </p:sp>
      <p:pic>
        <p:nvPicPr>
          <p:cNvPr id="4" name="Picture 3">
            <a:extLst>
              <a:ext uri="{FF2B5EF4-FFF2-40B4-BE49-F238E27FC236}">
                <a16:creationId xmlns:a16="http://schemas.microsoft.com/office/drawing/2014/main" id="{4CC2EFCF-1229-4BBD-8875-54A9D41B37F5}"/>
              </a:ext>
            </a:extLst>
          </p:cNvPr>
          <p:cNvPicPr>
            <a:picLocks noChangeAspect="1"/>
          </p:cNvPicPr>
          <p:nvPr/>
        </p:nvPicPr>
        <p:blipFill>
          <a:blip r:embed="rId3"/>
          <a:stretch>
            <a:fillRect/>
          </a:stretch>
        </p:blipFill>
        <p:spPr>
          <a:xfrm>
            <a:off x="3308808" y="5092810"/>
            <a:ext cx="5310908" cy="601114"/>
          </a:xfrm>
          <a:prstGeom prst="rect">
            <a:avLst/>
          </a:prstGeom>
          <a:effectLst>
            <a:outerShdw blurRad="50800" dist="50800" dir="5400000" algn="ctr" rotWithShape="0">
              <a:schemeClr val="accent1"/>
            </a:outerShdw>
          </a:effectLst>
        </p:spPr>
      </p:pic>
      <p:pic>
        <p:nvPicPr>
          <p:cNvPr id="5" name="Picture 4">
            <a:extLst>
              <a:ext uri="{FF2B5EF4-FFF2-40B4-BE49-F238E27FC236}">
                <a16:creationId xmlns:a16="http://schemas.microsoft.com/office/drawing/2014/main" id="{865D18D4-C3CF-434F-A706-CCB527B5FBC7}"/>
              </a:ext>
            </a:extLst>
          </p:cNvPr>
          <p:cNvPicPr>
            <a:picLocks noChangeAspect="1"/>
          </p:cNvPicPr>
          <p:nvPr/>
        </p:nvPicPr>
        <p:blipFill>
          <a:blip r:embed="rId4"/>
          <a:stretch>
            <a:fillRect/>
          </a:stretch>
        </p:blipFill>
        <p:spPr>
          <a:xfrm>
            <a:off x="3588197" y="3664424"/>
            <a:ext cx="3769270" cy="1142350"/>
          </a:xfrm>
          <a:prstGeom prst="rect">
            <a:avLst/>
          </a:prstGeom>
          <a:effectLst>
            <a:outerShdw blurRad="50800" dist="50800" dir="5400000" algn="ctr" rotWithShape="0">
              <a:schemeClr val="accent1"/>
            </a:outerShdw>
          </a:effectLst>
        </p:spPr>
      </p:pic>
      <p:sp>
        <p:nvSpPr>
          <p:cNvPr id="10" name="Rectangle 9">
            <a:extLst>
              <a:ext uri="{FF2B5EF4-FFF2-40B4-BE49-F238E27FC236}">
                <a16:creationId xmlns:a16="http://schemas.microsoft.com/office/drawing/2014/main" id="{2115C319-78FE-4138-AE90-FC6D555F2D5E}"/>
              </a:ext>
            </a:extLst>
          </p:cNvPr>
          <p:cNvSpPr/>
          <p:nvPr/>
        </p:nvSpPr>
        <p:spPr bwMode="gray">
          <a:xfrm>
            <a:off x="3806589" y="4228258"/>
            <a:ext cx="650584" cy="292479"/>
          </a:xfrm>
          <a:prstGeom prst="rect">
            <a:avLst/>
          </a:prstGeom>
          <a:noFill/>
          <a:ln w="3810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11" name="Rectangle 10">
            <a:extLst>
              <a:ext uri="{FF2B5EF4-FFF2-40B4-BE49-F238E27FC236}">
                <a16:creationId xmlns:a16="http://schemas.microsoft.com/office/drawing/2014/main" id="{94E8D54C-5DB6-480D-BC6B-C365016E6520}"/>
              </a:ext>
            </a:extLst>
          </p:cNvPr>
          <p:cNvSpPr/>
          <p:nvPr/>
        </p:nvSpPr>
        <p:spPr bwMode="gray">
          <a:xfrm>
            <a:off x="6095219" y="5025722"/>
            <a:ext cx="2524497" cy="735290"/>
          </a:xfrm>
          <a:prstGeom prst="rect">
            <a:avLst/>
          </a:prstGeom>
          <a:noFill/>
          <a:ln w="3810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12" name="Callout: Line with Border and Accent Bar 11">
            <a:extLst>
              <a:ext uri="{FF2B5EF4-FFF2-40B4-BE49-F238E27FC236}">
                <a16:creationId xmlns:a16="http://schemas.microsoft.com/office/drawing/2014/main" id="{5837F15A-9F48-4CE5-88B7-67D7B70DAE0A}"/>
              </a:ext>
            </a:extLst>
          </p:cNvPr>
          <p:cNvSpPr/>
          <p:nvPr/>
        </p:nvSpPr>
        <p:spPr bwMode="gray">
          <a:xfrm>
            <a:off x="324000" y="4798620"/>
            <a:ext cx="2784960" cy="1140268"/>
          </a:xfrm>
          <a:prstGeom prst="accentBorderCallout1">
            <a:avLst>
              <a:gd name="adj1" fmla="val 52311"/>
              <a:gd name="adj2" fmla="val 106665"/>
              <a:gd name="adj3" fmla="val 52091"/>
              <a:gd name="adj4" fmla="val 114489"/>
            </a:avLst>
          </a:prstGeom>
          <a:solidFill>
            <a:schemeClr val="bg1"/>
          </a:solidFill>
          <a:ln w="6350" algn="ctr">
            <a:solidFill>
              <a:schemeClr val="accent1"/>
            </a:solidFill>
            <a:miter lim="800000"/>
            <a:headEnd/>
            <a:tailEnd/>
          </a:ln>
        </p:spPr>
        <p:txBody>
          <a:bodyPr lIns="90000" tIns="72000" rIns="90000" bIns="72000" rtlCol="0" anchor="ctr"/>
          <a:lstStyle/>
          <a:p>
            <a:pPr>
              <a:buClr>
                <a:srgbClr val="D47619"/>
              </a:buClr>
              <a:buSzPct val="120000"/>
            </a:pPr>
            <a:r>
              <a:rPr lang="en-US" altLang="zh-CN" sz="1600" dirty="0">
                <a:latin typeface="Meiryo" panose="020B0604030504040204" pitchFamily="34" charset="-128"/>
                <a:ea typeface="Meiryo" panose="020B0604030504040204" pitchFamily="34" charset="-128"/>
                <a:cs typeface="Meiryo" panose="020B0604030504040204" pitchFamily="34" charset="-128"/>
              </a:rPr>
              <a:t>3.</a:t>
            </a:r>
            <a:r>
              <a:rPr lang="zh-CN" altLang="en-US" sz="1600" dirty="0">
                <a:latin typeface="Meiryo" panose="020B0604030504040204" pitchFamily="34" charset="-128"/>
                <a:ea typeface="Meiryo" panose="020B0604030504040204" pitchFamily="34" charset="-128"/>
                <a:cs typeface="Meiryo" panose="020B0604030504040204" pitchFamily="34" charset="-128"/>
              </a:rPr>
              <a:t>填写邮箱地址，</a:t>
            </a:r>
            <a:r>
              <a:rPr lang="zh-CN" altLang="en-US" sz="1600" b="1" dirty="0">
                <a:latin typeface="Meiryo" panose="020B0604030504040204" pitchFamily="34" charset="-128"/>
                <a:ea typeface="Meiryo" panose="020B0604030504040204" pitchFamily="34" charset="-128"/>
                <a:cs typeface="Meiryo" panose="020B0604030504040204" pitchFamily="34" charset="-128"/>
              </a:rPr>
              <a:t>每种通知，最多可以设置</a:t>
            </a:r>
            <a:r>
              <a:rPr lang="en-US" altLang="zh-CN" sz="1600" b="1" dirty="0">
                <a:latin typeface="Meiryo" panose="020B0604030504040204" pitchFamily="34" charset="-128"/>
                <a:ea typeface="Meiryo" panose="020B0604030504040204" pitchFamily="34" charset="-128"/>
                <a:cs typeface="Meiryo" panose="020B0604030504040204" pitchFamily="34" charset="-128"/>
              </a:rPr>
              <a:t>3</a:t>
            </a:r>
            <a:r>
              <a:rPr lang="zh-CN" altLang="en-US" sz="1600" b="1" dirty="0">
                <a:latin typeface="Meiryo" panose="020B0604030504040204" pitchFamily="34" charset="-128"/>
                <a:ea typeface="Meiryo" panose="020B0604030504040204" pitchFamily="34" charset="-128"/>
                <a:cs typeface="Meiryo" panose="020B0604030504040204" pitchFamily="34" charset="-128"/>
              </a:rPr>
              <a:t>个邮件地址来接收</a:t>
            </a:r>
            <a:r>
              <a:rPr lang="zh-CN" altLang="en-US" sz="1600" dirty="0">
                <a:latin typeface="Meiryo" panose="020B0604030504040204" pitchFamily="34" charset="-128"/>
                <a:ea typeface="Meiryo" panose="020B0604030504040204" pitchFamily="34" charset="-128"/>
                <a:cs typeface="Meiryo" panose="020B0604030504040204" pitchFamily="34" charset="-128"/>
              </a:rPr>
              <a:t>，需要用</a:t>
            </a:r>
            <a:r>
              <a:rPr lang="zh-CN" altLang="en-US" sz="1600" dirty="0">
                <a:solidFill>
                  <a:srgbClr val="FF0000"/>
                </a:solidFill>
                <a:latin typeface="Meiryo" panose="020B0604030504040204" pitchFamily="34" charset="-128"/>
                <a:ea typeface="Meiryo" panose="020B0604030504040204" pitchFamily="34" charset="-128"/>
                <a:cs typeface="Meiryo" panose="020B0604030504040204" pitchFamily="34" charset="-128"/>
              </a:rPr>
              <a:t>英文半角</a:t>
            </a:r>
            <a:r>
              <a:rPr lang="zh-CN" altLang="en-US" sz="1600" dirty="0">
                <a:latin typeface="Meiryo" panose="020B0604030504040204" pitchFamily="34" charset="-128"/>
                <a:ea typeface="Meiryo" panose="020B0604030504040204" pitchFamily="34" charset="-128"/>
                <a:cs typeface="Meiryo" panose="020B0604030504040204" pitchFamily="34" charset="-128"/>
              </a:rPr>
              <a:t>逗号隔开邮箱地址</a:t>
            </a:r>
            <a:endParaRPr lang="en-US" altLang="zh-CN" sz="1600" dirty="0">
              <a:latin typeface="Meiryo" panose="020B0604030504040204" pitchFamily="34" charset="-128"/>
              <a:ea typeface="Meiryo" panose="020B0604030504040204" pitchFamily="34" charset="-128"/>
              <a:cs typeface="Meiryo" panose="020B0604030504040204" pitchFamily="34" charset="-128"/>
            </a:endParaRPr>
          </a:p>
        </p:txBody>
      </p:sp>
      <p:sp>
        <p:nvSpPr>
          <p:cNvPr id="14" name="Rectangle 7">
            <a:extLst>
              <a:ext uri="{FF2B5EF4-FFF2-40B4-BE49-F238E27FC236}">
                <a16:creationId xmlns:a16="http://schemas.microsoft.com/office/drawing/2014/main" id="{1949C2DA-C8DB-4C40-8B3E-D3EA675851E6}"/>
              </a:ext>
            </a:extLst>
          </p:cNvPr>
          <p:cNvSpPr/>
          <p:nvPr/>
        </p:nvSpPr>
        <p:spPr bwMode="gray">
          <a:xfrm>
            <a:off x="3927784" y="2129306"/>
            <a:ext cx="529389" cy="185095"/>
          </a:xfrm>
          <a:prstGeom prst="rect">
            <a:avLst/>
          </a:prstGeom>
          <a:noFill/>
          <a:ln w="3810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Tree>
    <p:extLst>
      <p:ext uri="{BB962C8B-B14F-4D97-AF65-F5344CB8AC3E}">
        <p14:creationId xmlns:p14="http://schemas.microsoft.com/office/powerpoint/2010/main" val="11486684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a:extLst>
              <a:ext uri="{FF2B5EF4-FFF2-40B4-BE49-F238E27FC236}">
                <a16:creationId xmlns:a16="http://schemas.microsoft.com/office/drawing/2014/main" id="{AE517DCC-585B-4115-9268-9900B5B36E52}"/>
              </a:ext>
            </a:extLst>
          </p:cNvPr>
          <p:cNvPicPr>
            <a:picLocks noChangeAspect="1"/>
          </p:cNvPicPr>
          <p:nvPr/>
        </p:nvPicPr>
        <p:blipFill>
          <a:blip r:embed="rId2"/>
          <a:stretch>
            <a:fillRect/>
          </a:stretch>
        </p:blipFill>
        <p:spPr>
          <a:xfrm>
            <a:off x="4722749" y="1267930"/>
            <a:ext cx="2470544" cy="2397002"/>
          </a:xfrm>
          <a:prstGeom prst="rect">
            <a:avLst/>
          </a:prstGeom>
          <a:effectLst>
            <a:outerShdw blurRad="50800" dist="50800" dir="5400000" algn="ctr" rotWithShape="0">
              <a:schemeClr val="accent1"/>
            </a:outerShdw>
          </a:effectLst>
        </p:spPr>
      </p:pic>
      <p:sp>
        <p:nvSpPr>
          <p:cNvPr id="2" name="Title 1">
            <a:extLst>
              <a:ext uri="{FF2B5EF4-FFF2-40B4-BE49-F238E27FC236}">
                <a16:creationId xmlns:a16="http://schemas.microsoft.com/office/drawing/2014/main" id="{3C422F22-14C8-48F0-A21F-92381884E923}"/>
              </a:ext>
            </a:extLst>
          </p:cNvPr>
          <p:cNvSpPr>
            <a:spLocks noGrp="1"/>
          </p:cNvSpPr>
          <p:nvPr>
            <p:ph type="title"/>
          </p:nvPr>
        </p:nvSpPr>
        <p:spPr/>
        <p:txBody>
          <a:bodyPr/>
          <a:lstStyle/>
          <a:p>
            <a:r>
              <a:rPr lang="zh-CN" altLang="en-US" dirty="0"/>
              <a:t>公司设置－</a:t>
            </a:r>
            <a:r>
              <a:rPr lang="en-US" altLang="zh-CN" sz="1600" dirty="0"/>
              <a:t>c.</a:t>
            </a:r>
            <a:r>
              <a:rPr lang="zh-CN" altLang="en-US" sz="1600" dirty="0"/>
              <a:t>电子订单传送</a:t>
            </a:r>
            <a:endParaRPr lang="en-US" sz="1600" dirty="0"/>
          </a:p>
        </p:txBody>
      </p:sp>
      <p:sp>
        <p:nvSpPr>
          <p:cNvPr id="6" name="Slide Number Placeholder 5">
            <a:extLst>
              <a:ext uri="{FF2B5EF4-FFF2-40B4-BE49-F238E27FC236}">
                <a16:creationId xmlns:a16="http://schemas.microsoft.com/office/drawing/2014/main" id="{0CBD7451-7D5E-4EA3-9715-85C2BAC161A7}"/>
              </a:ext>
            </a:extLst>
          </p:cNvPr>
          <p:cNvSpPr>
            <a:spLocks noGrp="1"/>
          </p:cNvSpPr>
          <p:nvPr>
            <p:ph type="sldNum" sz="quarter" idx="4"/>
          </p:nvPr>
        </p:nvSpPr>
        <p:spPr/>
        <p:txBody>
          <a:bodyPr/>
          <a:lstStyle/>
          <a:p>
            <a:fld id="{3DF1AFCE-D540-41EE-B441-3ED6DEB25CDC}" type="slidenum">
              <a:rPr lang="en-US" smtClean="0">
                <a:solidFill>
                  <a:prstClr val="white"/>
                </a:solidFill>
              </a:rPr>
              <a:pPr/>
              <a:t>16</a:t>
            </a:fld>
            <a:endParaRPr lang="en-US" dirty="0">
              <a:solidFill>
                <a:prstClr val="white"/>
              </a:solidFill>
            </a:endParaRPr>
          </a:p>
        </p:txBody>
      </p:sp>
      <p:sp>
        <p:nvSpPr>
          <p:cNvPr id="7" name="Callout: Line with Border and Accent Bar 6">
            <a:extLst>
              <a:ext uri="{FF2B5EF4-FFF2-40B4-BE49-F238E27FC236}">
                <a16:creationId xmlns:a16="http://schemas.microsoft.com/office/drawing/2014/main" id="{24D9A7C2-6737-421C-A68F-F5E348B28012}"/>
              </a:ext>
            </a:extLst>
          </p:cNvPr>
          <p:cNvSpPr/>
          <p:nvPr/>
        </p:nvSpPr>
        <p:spPr bwMode="gray">
          <a:xfrm>
            <a:off x="488822" y="1800817"/>
            <a:ext cx="3442155" cy="471043"/>
          </a:xfrm>
          <a:prstGeom prst="accentBorderCallout1">
            <a:avLst>
              <a:gd name="adj1" fmla="val 52311"/>
              <a:gd name="adj2" fmla="val 106665"/>
              <a:gd name="adj3" fmla="val 52091"/>
              <a:gd name="adj4" fmla="val 114489"/>
            </a:avLst>
          </a:prstGeom>
          <a:solidFill>
            <a:schemeClr val="bg1"/>
          </a:solidFill>
          <a:ln w="6350" algn="ctr">
            <a:solidFill>
              <a:schemeClr val="accent1"/>
            </a:solidFill>
            <a:miter lim="800000"/>
            <a:headEnd/>
            <a:tailEnd/>
          </a:ln>
        </p:spPr>
        <p:txBody>
          <a:bodyPr lIns="90000" tIns="72000" rIns="90000" bIns="72000" rtlCol="0" anchor="ctr"/>
          <a:lstStyle/>
          <a:p>
            <a:pPr>
              <a:buClr>
                <a:srgbClr val="D47619"/>
              </a:buClr>
              <a:buSzPct val="120000"/>
            </a:pPr>
            <a:r>
              <a:rPr lang="en-US" altLang="zh-CN" sz="1600" dirty="0">
                <a:latin typeface="Meiryo" panose="020B0604030504040204" pitchFamily="34" charset="-128"/>
                <a:ea typeface="Meiryo" panose="020B0604030504040204" pitchFamily="34" charset="-128"/>
                <a:cs typeface="Meiryo" panose="020B0604030504040204" pitchFamily="34" charset="-128"/>
              </a:rPr>
              <a:t>1.</a:t>
            </a:r>
            <a:r>
              <a:rPr lang="zh-CN" altLang="en-US" sz="1600" dirty="0">
                <a:latin typeface="Meiryo" panose="020B0604030504040204" pitchFamily="34" charset="-128"/>
                <a:ea typeface="Meiryo" panose="020B0604030504040204" pitchFamily="34" charset="-128"/>
                <a:cs typeface="Meiryo" panose="020B0604030504040204" pitchFamily="34" charset="-128"/>
              </a:rPr>
              <a:t>选择“设置”－“电子订单传送”</a:t>
            </a:r>
            <a:endParaRPr lang="en-US" altLang="zh-CN" sz="1600" dirty="0">
              <a:latin typeface="Meiryo" panose="020B0604030504040204" pitchFamily="34" charset="-128"/>
              <a:ea typeface="Meiryo" panose="020B0604030504040204" pitchFamily="34" charset="-128"/>
              <a:cs typeface="Meiryo" panose="020B0604030504040204" pitchFamily="34" charset="-128"/>
            </a:endParaRPr>
          </a:p>
        </p:txBody>
      </p:sp>
      <p:sp>
        <p:nvSpPr>
          <p:cNvPr id="9" name="Rectangle 8">
            <a:extLst>
              <a:ext uri="{FF2B5EF4-FFF2-40B4-BE49-F238E27FC236}">
                <a16:creationId xmlns:a16="http://schemas.microsoft.com/office/drawing/2014/main" id="{831A246B-C42A-47DA-889E-E5F0F0990E69}"/>
              </a:ext>
            </a:extLst>
          </p:cNvPr>
          <p:cNvSpPr/>
          <p:nvPr/>
        </p:nvSpPr>
        <p:spPr bwMode="gray">
          <a:xfrm>
            <a:off x="4867311" y="2811223"/>
            <a:ext cx="678630" cy="164141"/>
          </a:xfrm>
          <a:prstGeom prst="rect">
            <a:avLst/>
          </a:prstGeom>
          <a:noFill/>
          <a:ln w="3810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10" name="Callout: Line with Border and Accent Bar 9">
            <a:extLst>
              <a:ext uri="{FF2B5EF4-FFF2-40B4-BE49-F238E27FC236}">
                <a16:creationId xmlns:a16="http://schemas.microsoft.com/office/drawing/2014/main" id="{9235B042-6945-4089-8A55-05583456F306}"/>
              </a:ext>
            </a:extLst>
          </p:cNvPr>
          <p:cNvSpPr/>
          <p:nvPr/>
        </p:nvSpPr>
        <p:spPr bwMode="gray">
          <a:xfrm>
            <a:off x="513732" y="2883532"/>
            <a:ext cx="3088503" cy="3303056"/>
          </a:xfrm>
          <a:prstGeom prst="accentBorderCallout1">
            <a:avLst>
              <a:gd name="adj1" fmla="val 52311"/>
              <a:gd name="adj2" fmla="val 106665"/>
              <a:gd name="adj3" fmla="val 52091"/>
              <a:gd name="adj4" fmla="val 114489"/>
            </a:avLst>
          </a:prstGeom>
          <a:solidFill>
            <a:schemeClr val="bg1"/>
          </a:solidFill>
          <a:ln w="6350" algn="ctr">
            <a:solidFill>
              <a:schemeClr val="accent1"/>
            </a:solidFill>
            <a:miter lim="800000"/>
            <a:headEnd/>
            <a:tailEnd/>
          </a:ln>
        </p:spPr>
        <p:txBody>
          <a:bodyPr lIns="90000" tIns="72000" rIns="90000" bIns="72000" rtlCol="0" anchor="ctr"/>
          <a:lstStyle/>
          <a:p>
            <a:pPr>
              <a:buClr>
                <a:srgbClr val="D47619"/>
              </a:buClr>
              <a:buSzPct val="120000"/>
            </a:pPr>
            <a:r>
              <a:rPr lang="en-US" altLang="zh-CN" sz="1600" b="1" dirty="0">
                <a:latin typeface="Meiryo" panose="020B0604030504040204" pitchFamily="34" charset="-128"/>
                <a:ea typeface="Meiryo" panose="020B0604030504040204" pitchFamily="34" charset="-128"/>
                <a:cs typeface="Meiryo" panose="020B0604030504040204" pitchFamily="34" charset="-128"/>
              </a:rPr>
              <a:t>2.</a:t>
            </a:r>
            <a:r>
              <a:rPr lang="zh-CN" altLang="en-US" sz="1600" b="1" dirty="0">
                <a:latin typeface="Meiryo" panose="020B0604030504040204" pitchFamily="34" charset="-128"/>
                <a:ea typeface="Meiryo" panose="020B0604030504040204" pitchFamily="34" charset="-128"/>
                <a:cs typeface="Meiryo" panose="020B0604030504040204" pitchFamily="34" charset="-128"/>
              </a:rPr>
              <a:t>电子邮件地址：</a:t>
            </a:r>
            <a:endParaRPr lang="en-US" altLang="zh-CN" sz="1600" b="1" dirty="0">
              <a:latin typeface="Meiryo" panose="020B0604030504040204" pitchFamily="34" charset="-128"/>
              <a:ea typeface="Meiryo" panose="020B0604030504040204" pitchFamily="34" charset="-128"/>
              <a:cs typeface="Meiryo" panose="020B0604030504040204" pitchFamily="34" charset="-128"/>
            </a:endParaRPr>
          </a:p>
          <a:p>
            <a:pPr marL="285750" indent="-285750">
              <a:buClr>
                <a:srgbClr val="D47619"/>
              </a:buClr>
              <a:buSzPct val="120000"/>
              <a:buFont typeface="Arial" panose="020B0604020202020204" pitchFamily="34" charset="0"/>
              <a:buChar char="•"/>
            </a:pPr>
            <a:r>
              <a:rPr lang="zh-CN" altLang="en-US" sz="1600" dirty="0">
                <a:latin typeface="Meiryo" panose="020B0604030504040204" pitchFamily="34" charset="-128"/>
                <a:ea typeface="Meiryo" panose="020B0604030504040204" pitchFamily="34" charset="-128"/>
                <a:cs typeface="Meiryo" panose="020B0604030504040204" pitchFamily="34" charset="-128"/>
              </a:rPr>
              <a:t>最多可输入</a:t>
            </a:r>
            <a:r>
              <a:rPr lang="en-US" altLang="zh-CN" sz="1600" dirty="0">
                <a:latin typeface="Meiryo" panose="020B0604030504040204" pitchFamily="34" charset="-128"/>
                <a:ea typeface="Meiryo" panose="020B0604030504040204" pitchFamily="34" charset="-128"/>
                <a:cs typeface="Meiryo" panose="020B0604030504040204" pitchFamily="34" charset="-128"/>
              </a:rPr>
              <a:t>5</a:t>
            </a:r>
            <a:r>
              <a:rPr lang="zh-CN" altLang="en-US" sz="1600" dirty="0">
                <a:latin typeface="Meiryo" panose="020B0604030504040204" pitchFamily="34" charset="-128"/>
                <a:ea typeface="Meiryo" panose="020B0604030504040204" pitchFamily="34" charset="-128"/>
                <a:cs typeface="Meiryo" panose="020B0604030504040204" pitchFamily="34" charset="-128"/>
              </a:rPr>
              <a:t>个电子邮箱地址，需要用英文逗号分开邮箱地址，并且不能有空格</a:t>
            </a:r>
            <a:endParaRPr lang="en-US" altLang="zh-CN" sz="1600" dirty="0">
              <a:latin typeface="Meiryo" panose="020B0604030504040204" pitchFamily="34" charset="-128"/>
              <a:ea typeface="Meiryo" panose="020B0604030504040204" pitchFamily="34" charset="-128"/>
              <a:cs typeface="Meiryo" panose="020B0604030504040204" pitchFamily="34" charset="-128"/>
            </a:endParaRPr>
          </a:p>
          <a:p>
            <a:pPr>
              <a:buClr>
                <a:srgbClr val="D47619"/>
              </a:buClr>
              <a:buSzPct val="120000"/>
            </a:pPr>
            <a:endParaRPr lang="en-US" altLang="zh-CN" sz="1600" dirty="0">
              <a:latin typeface="Meiryo" panose="020B0604030504040204" pitchFamily="34" charset="-128"/>
              <a:ea typeface="Meiryo" panose="020B0604030504040204" pitchFamily="34" charset="-128"/>
              <a:cs typeface="Meiryo" panose="020B0604030504040204" pitchFamily="34" charset="-128"/>
            </a:endParaRPr>
          </a:p>
          <a:p>
            <a:pPr>
              <a:buClr>
                <a:srgbClr val="D47619"/>
              </a:buClr>
              <a:buSzPct val="120000"/>
            </a:pPr>
            <a:r>
              <a:rPr lang="zh-CN" altLang="en-US" sz="1600" dirty="0">
                <a:latin typeface="Meiryo" panose="020B0604030504040204" pitchFamily="34" charset="-128"/>
                <a:ea typeface="Meiryo" panose="020B0604030504040204" pitchFamily="34" charset="-128"/>
                <a:cs typeface="Meiryo" panose="020B0604030504040204" pitchFamily="34" charset="-128"/>
              </a:rPr>
              <a:t>对于电子邮件传送选项，请把“</a:t>
            </a:r>
            <a:r>
              <a:rPr lang="zh-CN" altLang="en-US" sz="1600" b="1" dirty="0">
                <a:latin typeface="Meiryo" panose="020B0604030504040204" pitchFamily="34" charset="-128"/>
                <a:ea typeface="Meiryo" panose="020B0604030504040204" pitchFamily="34" charset="-128"/>
                <a:cs typeface="Meiryo" panose="020B0604030504040204" pitchFamily="34" charset="-128"/>
              </a:rPr>
              <a:t>在电子邮件中包括文档</a:t>
            </a:r>
            <a:r>
              <a:rPr lang="zh-CN" altLang="en-US" sz="1600" dirty="0">
                <a:latin typeface="Meiryo" panose="020B0604030504040204" pitchFamily="34" charset="-128"/>
                <a:ea typeface="Meiryo" panose="020B0604030504040204" pitchFamily="34" charset="-128"/>
                <a:cs typeface="Meiryo" panose="020B0604030504040204" pitchFamily="34" charset="-128"/>
              </a:rPr>
              <a:t>”勾选上。这将在电子邮件中包括</a:t>
            </a:r>
            <a:r>
              <a:rPr lang="en-US" altLang="zh-CN" sz="1600" dirty="0">
                <a:latin typeface="Meiryo" panose="020B0604030504040204" pitchFamily="34" charset="-128"/>
                <a:ea typeface="Meiryo" panose="020B0604030504040204" pitchFamily="34" charset="-128"/>
                <a:cs typeface="Meiryo" panose="020B0604030504040204" pitchFamily="34" charset="-128"/>
              </a:rPr>
              <a:t>PO</a:t>
            </a:r>
            <a:r>
              <a:rPr lang="zh-CN" altLang="en-US" sz="1600" dirty="0">
                <a:latin typeface="Meiryo" panose="020B0604030504040204" pitchFamily="34" charset="-128"/>
                <a:ea typeface="Meiryo" panose="020B0604030504040204" pitchFamily="34" charset="-128"/>
                <a:cs typeface="Meiryo" panose="020B0604030504040204" pitchFamily="34" charset="-128"/>
              </a:rPr>
              <a:t>副本。</a:t>
            </a:r>
            <a:endParaRPr lang="en-US" altLang="zh-CN" sz="1600" dirty="0">
              <a:latin typeface="Meiryo" panose="020B0604030504040204" pitchFamily="34" charset="-128"/>
              <a:ea typeface="Meiryo" panose="020B0604030504040204" pitchFamily="34" charset="-128"/>
              <a:cs typeface="Meiryo" panose="020B0604030504040204" pitchFamily="34" charset="-128"/>
            </a:endParaRPr>
          </a:p>
          <a:p>
            <a:pPr>
              <a:buClr>
                <a:srgbClr val="D47619"/>
              </a:buClr>
              <a:buSzPct val="120000"/>
            </a:pPr>
            <a:endParaRPr lang="en-US" altLang="zh-CN" sz="1600" dirty="0">
              <a:latin typeface="Meiryo" panose="020B0604030504040204" pitchFamily="34" charset="-128"/>
              <a:ea typeface="Meiryo" panose="020B0604030504040204" pitchFamily="34" charset="-128"/>
              <a:cs typeface="Meiryo" panose="020B0604030504040204" pitchFamily="34" charset="-128"/>
            </a:endParaRPr>
          </a:p>
          <a:p>
            <a:pPr>
              <a:buClr>
                <a:srgbClr val="D47619"/>
              </a:buClr>
              <a:buSzPct val="120000"/>
            </a:pPr>
            <a:r>
              <a:rPr lang="zh-CN" altLang="en-US" sz="1600" dirty="0">
                <a:latin typeface="Meiryo" panose="020B0604030504040204" pitchFamily="34" charset="-128"/>
                <a:ea typeface="Meiryo" panose="020B0604030504040204" pitchFamily="34" charset="-128"/>
                <a:cs typeface="Meiryo" panose="020B0604030504040204" pitchFamily="34" charset="-128"/>
              </a:rPr>
              <a:t>您选择的设置将反映在其余的字段中，确保单击“</a:t>
            </a:r>
            <a:r>
              <a:rPr lang="zh-CN" altLang="en-US" sz="1600" b="1" dirty="0">
                <a:latin typeface="Meiryo" panose="020B0604030504040204" pitchFamily="34" charset="-128"/>
                <a:ea typeface="Meiryo" panose="020B0604030504040204" pitchFamily="34" charset="-128"/>
                <a:cs typeface="Meiryo" panose="020B0604030504040204" pitchFamily="34" charset="-128"/>
              </a:rPr>
              <a:t>保存</a:t>
            </a:r>
            <a:r>
              <a:rPr lang="zh-CN" altLang="en-US" sz="1600" dirty="0">
                <a:latin typeface="Meiryo" panose="020B0604030504040204" pitchFamily="34" charset="-128"/>
                <a:ea typeface="Meiryo" panose="020B0604030504040204" pitchFamily="34" charset="-128"/>
                <a:cs typeface="Meiryo" panose="020B0604030504040204" pitchFamily="34" charset="-128"/>
              </a:rPr>
              <a:t>”按钮保存设置</a:t>
            </a:r>
            <a:endParaRPr lang="en-US" altLang="zh-CN" sz="1600" dirty="0">
              <a:latin typeface="Meiryo" panose="020B0604030504040204" pitchFamily="34" charset="-128"/>
              <a:ea typeface="Meiryo" panose="020B0604030504040204" pitchFamily="34" charset="-128"/>
              <a:cs typeface="Meiryo" panose="020B0604030504040204" pitchFamily="34" charset="-128"/>
            </a:endParaRPr>
          </a:p>
        </p:txBody>
      </p:sp>
      <p:pic>
        <p:nvPicPr>
          <p:cNvPr id="11" name="Picture 10">
            <a:extLst>
              <a:ext uri="{FF2B5EF4-FFF2-40B4-BE49-F238E27FC236}">
                <a16:creationId xmlns:a16="http://schemas.microsoft.com/office/drawing/2014/main" id="{4940D4D3-7B73-46AB-A802-B2FCEAD9D4ED}"/>
              </a:ext>
            </a:extLst>
          </p:cNvPr>
          <p:cNvPicPr>
            <a:picLocks noChangeAspect="1"/>
          </p:cNvPicPr>
          <p:nvPr/>
        </p:nvPicPr>
        <p:blipFill>
          <a:blip r:embed="rId3"/>
          <a:stretch>
            <a:fillRect/>
          </a:stretch>
        </p:blipFill>
        <p:spPr>
          <a:xfrm>
            <a:off x="4021757" y="3242176"/>
            <a:ext cx="4798243" cy="2123744"/>
          </a:xfrm>
          <a:prstGeom prst="rect">
            <a:avLst/>
          </a:prstGeom>
          <a:effectLst>
            <a:outerShdw blurRad="50800" dist="50800" dir="5400000" algn="ctr" rotWithShape="0">
              <a:schemeClr val="accent1"/>
            </a:outerShdw>
          </a:effectLst>
        </p:spPr>
      </p:pic>
      <p:sp>
        <p:nvSpPr>
          <p:cNvPr id="12" name="Rectangle 11">
            <a:extLst>
              <a:ext uri="{FF2B5EF4-FFF2-40B4-BE49-F238E27FC236}">
                <a16:creationId xmlns:a16="http://schemas.microsoft.com/office/drawing/2014/main" id="{4B1BC22D-2CE0-42B7-A338-F72819A01C00}"/>
              </a:ext>
            </a:extLst>
          </p:cNvPr>
          <p:cNvSpPr/>
          <p:nvPr/>
        </p:nvSpPr>
        <p:spPr bwMode="gray">
          <a:xfrm>
            <a:off x="6779132" y="5010186"/>
            <a:ext cx="1799260" cy="176629"/>
          </a:xfrm>
          <a:prstGeom prst="rect">
            <a:avLst/>
          </a:prstGeom>
          <a:noFill/>
          <a:ln w="3810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13" name="Rectangle 12">
            <a:extLst>
              <a:ext uri="{FF2B5EF4-FFF2-40B4-BE49-F238E27FC236}">
                <a16:creationId xmlns:a16="http://schemas.microsoft.com/office/drawing/2014/main" id="{8637AC43-DBA8-49A6-B73E-96E9DE9F67B2}"/>
              </a:ext>
            </a:extLst>
          </p:cNvPr>
          <p:cNvSpPr/>
          <p:nvPr/>
        </p:nvSpPr>
        <p:spPr bwMode="gray">
          <a:xfrm>
            <a:off x="5039918" y="4952262"/>
            <a:ext cx="650584" cy="292479"/>
          </a:xfrm>
          <a:prstGeom prst="rect">
            <a:avLst/>
          </a:prstGeom>
          <a:noFill/>
          <a:ln w="3810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14" name="Rectangle 13">
            <a:extLst>
              <a:ext uri="{FF2B5EF4-FFF2-40B4-BE49-F238E27FC236}">
                <a16:creationId xmlns:a16="http://schemas.microsoft.com/office/drawing/2014/main" id="{C8C5CF31-9BE5-47E1-A7F0-86133AE82D0D}"/>
              </a:ext>
            </a:extLst>
          </p:cNvPr>
          <p:cNvSpPr/>
          <p:nvPr/>
        </p:nvSpPr>
        <p:spPr bwMode="gray">
          <a:xfrm>
            <a:off x="6779132" y="4657710"/>
            <a:ext cx="1799260" cy="223172"/>
          </a:xfrm>
          <a:prstGeom prst="rect">
            <a:avLst/>
          </a:prstGeom>
          <a:noFill/>
          <a:ln w="3810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15" name="Rectangle 14">
            <a:extLst>
              <a:ext uri="{FF2B5EF4-FFF2-40B4-BE49-F238E27FC236}">
                <a16:creationId xmlns:a16="http://schemas.microsoft.com/office/drawing/2014/main" id="{998F914B-15B9-49E1-9F49-E88ED25AAB3D}"/>
              </a:ext>
            </a:extLst>
          </p:cNvPr>
          <p:cNvSpPr/>
          <p:nvPr/>
        </p:nvSpPr>
        <p:spPr bwMode="gray">
          <a:xfrm>
            <a:off x="5690503" y="2635450"/>
            <a:ext cx="527418" cy="175773"/>
          </a:xfrm>
          <a:prstGeom prst="rect">
            <a:avLst/>
          </a:prstGeom>
          <a:noFill/>
          <a:ln w="3810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pic>
        <p:nvPicPr>
          <p:cNvPr id="16" name="Picture 15">
            <a:extLst>
              <a:ext uri="{FF2B5EF4-FFF2-40B4-BE49-F238E27FC236}">
                <a16:creationId xmlns:a16="http://schemas.microsoft.com/office/drawing/2014/main" id="{3255F382-3B49-4764-8755-4446F8223FAF}"/>
              </a:ext>
            </a:extLst>
          </p:cNvPr>
          <p:cNvPicPr>
            <a:picLocks noChangeAspect="1"/>
          </p:cNvPicPr>
          <p:nvPr/>
        </p:nvPicPr>
        <p:blipFill>
          <a:blip r:embed="rId4"/>
          <a:stretch>
            <a:fillRect/>
          </a:stretch>
        </p:blipFill>
        <p:spPr>
          <a:xfrm>
            <a:off x="6944946" y="5522860"/>
            <a:ext cx="1905627" cy="647799"/>
          </a:xfrm>
          <a:prstGeom prst="rect">
            <a:avLst/>
          </a:prstGeom>
          <a:effectLst>
            <a:outerShdw blurRad="50800" dist="50800" dir="5400000" algn="ctr" rotWithShape="0">
              <a:schemeClr val="accent1"/>
            </a:outerShdw>
          </a:effectLst>
        </p:spPr>
      </p:pic>
      <p:sp>
        <p:nvSpPr>
          <p:cNvPr id="17" name="Rectangle 16">
            <a:extLst>
              <a:ext uri="{FF2B5EF4-FFF2-40B4-BE49-F238E27FC236}">
                <a16:creationId xmlns:a16="http://schemas.microsoft.com/office/drawing/2014/main" id="{10861A28-102A-4426-A507-A6B4A513A389}"/>
              </a:ext>
            </a:extLst>
          </p:cNvPr>
          <p:cNvSpPr/>
          <p:nvPr/>
        </p:nvSpPr>
        <p:spPr bwMode="gray">
          <a:xfrm>
            <a:off x="6936922" y="5700519"/>
            <a:ext cx="943886" cy="342062"/>
          </a:xfrm>
          <a:prstGeom prst="rect">
            <a:avLst/>
          </a:prstGeom>
          <a:noFill/>
          <a:ln w="3810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Tree>
    <p:extLst>
      <p:ext uri="{BB962C8B-B14F-4D97-AF65-F5344CB8AC3E}">
        <p14:creationId xmlns:p14="http://schemas.microsoft.com/office/powerpoint/2010/main" val="20832510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422F22-14C8-48F0-A21F-92381884E923}"/>
              </a:ext>
            </a:extLst>
          </p:cNvPr>
          <p:cNvSpPr>
            <a:spLocks noGrp="1"/>
          </p:cNvSpPr>
          <p:nvPr>
            <p:ph type="title"/>
          </p:nvPr>
        </p:nvSpPr>
        <p:spPr/>
        <p:txBody>
          <a:bodyPr/>
          <a:lstStyle/>
          <a:p>
            <a:r>
              <a:rPr lang="zh-CN" altLang="en-US" dirty="0"/>
              <a:t>公司设置－</a:t>
            </a:r>
            <a:r>
              <a:rPr lang="en-US" altLang="zh-CN" sz="1600" dirty="0"/>
              <a:t>d.</a:t>
            </a:r>
            <a:r>
              <a:rPr lang="zh-CN" altLang="en-US" sz="1600" dirty="0"/>
              <a:t>电子订单传送</a:t>
            </a:r>
            <a:endParaRPr lang="en-US" sz="1600" dirty="0"/>
          </a:p>
        </p:txBody>
      </p:sp>
      <p:sp>
        <p:nvSpPr>
          <p:cNvPr id="6" name="Slide Number Placeholder 5">
            <a:extLst>
              <a:ext uri="{FF2B5EF4-FFF2-40B4-BE49-F238E27FC236}">
                <a16:creationId xmlns:a16="http://schemas.microsoft.com/office/drawing/2014/main" id="{0CBD7451-7D5E-4EA3-9715-85C2BAC161A7}"/>
              </a:ext>
            </a:extLst>
          </p:cNvPr>
          <p:cNvSpPr>
            <a:spLocks noGrp="1"/>
          </p:cNvSpPr>
          <p:nvPr>
            <p:ph type="sldNum" sz="quarter" idx="4"/>
          </p:nvPr>
        </p:nvSpPr>
        <p:spPr/>
        <p:txBody>
          <a:bodyPr/>
          <a:lstStyle/>
          <a:p>
            <a:fld id="{3DF1AFCE-D540-41EE-B441-3ED6DEB25CDC}" type="slidenum">
              <a:rPr lang="en-US" smtClean="0">
                <a:solidFill>
                  <a:prstClr val="white"/>
                </a:solidFill>
              </a:rPr>
              <a:pPr/>
              <a:t>17</a:t>
            </a:fld>
            <a:endParaRPr lang="en-US" dirty="0">
              <a:solidFill>
                <a:prstClr val="white"/>
              </a:solidFill>
            </a:endParaRPr>
          </a:p>
        </p:txBody>
      </p:sp>
      <p:sp>
        <p:nvSpPr>
          <p:cNvPr id="10" name="Callout: Line with Border and Accent Bar 9">
            <a:extLst>
              <a:ext uri="{FF2B5EF4-FFF2-40B4-BE49-F238E27FC236}">
                <a16:creationId xmlns:a16="http://schemas.microsoft.com/office/drawing/2014/main" id="{9235B042-6945-4089-8A55-05583456F306}"/>
              </a:ext>
            </a:extLst>
          </p:cNvPr>
          <p:cNvSpPr/>
          <p:nvPr/>
        </p:nvSpPr>
        <p:spPr bwMode="gray">
          <a:xfrm>
            <a:off x="428910" y="1777472"/>
            <a:ext cx="3088503" cy="3303056"/>
          </a:xfrm>
          <a:prstGeom prst="accentBorderCallout1">
            <a:avLst>
              <a:gd name="adj1" fmla="val 52311"/>
              <a:gd name="adj2" fmla="val 106665"/>
              <a:gd name="adj3" fmla="val 52091"/>
              <a:gd name="adj4" fmla="val 114489"/>
            </a:avLst>
          </a:prstGeom>
          <a:solidFill>
            <a:schemeClr val="bg1"/>
          </a:solidFill>
          <a:ln w="6350" algn="ctr">
            <a:solidFill>
              <a:schemeClr val="accent1"/>
            </a:solidFill>
            <a:miter lim="800000"/>
            <a:headEnd/>
            <a:tailEnd/>
          </a:ln>
        </p:spPr>
        <p:txBody>
          <a:bodyPr lIns="90000" tIns="72000" rIns="90000" bIns="72000" rtlCol="0" anchor="ctr"/>
          <a:lstStyle/>
          <a:p>
            <a:pPr>
              <a:buClr>
                <a:srgbClr val="D47619"/>
              </a:buClr>
              <a:buSzPct val="120000"/>
            </a:pPr>
            <a:r>
              <a:rPr lang="en-US" altLang="zh-CN" sz="1600" b="1" dirty="0">
                <a:latin typeface="Meiryo" panose="020B0604030504040204" pitchFamily="34" charset="-128"/>
                <a:ea typeface="Meiryo" panose="020B0604030504040204" pitchFamily="34" charset="-128"/>
                <a:cs typeface="Meiryo" panose="020B0604030504040204" pitchFamily="34" charset="-128"/>
              </a:rPr>
              <a:t>2.</a:t>
            </a:r>
            <a:r>
              <a:rPr lang="zh-CN" altLang="en-US" sz="1600" b="1" dirty="0">
                <a:latin typeface="Meiryo" panose="020B0604030504040204" pitchFamily="34" charset="-128"/>
                <a:ea typeface="Meiryo" panose="020B0604030504040204" pitchFamily="34" charset="-128"/>
                <a:cs typeface="Meiryo" panose="020B0604030504040204" pitchFamily="34" charset="-128"/>
              </a:rPr>
              <a:t>电子邮件地址：</a:t>
            </a:r>
            <a:endParaRPr lang="en-US" altLang="zh-CN" sz="1600" b="1" dirty="0">
              <a:latin typeface="Meiryo" panose="020B0604030504040204" pitchFamily="34" charset="-128"/>
              <a:ea typeface="Meiryo" panose="020B0604030504040204" pitchFamily="34" charset="-128"/>
              <a:cs typeface="Meiryo" panose="020B0604030504040204" pitchFamily="34" charset="-128"/>
            </a:endParaRPr>
          </a:p>
          <a:p>
            <a:pPr marL="285750" indent="-285750">
              <a:buClr>
                <a:srgbClr val="D47619"/>
              </a:buClr>
              <a:buSzPct val="120000"/>
              <a:buFont typeface="Arial" panose="020B0604020202020204" pitchFamily="34" charset="0"/>
              <a:buChar char="•"/>
            </a:pPr>
            <a:r>
              <a:rPr lang="zh-CN" altLang="en-US" sz="1600" dirty="0">
                <a:latin typeface="Meiryo" panose="020B0604030504040204" pitchFamily="34" charset="-128"/>
                <a:ea typeface="Meiryo" panose="020B0604030504040204" pitchFamily="34" charset="-128"/>
                <a:cs typeface="Meiryo" panose="020B0604030504040204" pitchFamily="34" charset="-128"/>
              </a:rPr>
              <a:t>最多可输入</a:t>
            </a:r>
            <a:r>
              <a:rPr lang="en-US" altLang="zh-CN" sz="1600" dirty="0">
                <a:latin typeface="Meiryo" panose="020B0604030504040204" pitchFamily="34" charset="-128"/>
                <a:ea typeface="Meiryo" panose="020B0604030504040204" pitchFamily="34" charset="-128"/>
                <a:cs typeface="Meiryo" panose="020B0604030504040204" pitchFamily="34" charset="-128"/>
              </a:rPr>
              <a:t>5</a:t>
            </a:r>
            <a:r>
              <a:rPr lang="zh-CN" altLang="en-US" sz="1600" dirty="0">
                <a:latin typeface="Meiryo" panose="020B0604030504040204" pitchFamily="34" charset="-128"/>
                <a:ea typeface="Meiryo" panose="020B0604030504040204" pitchFamily="34" charset="-128"/>
                <a:cs typeface="Meiryo" panose="020B0604030504040204" pitchFamily="34" charset="-128"/>
              </a:rPr>
              <a:t>个电子邮箱地址，需要用英文逗号分开邮箱地址，并且不能有空格</a:t>
            </a:r>
            <a:endParaRPr lang="en-US" altLang="zh-CN" sz="1600" dirty="0">
              <a:latin typeface="Meiryo" panose="020B0604030504040204" pitchFamily="34" charset="-128"/>
              <a:ea typeface="Meiryo" panose="020B0604030504040204" pitchFamily="34" charset="-128"/>
              <a:cs typeface="Meiryo" panose="020B0604030504040204" pitchFamily="34" charset="-128"/>
            </a:endParaRPr>
          </a:p>
          <a:p>
            <a:pPr>
              <a:buClr>
                <a:srgbClr val="D47619"/>
              </a:buClr>
              <a:buSzPct val="120000"/>
            </a:pPr>
            <a:endParaRPr lang="en-US" altLang="zh-CN" sz="1600" dirty="0">
              <a:latin typeface="Meiryo" panose="020B0604030504040204" pitchFamily="34" charset="-128"/>
              <a:ea typeface="Meiryo" panose="020B0604030504040204" pitchFamily="34" charset="-128"/>
              <a:cs typeface="Meiryo" panose="020B0604030504040204" pitchFamily="34" charset="-128"/>
            </a:endParaRPr>
          </a:p>
          <a:p>
            <a:pPr>
              <a:buClr>
                <a:srgbClr val="D47619"/>
              </a:buClr>
              <a:buSzPct val="120000"/>
            </a:pPr>
            <a:r>
              <a:rPr lang="zh-CN" altLang="en-US" sz="1600" dirty="0">
                <a:latin typeface="Meiryo" panose="020B0604030504040204" pitchFamily="34" charset="-128"/>
                <a:ea typeface="Meiryo" panose="020B0604030504040204" pitchFamily="34" charset="-128"/>
                <a:cs typeface="Meiryo" panose="020B0604030504040204" pitchFamily="34" charset="-128"/>
              </a:rPr>
              <a:t>对于电子邮件传送选项，请把“</a:t>
            </a:r>
            <a:r>
              <a:rPr lang="zh-CN" altLang="en-US" sz="1600" b="1" dirty="0">
                <a:latin typeface="Meiryo" panose="020B0604030504040204" pitchFamily="34" charset="-128"/>
                <a:ea typeface="Meiryo" panose="020B0604030504040204" pitchFamily="34" charset="-128"/>
                <a:cs typeface="Meiryo" panose="020B0604030504040204" pitchFamily="34" charset="-128"/>
              </a:rPr>
              <a:t>在电子邮件中包括文档</a:t>
            </a:r>
            <a:r>
              <a:rPr lang="zh-CN" altLang="en-US" sz="1600" dirty="0">
                <a:latin typeface="Meiryo" panose="020B0604030504040204" pitchFamily="34" charset="-128"/>
                <a:ea typeface="Meiryo" panose="020B0604030504040204" pitchFamily="34" charset="-128"/>
                <a:cs typeface="Meiryo" panose="020B0604030504040204" pitchFamily="34" charset="-128"/>
              </a:rPr>
              <a:t>”勾选上。这将在电子邮件中包括</a:t>
            </a:r>
            <a:r>
              <a:rPr lang="en-US" altLang="zh-CN" sz="1600" dirty="0">
                <a:latin typeface="Meiryo" panose="020B0604030504040204" pitchFamily="34" charset="-128"/>
                <a:ea typeface="Meiryo" panose="020B0604030504040204" pitchFamily="34" charset="-128"/>
                <a:cs typeface="Meiryo" panose="020B0604030504040204" pitchFamily="34" charset="-128"/>
              </a:rPr>
              <a:t>PO</a:t>
            </a:r>
            <a:r>
              <a:rPr lang="zh-CN" altLang="en-US" sz="1600" dirty="0">
                <a:latin typeface="Meiryo" panose="020B0604030504040204" pitchFamily="34" charset="-128"/>
                <a:ea typeface="Meiryo" panose="020B0604030504040204" pitchFamily="34" charset="-128"/>
                <a:cs typeface="Meiryo" panose="020B0604030504040204" pitchFamily="34" charset="-128"/>
              </a:rPr>
              <a:t>副本。</a:t>
            </a:r>
            <a:endParaRPr lang="en-US" altLang="zh-CN" sz="1600" dirty="0">
              <a:latin typeface="Meiryo" panose="020B0604030504040204" pitchFamily="34" charset="-128"/>
              <a:ea typeface="Meiryo" panose="020B0604030504040204" pitchFamily="34" charset="-128"/>
              <a:cs typeface="Meiryo" panose="020B0604030504040204" pitchFamily="34" charset="-128"/>
            </a:endParaRPr>
          </a:p>
          <a:p>
            <a:pPr>
              <a:buClr>
                <a:srgbClr val="D47619"/>
              </a:buClr>
              <a:buSzPct val="120000"/>
            </a:pPr>
            <a:endParaRPr lang="en-US" altLang="zh-CN" sz="1600" dirty="0">
              <a:latin typeface="Meiryo" panose="020B0604030504040204" pitchFamily="34" charset="-128"/>
              <a:ea typeface="Meiryo" panose="020B0604030504040204" pitchFamily="34" charset="-128"/>
              <a:cs typeface="Meiryo" panose="020B0604030504040204" pitchFamily="34" charset="-128"/>
            </a:endParaRPr>
          </a:p>
          <a:p>
            <a:pPr>
              <a:buClr>
                <a:srgbClr val="D47619"/>
              </a:buClr>
              <a:buSzPct val="120000"/>
            </a:pPr>
            <a:r>
              <a:rPr lang="zh-CN" altLang="en-US" sz="1600" dirty="0">
                <a:latin typeface="Meiryo" panose="020B0604030504040204" pitchFamily="34" charset="-128"/>
                <a:ea typeface="Meiryo" panose="020B0604030504040204" pitchFamily="34" charset="-128"/>
                <a:cs typeface="Meiryo" panose="020B0604030504040204" pitchFamily="34" charset="-128"/>
              </a:rPr>
              <a:t>您选择的设置将反映在其余的字段中，确保单击“</a:t>
            </a:r>
            <a:r>
              <a:rPr lang="zh-CN" altLang="en-US" sz="1600" b="1" dirty="0">
                <a:latin typeface="Meiryo" panose="020B0604030504040204" pitchFamily="34" charset="-128"/>
                <a:ea typeface="Meiryo" panose="020B0604030504040204" pitchFamily="34" charset="-128"/>
                <a:cs typeface="Meiryo" panose="020B0604030504040204" pitchFamily="34" charset="-128"/>
              </a:rPr>
              <a:t>保存</a:t>
            </a:r>
            <a:r>
              <a:rPr lang="zh-CN" altLang="en-US" sz="1600" dirty="0">
                <a:latin typeface="Meiryo" panose="020B0604030504040204" pitchFamily="34" charset="-128"/>
                <a:ea typeface="Meiryo" panose="020B0604030504040204" pitchFamily="34" charset="-128"/>
                <a:cs typeface="Meiryo" panose="020B0604030504040204" pitchFamily="34" charset="-128"/>
              </a:rPr>
              <a:t>”按钮保存设置</a:t>
            </a:r>
            <a:endParaRPr lang="en-US" altLang="zh-CN" sz="1600" dirty="0">
              <a:latin typeface="Meiryo" panose="020B0604030504040204" pitchFamily="34" charset="-128"/>
              <a:ea typeface="Meiryo" panose="020B0604030504040204" pitchFamily="34" charset="-128"/>
              <a:cs typeface="Meiryo" panose="020B0604030504040204" pitchFamily="34" charset="-128"/>
            </a:endParaRPr>
          </a:p>
        </p:txBody>
      </p:sp>
      <p:pic>
        <p:nvPicPr>
          <p:cNvPr id="16" name="Picture 15">
            <a:extLst>
              <a:ext uri="{FF2B5EF4-FFF2-40B4-BE49-F238E27FC236}">
                <a16:creationId xmlns:a16="http://schemas.microsoft.com/office/drawing/2014/main" id="{3255F382-3B49-4764-8755-4446F8223FAF}"/>
              </a:ext>
            </a:extLst>
          </p:cNvPr>
          <p:cNvPicPr>
            <a:picLocks noChangeAspect="1"/>
          </p:cNvPicPr>
          <p:nvPr/>
        </p:nvPicPr>
        <p:blipFill>
          <a:blip r:embed="rId2"/>
          <a:stretch>
            <a:fillRect/>
          </a:stretch>
        </p:blipFill>
        <p:spPr>
          <a:xfrm>
            <a:off x="6806731" y="5547650"/>
            <a:ext cx="1905627" cy="647799"/>
          </a:xfrm>
          <a:prstGeom prst="rect">
            <a:avLst/>
          </a:prstGeom>
          <a:effectLst>
            <a:outerShdw blurRad="50800" dist="50800" dir="5400000" algn="ctr" rotWithShape="0">
              <a:schemeClr val="accent1"/>
            </a:outerShdw>
          </a:effectLst>
        </p:spPr>
      </p:pic>
      <p:sp>
        <p:nvSpPr>
          <p:cNvPr id="17" name="Rectangle 16">
            <a:extLst>
              <a:ext uri="{FF2B5EF4-FFF2-40B4-BE49-F238E27FC236}">
                <a16:creationId xmlns:a16="http://schemas.microsoft.com/office/drawing/2014/main" id="{10861A28-102A-4426-A507-A6B4A513A389}"/>
              </a:ext>
            </a:extLst>
          </p:cNvPr>
          <p:cNvSpPr/>
          <p:nvPr/>
        </p:nvSpPr>
        <p:spPr bwMode="gray">
          <a:xfrm>
            <a:off x="6815658" y="5738164"/>
            <a:ext cx="943886" cy="342062"/>
          </a:xfrm>
          <a:prstGeom prst="rect">
            <a:avLst/>
          </a:prstGeom>
          <a:noFill/>
          <a:ln w="3810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pic>
        <p:nvPicPr>
          <p:cNvPr id="3" name="图片 2">
            <a:extLst>
              <a:ext uri="{FF2B5EF4-FFF2-40B4-BE49-F238E27FC236}">
                <a16:creationId xmlns:a16="http://schemas.microsoft.com/office/drawing/2014/main" id="{FDEB911E-738F-4759-973E-E993929484C1}"/>
              </a:ext>
            </a:extLst>
          </p:cNvPr>
          <p:cNvPicPr>
            <a:picLocks noChangeAspect="1"/>
          </p:cNvPicPr>
          <p:nvPr/>
        </p:nvPicPr>
        <p:blipFill>
          <a:blip r:embed="rId3"/>
          <a:stretch>
            <a:fillRect/>
          </a:stretch>
        </p:blipFill>
        <p:spPr>
          <a:xfrm>
            <a:off x="3982211" y="1777472"/>
            <a:ext cx="4912099" cy="3400920"/>
          </a:xfrm>
          <a:prstGeom prst="rect">
            <a:avLst/>
          </a:prstGeom>
          <a:ln>
            <a:solidFill>
              <a:srgbClr val="FFC000"/>
            </a:solidFill>
          </a:ln>
        </p:spPr>
      </p:pic>
      <p:sp>
        <p:nvSpPr>
          <p:cNvPr id="8" name="Rectangle 13">
            <a:extLst>
              <a:ext uri="{FF2B5EF4-FFF2-40B4-BE49-F238E27FC236}">
                <a16:creationId xmlns:a16="http://schemas.microsoft.com/office/drawing/2014/main" id="{963EF938-A536-44E1-B002-A7AA83435FA0}"/>
              </a:ext>
            </a:extLst>
          </p:cNvPr>
          <p:cNvSpPr/>
          <p:nvPr/>
        </p:nvSpPr>
        <p:spPr bwMode="gray">
          <a:xfrm>
            <a:off x="6636627" y="2508275"/>
            <a:ext cx="1961107" cy="258675"/>
          </a:xfrm>
          <a:prstGeom prst="rect">
            <a:avLst/>
          </a:prstGeom>
          <a:noFill/>
          <a:ln w="3810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Tree>
    <p:extLst>
      <p:ext uri="{BB962C8B-B14F-4D97-AF65-F5344CB8AC3E}">
        <p14:creationId xmlns:p14="http://schemas.microsoft.com/office/powerpoint/2010/main" val="39266136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DDF758-3851-4170-9C0A-1DE45C3CD93C}"/>
              </a:ext>
            </a:extLst>
          </p:cNvPr>
          <p:cNvSpPr>
            <a:spLocks noGrp="1"/>
          </p:cNvSpPr>
          <p:nvPr>
            <p:ph type="title"/>
          </p:nvPr>
        </p:nvSpPr>
        <p:spPr/>
        <p:txBody>
          <a:bodyPr/>
          <a:lstStyle/>
          <a:p>
            <a:r>
              <a:rPr lang="zh-CN" altLang="en-US" dirty="0"/>
              <a:t>创建管理员和用户</a:t>
            </a:r>
            <a:endParaRPr lang="en-US" dirty="0"/>
          </a:p>
        </p:txBody>
      </p:sp>
      <p:sp>
        <p:nvSpPr>
          <p:cNvPr id="6" name="Slide Number Placeholder 5">
            <a:extLst>
              <a:ext uri="{FF2B5EF4-FFF2-40B4-BE49-F238E27FC236}">
                <a16:creationId xmlns:a16="http://schemas.microsoft.com/office/drawing/2014/main" id="{747EBF1F-EC66-45F0-BCBA-5D4CF1D9A49F}"/>
              </a:ext>
            </a:extLst>
          </p:cNvPr>
          <p:cNvSpPr>
            <a:spLocks noGrp="1"/>
          </p:cNvSpPr>
          <p:nvPr>
            <p:ph type="sldNum" sz="quarter" idx="4"/>
          </p:nvPr>
        </p:nvSpPr>
        <p:spPr/>
        <p:txBody>
          <a:bodyPr/>
          <a:lstStyle/>
          <a:p>
            <a:fld id="{3DF1AFCE-D540-41EE-B441-3ED6DEB25CDC}" type="slidenum">
              <a:rPr lang="en-US" smtClean="0">
                <a:solidFill>
                  <a:prstClr val="white"/>
                </a:solidFill>
              </a:rPr>
              <a:pPr/>
              <a:t>18</a:t>
            </a:fld>
            <a:endParaRPr lang="en-US" dirty="0">
              <a:solidFill>
                <a:prstClr val="white"/>
              </a:solidFill>
            </a:endParaRPr>
          </a:p>
        </p:txBody>
      </p:sp>
      <p:pic>
        <p:nvPicPr>
          <p:cNvPr id="7" name="Picture 6">
            <a:extLst>
              <a:ext uri="{FF2B5EF4-FFF2-40B4-BE49-F238E27FC236}">
                <a16:creationId xmlns:a16="http://schemas.microsoft.com/office/drawing/2014/main" id="{7BEAA258-90C1-46B4-89BD-C73E91D50619}"/>
              </a:ext>
            </a:extLst>
          </p:cNvPr>
          <p:cNvPicPr>
            <a:picLocks noChangeAspect="1"/>
          </p:cNvPicPr>
          <p:nvPr/>
        </p:nvPicPr>
        <p:blipFill>
          <a:blip r:embed="rId2"/>
          <a:stretch>
            <a:fillRect/>
          </a:stretch>
        </p:blipFill>
        <p:spPr>
          <a:xfrm>
            <a:off x="826248" y="1540600"/>
            <a:ext cx="6982456" cy="4020953"/>
          </a:xfrm>
          <a:prstGeom prst="rect">
            <a:avLst/>
          </a:prstGeom>
          <a:ln>
            <a:solidFill>
              <a:srgbClr val="005F86"/>
            </a:solidFill>
          </a:ln>
        </p:spPr>
      </p:pic>
      <p:sp>
        <p:nvSpPr>
          <p:cNvPr id="5" name="Rectangle 4">
            <a:extLst>
              <a:ext uri="{FF2B5EF4-FFF2-40B4-BE49-F238E27FC236}">
                <a16:creationId xmlns:a16="http://schemas.microsoft.com/office/drawing/2014/main" id="{AA8269F8-9545-463C-8E92-13C4139FAE55}"/>
              </a:ext>
            </a:extLst>
          </p:cNvPr>
          <p:cNvSpPr/>
          <p:nvPr/>
        </p:nvSpPr>
        <p:spPr bwMode="gray">
          <a:xfrm>
            <a:off x="3511295" y="2581109"/>
            <a:ext cx="1843130" cy="322347"/>
          </a:xfrm>
          <a:prstGeom prst="rect">
            <a:avLst/>
          </a:prstGeom>
          <a:noFill/>
          <a:ln w="3810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Tree>
    <p:extLst>
      <p:ext uri="{BB962C8B-B14F-4D97-AF65-F5344CB8AC3E}">
        <p14:creationId xmlns:p14="http://schemas.microsoft.com/office/powerpoint/2010/main" val="41966850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id="{98436D73-9912-4C46-9585-465FDD6918EE}"/>
              </a:ext>
            </a:extLst>
          </p:cNvPr>
          <p:cNvPicPr>
            <a:picLocks noChangeAspect="1"/>
          </p:cNvPicPr>
          <p:nvPr/>
        </p:nvPicPr>
        <p:blipFill>
          <a:blip r:embed="rId2"/>
          <a:stretch>
            <a:fillRect/>
          </a:stretch>
        </p:blipFill>
        <p:spPr>
          <a:xfrm>
            <a:off x="4968980" y="1339781"/>
            <a:ext cx="2019830" cy="3127931"/>
          </a:xfrm>
          <a:prstGeom prst="rect">
            <a:avLst/>
          </a:prstGeom>
          <a:effectLst>
            <a:outerShdw blurRad="50800" dist="50800" dir="5400000" algn="ctr" rotWithShape="0">
              <a:schemeClr val="accent1"/>
            </a:outerShdw>
          </a:effectLst>
        </p:spPr>
      </p:pic>
      <p:sp>
        <p:nvSpPr>
          <p:cNvPr id="2" name="Title 1">
            <a:extLst>
              <a:ext uri="{FF2B5EF4-FFF2-40B4-BE49-F238E27FC236}">
                <a16:creationId xmlns:a16="http://schemas.microsoft.com/office/drawing/2014/main" id="{D1D3399B-2030-466D-8829-5861524B671C}"/>
              </a:ext>
            </a:extLst>
          </p:cNvPr>
          <p:cNvSpPr>
            <a:spLocks noGrp="1"/>
          </p:cNvSpPr>
          <p:nvPr>
            <p:ph type="title"/>
          </p:nvPr>
        </p:nvSpPr>
        <p:spPr/>
        <p:txBody>
          <a:bodyPr/>
          <a:lstStyle/>
          <a:p>
            <a:r>
              <a:rPr lang="zh-CN" altLang="en-US" dirty="0">
                <a:solidFill>
                  <a:srgbClr val="6F9194"/>
                </a:solidFill>
              </a:rPr>
              <a:t>编辑管理员</a:t>
            </a:r>
            <a:endParaRPr lang="en-US" dirty="0">
              <a:solidFill>
                <a:srgbClr val="6F9194"/>
              </a:solidFill>
            </a:endParaRPr>
          </a:p>
        </p:txBody>
      </p:sp>
      <p:sp>
        <p:nvSpPr>
          <p:cNvPr id="6" name="Slide Number Placeholder 5">
            <a:extLst>
              <a:ext uri="{FF2B5EF4-FFF2-40B4-BE49-F238E27FC236}">
                <a16:creationId xmlns:a16="http://schemas.microsoft.com/office/drawing/2014/main" id="{A1AC9F31-AAE5-4B6D-A5D1-7CC34B0F5805}"/>
              </a:ext>
            </a:extLst>
          </p:cNvPr>
          <p:cNvSpPr>
            <a:spLocks noGrp="1"/>
          </p:cNvSpPr>
          <p:nvPr>
            <p:ph type="sldNum" sz="quarter" idx="4"/>
          </p:nvPr>
        </p:nvSpPr>
        <p:spPr/>
        <p:txBody>
          <a:bodyPr/>
          <a:lstStyle/>
          <a:p>
            <a:fld id="{3DF1AFCE-D540-41EE-B441-3ED6DEB25CDC}" type="slidenum">
              <a:rPr lang="en-US" smtClean="0">
                <a:solidFill>
                  <a:prstClr val="white"/>
                </a:solidFill>
              </a:rPr>
              <a:pPr/>
              <a:t>19</a:t>
            </a:fld>
            <a:endParaRPr lang="en-US" dirty="0">
              <a:solidFill>
                <a:prstClr val="white"/>
              </a:solidFill>
            </a:endParaRPr>
          </a:p>
        </p:txBody>
      </p:sp>
      <p:sp>
        <p:nvSpPr>
          <p:cNvPr id="5" name="Callout: Line with Border and Accent Bar 4">
            <a:extLst>
              <a:ext uri="{FF2B5EF4-FFF2-40B4-BE49-F238E27FC236}">
                <a16:creationId xmlns:a16="http://schemas.microsoft.com/office/drawing/2014/main" id="{2DBD56D7-63FA-4D52-9B4B-EC294B3F9D8E}"/>
              </a:ext>
            </a:extLst>
          </p:cNvPr>
          <p:cNvSpPr/>
          <p:nvPr/>
        </p:nvSpPr>
        <p:spPr bwMode="gray">
          <a:xfrm>
            <a:off x="324000" y="2955570"/>
            <a:ext cx="2784960" cy="372024"/>
          </a:xfrm>
          <a:prstGeom prst="accentBorderCallout1">
            <a:avLst>
              <a:gd name="adj1" fmla="val 52311"/>
              <a:gd name="adj2" fmla="val 106665"/>
              <a:gd name="adj3" fmla="val 52091"/>
              <a:gd name="adj4" fmla="val 114489"/>
            </a:avLst>
          </a:prstGeom>
          <a:solidFill>
            <a:schemeClr val="bg1"/>
          </a:solidFill>
          <a:ln w="6350" algn="ctr">
            <a:solidFill>
              <a:schemeClr val="accent1"/>
            </a:solidFill>
            <a:miter lim="800000"/>
            <a:headEnd/>
            <a:tailEnd/>
          </a:ln>
        </p:spPr>
        <p:txBody>
          <a:bodyPr lIns="90000" tIns="72000" rIns="90000" bIns="72000" rtlCol="0" anchor="ctr"/>
          <a:lstStyle/>
          <a:p>
            <a:pPr>
              <a:buClr>
                <a:srgbClr val="D47619"/>
              </a:buClr>
              <a:buSzPct val="120000"/>
            </a:pPr>
            <a:r>
              <a:rPr lang="en-US" altLang="zh-CN" sz="1600" dirty="0">
                <a:latin typeface="Meiryo" panose="020B0604030504040204" pitchFamily="34" charset="-128"/>
                <a:ea typeface="Meiryo" panose="020B0604030504040204" pitchFamily="34" charset="-128"/>
                <a:cs typeface="Meiryo" panose="020B0604030504040204" pitchFamily="34" charset="-128"/>
              </a:rPr>
              <a:t>1.</a:t>
            </a:r>
            <a:r>
              <a:rPr lang="zh-CN" altLang="en-US" sz="1600" dirty="0">
                <a:latin typeface="Meiryo" panose="020B0604030504040204" pitchFamily="34" charset="-128"/>
                <a:ea typeface="Meiryo" panose="020B0604030504040204" pitchFamily="34" charset="-128"/>
                <a:cs typeface="Meiryo" panose="020B0604030504040204" pitchFamily="34" charset="-128"/>
              </a:rPr>
              <a:t>我的帐户</a:t>
            </a:r>
            <a:endParaRPr lang="en-US" altLang="zh-CN" sz="1600" dirty="0">
              <a:latin typeface="Meiryo" panose="020B0604030504040204" pitchFamily="34" charset="-128"/>
              <a:ea typeface="Meiryo" panose="020B0604030504040204" pitchFamily="34" charset="-128"/>
              <a:cs typeface="Meiryo" panose="020B0604030504040204" pitchFamily="34" charset="-128"/>
            </a:endParaRPr>
          </a:p>
        </p:txBody>
      </p:sp>
      <p:pic>
        <p:nvPicPr>
          <p:cNvPr id="4" name="Picture 3">
            <a:extLst>
              <a:ext uri="{FF2B5EF4-FFF2-40B4-BE49-F238E27FC236}">
                <a16:creationId xmlns:a16="http://schemas.microsoft.com/office/drawing/2014/main" id="{19EB384C-FC48-4B6C-B325-CC64A32343CE}"/>
              </a:ext>
            </a:extLst>
          </p:cNvPr>
          <p:cNvPicPr>
            <a:picLocks noChangeAspect="1"/>
          </p:cNvPicPr>
          <p:nvPr/>
        </p:nvPicPr>
        <p:blipFill>
          <a:blip r:embed="rId3"/>
          <a:stretch>
            <a:fillRect/>
          </a:stretch>
        </p:blipFill>
        <p:spPr>
          <a:xfrm>
            <a:off x="4267095" y="4033184"/>
            <a:ext cx="3963537" cy="2011056"/>
          </a:xfrm>
          <a:prstGeom prst="rect">
            <a:avLst/>
          </a:prstGeom>
          <a:effectLst>
            <a:outerShdw blurRad="50800" dist="50800" dir="5400000" algn="ctr" rotWithShape="0">
              <a:schemeClr val="accent1"/>
            </a:outerShdw>
          </a:effectLst>
        </p:spPr>
      </p:pic>
      <p:sp>
        <p:nvSpPr>
          <p:cNvPr id="7" name="Callout: Line with Border and Accent Bar 6">
            <a:extLst>
              <a:ext uri="{FF2B5EF4-FFF2-40B4-BE49-F238E27FC236}">
                <a16:creationId xmlns:a16="http://schemas.microsoft.com/office/drawing/2014/main" id="{A96C00FD-3AA6-49C9-BD9A-D80EB731E6B1}"/>
              </a:ext>
            </a:extLst>
          </p:cNvPr>
          <p:cNvSpPr/>
          <p:nvPr/>
        </p:nvSpPr>
        <p:spPr bwMode="gray">
          <a:xfrm>
            <a:off x="324000" y="4553102"/>
            <a:ext cx="3445507" cy="1221477"/>
          </a:xfrm>
          <a:prstGeom prst="accentBorderCallout1">
            <a:avLst>
              <a:gd name="adj1" fmla="val 52311"/>
              <a:gd name="adj2" fmla="val 106665"/>
              <a:gd name="adj3" fmla="val 52091"/>
              <a:gd name="adj4" fmla="val 114489"/>
            </a:avLst>
          </a:prstGeom>
          <a:solidFill>
            <a:schemeClr val="bg1"/>
          </a:solidFill>
          <a:ln w="6350" algn="ctr">
            <a:solidFill>
              <a:schemeClr val="accent1"/>
            </a:solidFill>
            <a:miter lim="800000"/>
            <a:headEnd/>
            <a:tailEnd/>
          </a:ln>
        </p:spPr>
        <p:txBody>
          <a:bodyPr lIns="90000" tIns="72000" rIns="90000" bIns="72000" rtlCol="0" anchor="ctr"/>
          <a:lstStyle/>
          <a:p>
            <a:pPr>
              <a:buClr>
                <a:srgbClr val="D47619"/>
              </a:buClr>
              <a:buSzPct val="120000"/>
            </a:pPr>
            <a:r>
              <a:rPr lang="en-US" altLang="zh-CN" sz="1600" dirty="0">
                <a:latin typeface="Meiryo" panose="020B0604030504040204" pitchFamily="34" charset="-128"/>
                <a:ea typeface="Meiryo" panose="020B0604030504040204" pitchFamily="34" charset="-128"/>
                <a:cs typeface="Meiryo" panose="020B0604030504040204" pitchFamily="34" charset="-128"/>
              </a:rPr>
              <a:t>2.</a:t>
            </a:r>
            <a:r>
              <a:rPr lang="zh-CN" altLang="en-US" sz="1600" dirty="0">
                <a:latin typeface="Meiryo" panose="020B0604030504040204" pitchFamily="34" charset="-128"/>
                <a:ea typeface="Meiryo" panose="020B0604030504040204" pitchFamily="34" charset="-128"/>
                <a:cs typeface="Meiryo" panose="020B0604030504040204" pitchFamily="34" charset="-128"/>
              </a:rPr>
              <a:t>更改用户名（即邮箱地址），密码</a:t>
            </a:r>
            <a:endParaRPr lang="en-US" altLang="zh-CN" sz="1600" dirty="0">
              <a:latin typeface="Meiryo" panose="020B0604030504040204" pitchFamily="34" charset="-128"/>
              <a:ea typeface="Meiryo" panose="020B0604030504040204" pitchFamily="34" charset="-128"/>
              <a:cs typeface="Meiryo" panose="020B0604030504040204" pitchFamily="34" charset="-128"/>
            </a:endParaRPr>
          </a:p>
          <a:p>
            <a:pPr>
              <a:buClr>
                <a:srgbClr val="D47619"/>
              </a:buClr>
              <a:buSzPct val="120000"/>
            </a:pPr>
            <a:endParaRPr lang="en-US" altLang="zh-CN" sz="1600" dirty="0">
              <a:latin typeface="Meiryo" panose="020B0604030504040204" pitchFamily="34" charset="-128"/>
              <a:ea typeface="Meiryo" panose="020B0604030504040204" pitchFamily="34" charset="-128"/>
              <a:cs typeface="Meiryo" panose="020B0604030504040204" pitchFamily="34" charset="-128"/>
            </a:endParaRPr>
          </a:p>
          <a:p>
            <a:pPr>
              <a:buClr>
                <a:srgbClr val="D47619"/>
              </a:buClr>
              <a:buSzPct val="120000"/>
            </a:pPr>
            <a:r>
              <a:rPr lang="en-US" altLang="zh-CN" sz="1600" dirty="0">
                <a:latin typeface="Meiryo" panose="020B0604030504040204" pitchFamily="34" charset="-128"/>
                <a:ea typeface="Meiryo" panose="020B0604030504040204" pitchFamily="34" charset="-128"/>
                <a:cs typeface="Meiryo" panose="020B0604030504040204" pitchFamily="34" charset="-128"/>
              </a:rPr>
              <a:t>3.</a:t>
            </a:r>
            <a:r>
              <a:rPr lang="zh-CN" altLang="en-US" sz="1600" dirty="0">
                <a:latin typeface="Meiryo" panose="020B0604030504040204" pitchFamily="34" charset="-128"/>
                <a:ea typeface="Meiryo" panose="020B0604030504040204" pitchFamily="34" charset="-128"/>
                <a:cs typeface="Meiryo" panose="020B0604030504040204" pitchFamily="34" charset="-128"/>
              </a:rPr>
              <a:t>提交</a:t>
            </a:r>
            <a:endParaRPr lang="en-US" altLang="zh-CN" sz="1600" dirty="0">
              <a:latin typeface="Meiryo" panose="020B0604030504040204" pitchFamily="34" charset="-128"/>
              <a:ea typeface="Meiryo" panose="020B0604030504040204" pitchFamily="34" charset="-128"/>
              <a:cs typeface="Meiryo" panose="020B0604030504040204" pitchFamily="34" charset="-128"/>
            </a:endParaRPr>
          </a:p>
        </p:txBody>
      </p:sp>
      <p:sp>
        <p:nvSpPr>
          <p:cNvPr id="8" name="Callout: Line with Border and Accent Bar 7">
            <a:extLst>
              <a:ext uri="{FF2B5EF4-FFF2-40B4-BE49-F238E27FC236}">
                <a16:creationId xmlns:a16="http://schemas.microsoft.com/office/drawing/2014/main" id="{8255E057-8E47-4E2D-B5C8-3BCD2A624444}"/>
              </a:ext>
            </a:extLst>
          </p:cNvPr>
          <p:cNvSpPr/>
          <p:nvPr/>
        </p:nvSpPr>
        <p:spPr bwMode="gray">
          <a:xfrm>
            <a:off x="324000" y="1518612"/>
            <a:ext cx="2784960" cy="1271721"/>
          </a:xfrm>
          <a:prstGeom prst="accentBorderCallout1">
            <a:avLst>
              <a:gd name="adj1" fmla="val 52311"/>
              <a:gd name="adj2" fmla="val 106665"/>
              <a:gd name="adj3" fmla="val 52091"/>
              <a:gd name="adj4" fmla="val 114489"/>
            </a:avLst>
          </a:prstGeom>
          <a:solidFill>
            <a:schemeClr val="bg1"/>
          </a:solidFill>
          <a:ln w="6350" algn="ctr">
            <a:solidFill>
              <a:schemeClr val="accent1"/>
            </a:solidFill>
            <a:miter lim="800000"/>
            <a:headEnd/>
            <a:tailEnd/>
          </a:ln>
        </p:spPr>
        <p:txBody>
          <a:bodyPr lIns="90000" tIns="72000" rIns="90000" bIns="72000" rtlCol="0" anchor="ctr"/>
          <a:lstStyle/>
          <a:p>
            <a:pPr>
              <a:buClr>
                <a:srgbClr val="D47619"/>
              </a:buClr>
              <a:buSzPct val="120000"/>
            </a:pPr>
            <a:r>
              <a:rPr lang="zh-CN" altLang="en-US" sz="1600" dirty="0">
                <a:solidFill>
                  <a:srgbClr val="FF0000"/>
                </a:solidFill>
                <a:latin typeface="Meiryo" panose="020B0604030504040204" pitchFamily="34" charset="-128"/>
                <a:ea typeface="Meiryo" panose="020B0604030504040204" pitchFamily="34" charset="-128"/>
                <a:cs typeface="Meiryo" panose="020B0604030504040204" pitchFamily="34" charset="-128"/>
              </a:rPr>
              <a:t>注意：</a:t>
            </a:r>
            <a:r>
              <a:rPr lang="zh-CN" altLang="en-US" sz="1600" b="1" u="sng" dirty="0">
                <a:latin typeface="Meiryo" panose="020B0604030504040204" pitchFamily="34" charset="-128"/>
                <a:ea typeface="Meiryo" panose="020B0604030504040204" pitchFamily="34" charset="-128"/>
                <a:cs typeface="Meiryo" panose="020B0604030504040204" pitchFamily="34" charset="-128"/>
              </a:rPr>
              <a:t>管理员</a:t>
            </a:r>
            <a:r>
              <a:rPr lang="zh-CN" altLang="en-US" sz="1600" b="1" i="1" u="sng" dirty="0">
                <a:latin typeface="Meiryo" panose="020B0604030504040204" pitchFamily="34" charset="-128"/>
                <a:ea typeface="Meiryo" panose="020B0604030504040204" pitchFamily="34" charset="-128"/>
                <a:cs typeface="Meiryo" panose="020B0604030504040204" pitchFamily="34" charset="-128"/>
              </a:rPr>
              <a:t> </a:t>
            </a:r>
            <a:r>
              <a:rPr lang="zh-CN" altLang="en-US" sz="1600" dirty="0">
                <a:latin typeface="Meiryo" panose="020B0604030504040204" pitchFamily="34" charset="-128"/>
                <a:ea typeface="Meiryo" panose="020B0604030504040204" pitchFamily="34" charset="-128"/>
                <a:cs typeface="Meiryo" panose="020B0604030504040204" pitchFamily="34" charset="-128"/>
              </a:rPr>
              <a:t>即为注册账户的用户，如公司人事调动，务必进行此项更改，</a:t>
            </a:r>
            <a:r>
              <a:rPr lang="en-US" altLang="zh-CN" sz="1600" dirty="0">
                <a:latin typeface="Meiryo" panose="020B0604030504040204" pitchFamily="34" charset="-128"/>
                <a:ea typeface="Meiryo" panose="020B0604030504040204" pitchFamily="34" charset="-128"/>
                <a:cs typeface="Meiryo" panose="020B0604030504040204" pitchFamily="34" charset="-128"/>
              </a:rPr>
              <a:t>Ariba</a:t>
            </a:r>
            <a:r>
              <a:rPr lang="zh-CN" altLang="en-US" sz="1600" dirty="0">
                <a:latin typeface="Meiryo" panose="020B0604030504040204" pitchFamily="34" charset="-128"/>
                <a:ea typeface="Meiryo" panose="020B0604030504040204" pitchFamily="34" charset="-128"/>
                <a:cs typeface="Meiryo" panose="020B0604030504040204" pitchFamily="34" charset="-128"/>
              </a:rPr>
              <a:t>公司无法获知贵司管理员帐户的密码。</a:t>
            </a:r>
            <a:endParaRPr lang="en-US" altLang="zh-CN" sz="1600" dirty="0">
              <a:latin typeface="Meiryo" panose="020B0604030504040204" pitchFamily="34" charset="-128"/>
              <a:ea typeface="Meiryo" panose="020B0604030504040204" pitchFamily="34" charset="-128"/>
              <a:cs typeface="Meiryo" panose="020B0604030504040204" pitchFamily="34" charset="-128"/>
            </a:endParaRPr>
          </a:p>
        </p:txBody>
      </p:sp>
      <p:sp>
        <p:nvSpPr>
          <p:cNvPr id="9" name="Rectangle 8">
            <a:extLst>
              <a:ext uri="{FF2B5EF4-FFF2-40B4-BE49-F238E27FC236}">
                <a16:creationId xmlns:a16="http://schemas.microsoft.com/office/drawing/2014/main" id="{257E8732-175A-4A74-AE5B-3694309BD243}"/>
              </a:ext>
            </a:extLst>
          </p:cNvPr>
          <p:cNvSpPr/>
          <p:nvPr/>
        </p:nvSpPr>
        <p:spPr bwMode="gray">
          <a:xfrm>
            <a:off x="5182530" y="2154472"/>
            <a:ext cx="739946" cy="311188"/>
          </a:xfrm>
          <a:prstGeom prst="rect">
            <a:avLst/>
          </a:prstGeom>
          <a:noFill/>
          <a:ln w="3810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10" name="Rectangle 9">
            <a:extLst>
              <a:ext uri="{FF2B5EF4-FFF2-40B4-BE49-F238E27FC236}">
                <a16:creationId xmlns:a16="http://schemas.microsoft.com/office/drawing/2014/main" id="{3CD23EA7-1B82-40E4-926E-C16995714F11}"/>
              </a:ext>
            </a:extLst>
          </p:cNvPr>
          <p:cNvSpPr/>
          <p:nvPr/>
        </p:nvSpPr>
        <p:spPr bwMode="gray">
          <a:xfrm>
            <a:off x="5797347" y="4796979"/>
            <a:ext cx="1392723" cy="621865"/>
          </a:xfrm>
          <a:prstGeom prst="rect">
            <a:avLst/>
          </a:prstGeom>
          <a:noFill/>
          <a:ln w="3810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Tree>
    <p:extLst>
      <p:ext uri="{BB962C8B-B14F-4D97-AF65-F5344CB8AC3E}">
        <p14:creationId xmlns:p14="http://schemas.microsoft.com/office/powerpoint/2010/main" val="12161385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5">
            <a:extLst>
              <a:ext uri="{FF2B5EF4-FFF2-40B4-BE49-F238E27FC236}">
                <a16:creationId xmlns:a16="http://schemas.microsoft.com/office/drawing/2014/main" id="{AADF3076-7B69-4C82-AA80-0DC2C6402EA4}"/>
              </a:ext>
            </a:extLst>
          </p:cNvPr>
          <p:cNvSpPr>
            <a:spLocks noGrp="1"/>
          </p:cNvSpPr>
          <p:nvPr>
            <p:ph type="sldNum" sz="quarter" idx="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3DF1AFCE-D540-41EE-B441-3ED6DEB25CDC}" type="slidenum">
              <a:rPr kumimoji="0" lang="en-US" sz="1200" b="1" i="0" u="none" strike="noStrike" kern="1200" cap="none" spc="0" normalizeH="0" baseline="0" noProof="0" smtClean="0">
                <a:ln>
                  <a:noFill/>
                </a:ln>
                <a:solidFill>
                  <a:prstClr val="white"/>
                </a:solidFill>
                <a:effectLst/>
                <a:uLnTx/>
                <a:uFillTx/>
                <a:latin typeface="Arial"/>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20</a:t>
            </a:fld>
            <a:endParaRPr kumimoji="0" lang="en-US" sz="1200" b="1" i="0" u="none" strike="noStrike" kern="1200" cap="none" spc="0" normalizeH="0" baseline="0" noProof="0" dirty="0">
              <a:ln>
                <a:noFill/>
              </a:ln>
              <a:solidFill>
                <a:prstClr val="white"/>
              </a:solidFill>
              <a:effectLst/>
              <a:uLnTx/>
              <a:uFillTx/>
              <a:latin typeface="Arial"/>
              <a:ea typeface="+mn-ea"/>
              <a:cs typeface="+mn-cs"/>
            </a:endParaRPr>
          </a:p>
        </p:txBody>
      </p:sp>
      <p:pic>
        <p:nvPicPr>
          <p:cNvPr id="7" name="图片 6">
            <a:extLst>
              <a:ext uri="{FF2B5EF4-FFF2-40B4-BE49-F238E27FC236}">
                <a16:creationId xmlns:a16="http://schemas.microsoft.com/office/drawing/2014/main" id="{B13AAA11-18A2-4B3A-BF6A-F7BF7B23E74A}"/>
              </a:ext>
            </a:extLst>
          </p:cNvPr>
          <p:cNvPicPr>
            <a:picLocks noChangeAspect="1"/>
          </p:cNvPicPr>
          <p:nvPr/>
        </p:nvPicPr>
        <p:blipFill>
          <a:blip r:embed="rId2"/>
          <a:stretch>
            <a:fillRect/>
          </a:stretch>
        </p:blipFill>
        <p:spPr>
          <a:xfrm>
            <a:off x="3528685" y="1400536"/>
            <a:ext cx="4505735" cy="2539287"/>
          </a:xfrm>
          <a:prstGeom prst="rect">
            <a:avLst/>
          </a:prstGeom>
          <a:effectLst>
            <a:outerShdw blurRad="50800" dist="50800" dir="5400000" algn="ctr" rotWithShape="0">
              <a:schemeClr val="accent1"/>
            </a:outerShdw>
          </a:effectLst>
        </p:spPr>
      </p:pic>
      <p:sp>
        <p:nvSpPr>
          <p:cNvPr id="12" name="Title 1">
            <a:extLst>
              <a:ext uri="{FF2B5EF4-FFF2-40B4-BE49-F238E27FC236}">
                <a16:creationId xmlns:a16="http://schemas.microsoft.com/office/drawing/2014/main" id="{231B9B2F-9457-4005-8026-7F5248A14F2C}"/>
              </a:ext>
            </a:extLst>
          </p:cNvPr>
          <p:cNvSpPr txBox="1">
            <a:spLocks/>
          </p:cNvSpPr>
          <p:nvPr/>
        </p:nvSpPr>
        <p:spPr>
          <a:xfrm>
            <a:off x="462805" y="457642"/>
            <a:ext cx="8496000" cy="756000"/>
          </a:xfrm>
          <a:prstGeom prst="rect">
            <a:avLst/>
          </a:prstGeom>
        </p:spPr>
        <p:txBody>
          <a:bodyPr/>
          <a:lstStyle>
            <a:lvl1pPr algn="l" defTabSz="914400" rtl="0" eaLnBrk="1" latinLnBrk="0" hangingPunct="1">
              <a:spcBef>
                <a:spcPct val="0"/>
              </a:spcBef>
              <a:buNone/>
              <a:defRPr sz="2400" b="1" kern="1200">
                <a:solidFill>
                  <a:schemeClr val="accent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zh-CN" altLang="en-US" sz="2400" b="1" i="0" u="none" strike="noStrike" kern="1200" cap="none" spc="0" normalizeH="0" baseline="0" noProof="0" dirty="0">
                <a:ln>
                  <a:noFill/>
                </a:ln>
                <a:solidFill>
                  <a:srgbClr val="007681"/>
                </a:solidFill>
                <a:effectLst/>
                <a:uLnTx/>
                <a:uFillTx/>
                <a:latin typeface="Arial"/>
                <a:ea typeface="+mj-ea"/>
                <a:cs typeface="+mj-cs"/>
              </a:rPr>
              <a:t>编辑管理员</a:t>
            </a:r>
            <a:endParaRPr kumimoji="0" lang="en-US" sz="2400" b="1" i="0" u="none" strike="noStrike" kern="1200" cap="none" spc="0" normalizeH="0" baseline="0" noProof="0" dirty="0">
              <a:ln>
                <a:noFill/>
              </a:ln>
              <a:solidFill>
                <a:srgbClr val="007681"/>
              </a:solidFill>
              <a:effectLst/>
              <a:uLnTx/>
              <a:uFillTx/>
              <a:latin typeface="Arial"/>
              <a:ea typeface="+mj-ea"/>
              <a:cs typeface="+mj-cs"/>
            </a:endParaRPr>
          </a:p>
        </p:txBody>
      </p:sp>
      <p:sp>
        <p:nvSpPr>
          <p:cNvPr id="13" name="Callout: Line with Border and Accent Bar 6">
            <a:extLst>
              <a:ext uri="{FF2B5EF4-FFF2-40B4-BE49-F238E27FC236}">
                <a16:creationId xmlns:a16="http://schemas.microsoft.com/office/drawing/2014/main" id="{1CEC219C-3EFD-46CE-B07D-8FBCB76DB6DD}"/>
              </a:ext>
            </a:extLst>
          </p:cNvPr>
          <p:cNvSpPr/>
          <p:nvPr/>
        </p:nvSpPr>
        <p:spPr bwMode="gray">
          <a:xfrm>
            <a:off x="398900" y="1542987"/>
            <a:ext cx="2679966" cy="1107996"/>
          </a:xfrm>
          <a:prstGeom prst="accentBorderCallout1">
            <a:avLst>
              <a:gd name="adj1" fmla="val 52311"/>
              <a:gd name="adj2" fmla="val 106665"/>
              <a:gd name="adj3" fmla="val 52091"/>
              <a:gd name="adj4" fmla="val 114489"/>
            </a:avLst>
          </a:prstGeom>
          <a:solidFill>
            <a:schemeClr val="bg1"/>
          </a:solidFill>
          <a:ln w="6350" algn="ctr">
            <a:solidFill>
              <a:schemeClr val="accent1"/>
            </a:solidFill>
            <a:miter lim="800000"/>
            <a:headEnd/>
            <a:tailEnd/>
          </a:ln>
        </p:spPr>
        <p:txBody>
          <a:bodyPr lIns="90000" tIns="72000" rIns="90000" bIns="72000" rtlCol="0" anchor="ctr"/>
          <a:lstStyle/>
          <a:p>
            <a:pPr marL="0" marR="0" lvl="0" indent="0" algn="l" defTabSz="914400" rtl="0" eaLnBrk="1" fontAlgn="auto" latinLnBrk="0" hangingPunct="1">
              <a:lnSpc>
                <a:spcPct val="100000"/>
              </a:lnSpc>
              <a:spcBef>
                <a:spcPts val="0"/>
              </a:spcBef>
              <a:spcAft>
                <a:spcPts val="0"/>
              </a:spcAft>
              <a:buClr>
                <a:srgbClr val="D47619"/>
              </a:buClr>
              <a:buSzPct val="120000"/>
              <a:buFontTx/>
              <a:buNone/>
              <a:tabLst/>
              <a:defRPr/>
            </a:pPr>
            <a:r>
              <a:rPr lang="en-US" altLang="zh-CN" sz="1600" dirty="0">
                <a:solidFill>
                  <a:srgbClr val="000000"/>
                </a:solidFill>
                <a:latin typeface="Meiryo" panose="020B0604030504040204" pitchFamily="34" charset="-128"/>
                <a:ea typeface="Meiryo" panose="020B0604030504040204" pitchFamily="34" charset="-128"/>
                <a:cs typeface="Meiryo" panose="020B0604030504040204" pitchFamily="34" charset="-128"/>
              </a:rPr>
              <a:t>4</a:t>
            </a:r>
            <a:r>
              <a:rPr kumimoji="0" lang="en-US" altLang="zh-CN" sz="1600" b="0" i="0" u="none" strike="noStrike" kern="1200" cap="none" spc="0" normalizeH="0" baseline="0" noProof="0" dirty="0">
                <a:ln>
                  <a:noFill/>
                </a:ln>
                <a:solidFill>
                  <a:srgbClr val="000000"/>
                </a:solidFill>
                <a:effectLst/>
                <a:uLnTx/>
                <a:uFillTx/>
                <a:latin typeface="Meiryo" panose="020B0604030504040204" pitchFamily="34" charset="-128"/>
                <a:ea typeface="Meiryo" panose="020B0604030504040204" pitchFamily="34" charset="-128"/>
                <a:cs typeface="Meiryo" panose="020B0604030504040204" pitchFamily="34" charset="-128"/>
              </a:rPr>
              <a:t>.</a:t>
            </a:r>
            <a:r>
              <a:rPr kumimoji="0" lang="zh-CN" altLang="en-US" sz="1600" b="0" i="0" u="none" strike="noStrike" kern="0" cap="none" spc="0" normalizeH="0" baseline="0" noProof="0" dirty="0">
                <a:ln>
                  <a:noFill/>
                </a:ln>
                <a:solidFill>
                  <a:srgbClr val="000000"/>
                </a:solidFill>
                <a:effectLst/>
                <a:uLnTx/>
                <a:uFillTx/>
                <a:latin typeface="Arial"/>
                <a:ea typeface="Arial Unicode MS" pitchFamily="34" charset="-128"/>
                <a:cs typeface="Arial Unicode MS" pitchFamily="34" charset="-128"/>
              </a:rPr>
              <a:t>提交保存后会收到</a:t>
            </a:r>
            <a:r>
              <a:rPr kumimoji="0" lang="en-US" altLang="zh-CN" sz="1600" b="0" i="0" u="none" strike="noStrike" kern="0" cap="none" spc="0" normalizeH="0" baseline="0" noProof="0" dirty="0">
                <a:ln>
                  <a:noFill/>
                </a:ln>
                <a:solidFill>
                  <a:srgbClr val="000000"/>
                </a:solidFill>
                <a:effectLst/>
                <a:uLnTx/>
                <a:uFillTx/>
                <a:latin typeface="Arial"/>
                <a:ea typeface="Arial Unicode MS" pitchFamily="34" charset="-128"/>
                <a:cs typeface="Arial Unicode MS" pitchFamily="34" charset="-128"/>
              </a:rPr>
              <a:t>Ariba Commerce</a:t>
            </a:r>
            <a:r>
              <a:rPr kumimoji="0" lang="zh-CN" altLang="en-US" sz="1600" b="0" i="0" u="none" strike="noStrike" kern="0" cap="none" spc="0" normalizeH="0" baseline="0" noProof="0" dirty="0">
                <a:ln>
                  <a:noFill/>
                </a:ln>
                <a:solidFill>
                  <a:srgbClr val="000000"/>
                </a:solidFill>
                <a:effectLst/>
                <a:uLnTx/>
                <a:uFillTx/>
                <a:latin typeface="Arial"/>
                <a:ea typeface="Arial Unicode MS" pitchFamily="34" charset="-128"/>
                <a:cs typeface="Arial Unicode MS" pitchFamily="34" charset="-128"/>
              </a:rPr>
              <a:t>的邮件 提示电子邮件已经更新 </a:t>
            </a:r>
          </a:p>
          <a:p>
            <a:pPr marL="0" marR="0" lvl="0" indent="0" algn="l" defTabSz="914400" rtl="0" eaLnBrk="1" fontAlgn="auto" latinLnBrk="0" hangingPunct="1">
              <a:lnSpc>
                <a:spcPct val="100000"/>
              </a:lnSpc>
              <a:spcBef>
                <a:spcPts val="0"/>
              </a:spcBef>
              <a:spcAft>
                <a:spcPts val="0"/>
              </a:spcAft>
              <a:buClr>
                <a:srgbClr val="D47619"/>
              </a:buClr>
              <a:buSzPct val="120000"/>
              <a:buFontTx/>
              <a:buNone/>
              <a:tabLst/>
              <a:defRPr/>
            </a:pPr>
            <a:endParaRPr kumimoji="0" lang="en-US" altLang="zh-CN" sz="1600" b="0" i="0" u="none" strike="noStrike" kern="1200" cap="none" spc="0" normalizeH="0" baseline="0" noProof="0" dirty="0">
              <a:ln>
                <a:noFill/>
              </a:ln>
              <a:solidFill>
                <a:srgbClr val="000000"/>
              </a:solidFill>
              <a:effectLst/>
              <a:uLnTx/>
              <a:uFillTx/>
              <a:latin typeface="Meiryo" panose="020B0604030504040204" pitchFamily="34" charset="-128"/>
              <a:ea typeface="Meiryo" panose="020B0604030504040204" pitchFamily="34" charset="-128"/>
              <a:cs typeface="Meiryo" panose="020B0604030504040204" pitchFamily="34" charset="-128"/>
            </a:endParaRPr>
          </a:p>
        </p:txBody>
      </p:sp>
      <p:pic>
        <p:nvPicPr>
          <p:cNvPr id="14" name="图片 13">
            <a:extLst>
              <a:ext uri="{FF2B5EF4-FFF2-40B4-BE49-F238E27FC236}">
                <a16:creationId xmlns:a16="http://schemas.microsoft.com/office/drawing/2014/main" id="{90F47332-C0AB-44F4-A8B7-8119F5EFCD85}"/>
              </a:ext>
            </a:extLst>
          </p:cNvPr>
          <p:cNvPicPr>
            <a:picLocks noChangeAspect="1"/>
          </p:cNvPicPr>
          <p:nvPr/>
        </p:nvPicPr>
        <p:blipFill>
          <a:blip r:embed="rId3"/>
          <a:stretch>
            <a:fillRect/>
          </a:stretch>
        </p:blipFill>
        <p:spPr>
          <a:xfrm>
            <a:off x="3379808" y="4010599"/>
            <a:ext cx="4803491" cy="1812913"/>
          </a:xfrm>
          <a:prstGeom prst="rect">
            <a:avLst/>
          </a:prstGeom>
          <a:effectLst>
            <a:outerShdw blurRad="50800" dist="50800" dir="5400000" algn="ctr" rotWithShape="0">
              <a:schemeClr val="accent1"/>
            </a:outerShdw>
          </a:effectLst>
        </p:spPr>
      </p:pic>
      <p:sp>
        <p:nvSpPr>
          <p:cNvPr id="16" name="Callout: Line with Border and Accent Bar 6">
            <a:extLst>
              <a:ext uri="{FF2B5EF4-FFF2-40B4-BE49-F238E27FC236}">
                <a16:creationId xmlns:a16="http://schemas.microsoft.com/office/drawing/2014/main" id="{FFB46801-832B-48ED-AB02-E000DF662C16}"/>
              </a:ext>
            </a:extLst>
          </p:cNvPr>
          <p:cNvSpPr/>
          <p:nvPr/>
        </p:nvSpPr>
        <p:spPr bwMode="gray">
          <a:xfrm>
            <a:off x="398900" y="4294765"/>
            <a:ext cx="2574972" cy="1107996"/>
          </a:xfrm>
          <a:prstGeom prst="accentBorderCallout1">
            <a:avLst>
              <a:gd name="adj1" fmla="val 52311"/>
              <a:gd name="adj2" fmla="val 106665"/>
              <a:gd name="adj3" fmla="val 52091"/>
              <a:gd name="adj4" fmla="val 114489"/>
            </a:avLst>
          </a:prstGeom>
          <a:solidFill>
            <a:schemeClr val="bg1"/>
          </a:solidFill>
          <a:ln w="6350" algn="ctr">
            <a:solidFill>
              <a:schemeClr val="accent1"/>
            </a:solidFill>
            <a:miter lim="800000"/>
            <a:headEnd/>
            <a:tailEnd/>
          </a:ln>
        </p:spPr>
        <p:txBody>
          <a:bodyPr lIns="90000" tIns="72000" rIns="90000" bIns="72000" rtlCol="0" anchor="ctr"/>
          <a:lstStyle/>
          <a:p>
            <a:pPr marL="0" marR="0" lvl="0" indent="0" algn="l" defTabSz="914400" rtl="0" eaLnBrk="1" fontAlgn="auto" latinLnBrk="0" hangingPunct="1">
              <a:lnSpc>
                <a:spcPct val="100000"/>
              </a:lnSpc>
              <a:spcBef>
                <a:spcPts val="0"/>
              </a:spcBef>
              <a:spcAft>
                <a:spcPts val="0"/>
              </a:spcAft>
              <a:buClr>
                <a:srgbClr val="D47619"/>
              </a:buClr>
              <a:buSzPct val="120000"/>
              <a:buFontTx/>
              <a:buNone/>
              <a:tabLst/>
              <a:defRPr/>
            </a:pPr>
            <a:r>
              <a:rPr lang="en-US" altLang="zh-CN" sz="1600" dirty="0">
                <a:solidFill>
                  <a:srgbClr val="000000"/>
                </a:solidFill>
                <a:latin typeface="Meiryo" panose="020B0604030504040204" pitchFamily="34" charset="-128"/>
                <a:ea typeface="Meiryo" panose="020B0604030504040204" pitchFamily="34" charset="-128"/>
                <a:cs typeface="Meiryo" panose="020B0604030504040204" pitchFamily="34" charset="-128"/>
              </a:rPr>
              <a:t>5</a:t>
            </a:r>
            <a:r>
              <a:rPr kumimoji="0" lang="en-US" altLang="zh-CN" sz="1600" b="0" i="0" u="none" strike="noStrike" kern="1200" cap="none" spc="0" normalizeH="0" baseline="0" noProof="0" dirty="0">
                <a:ln>
                  <a:noFill/>
                </a:ln>
                <a:solidFill>
                  <a:srgbClr val="000000"/>
                </a:solidFill>
                <a:effectLst/>
                <a:uLnTx/>
                <a:uFillTx/>
                <a:latin typeface="Meiryo" panose="020B0604030504040204" pitchFamily="34" charset="-128"/>
                <a:ea typeface="Meiryo" panose="020B0604030504040204" pitchFamily="34" charset="-128"/>
                <a:cs typeface="Meiryo" panose="020B0604030504040204" pitchFamily="34" charset="-128"/>
              </a:rPr>
              <a:t>.</a:t>
            </a:r>
            <a:r>
              <a:rPr kumimoji="0" lang="zh-CN" altLang="en-US" sz="1600" b="0" i="0" u="none" strike="noStrike" kern="0" cap="none" spc="0" normalizeH="0" baseline="0" noProof="0" dirty="0">
                <a:ln>
                  <a:noFill/>
                </a:ln>
                <a:solidFill>
                  <a:srgbClr val="000000"/>
                </a:solidFill>
                <a:effectLst/>
                <a:uLnTx/>
                <a:uFillTx/>
                <a:latin typeface="Meiryo" panose="020B0604030504040204" pitchFamily="34" charset="-128"/>
                <a:ea typeface="Arial Unicode MS" pitchFamily="34" charset="-128"/>
                <a:cs typeface="Meiryo" panose="020B0604030504040204" pitchFamily="34" charset="-128"/>
              </a:rPr>
              <a:t>点击链接后会提示邮箱更改已经成功</a:t>
            </a:r>
            <a:endParaRPr kumimoji="0" lang="zh-CN" altLang="en-US" sz="1600" b="0" i="0" u="none" strike="noStrike" kern="0" cap="none" spc="0" normalizeH="0" baseline="0" noProof="0" dirty="0">
              <a:ln>
                <a:noFill/>
              </a:ln>
              <a:solidFill>
                <a:srgbClr val="000000"/>
              </a:solidFill>
              <a:effectLst/>
              <a:uLnTx/>
              <a:uFillTx/>
              <a:latin typeface="Arial"/>
              <a:ea typeface="Arial Unicode MS" pitchFamily="34" charset="-128"/>
              <a:cs typeface="Arial Unicode MS" pitchFamily="34" charset="-128"/>
            </a:endParaRPr>
          </a:p>
          <a:p>
            <a:pPr marL="0" marR="0" lvl="0" indent="0" algn="l" defTabSz="914400" rtl="0" eaLnBrk="1" fontAlgn="auto" latinLnBrk="0" hangingPunct="1">
              <a:lnSpc>
                <a:spcPct val="100000"/>
              </a:lnSpc>
              <a:spcBef>
                <a:spcPts val="0"/>
              </a:spcBef>
              <a:spcAft>
                <a:spcPts val="0"/>
              </a:spcAft>
              <a:buClr>
                <a:srgbClr val="D47619"/>
              </a:buClr>
              <a:buSzPct val="120000"/>
              <a:buFontTx/>
              <a:buNone/>
              <a:tabLst/>
              <a:defRPr/>
            </a:pPr>
            <a:endParaRPr kumimoji="0" lang="en-US" altLang="zh-CN" sz="1600" b="0" i="0" u="none" strike="noStrike" kern="1200" cap="none" spc="0" normalizeH="0" baseline="0" noProof="0" dirty="0">
              <a:ln>
                <a:noFill/>
              </a:ln>
              <a:solidFill>
                <a:srgbClr val="000000"/>
              </a:solidFill>
              <a:effectLst/>
              <a:uLnTx/>
              <a:uFillTx/>
              <a:latin typeface="Meiryo" panose="020B0604030504040204" pitchFamily="34" charset="-128"/>
              <a:ea typeface="Meiryo" panose="020B0604030504040204" pitchFamily="34" charset="-128"/>
              <a:cs typeface="Meiryo" panose="020B0604030504040204" pitchFamily="34" charset="-128"/>
            </a:endParaRPr>
          </a:p>
        </p:txBody>
      </p:sp>
    </p:spTree>
    <p:extLst>
      <p:ext uri="{BB962C8B-B14F-4D97-AF65-F5344CB8AC3E}">
        <p14:creationId xmlns:p14="http://schemas.microsoft.com/office/powerpoint/2010/main" val="11947064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a:extLst>
              <a:ext uri="{FF2B5EF4-FFF2-40B4-BE49-F238E27FC236}">
                <a16:creationId xmlns:a16="http://schemas.microsoft.com/office/drawing/2014/main" id="{EF70507E-45F8-4C0F-8B02-F85BC5CB8E6D}"/>
              </a:ext>
            </a:extLst>
          </p:cNvPr>
          <p:cNvPicPr>
            <a:picLocks noChangeAspect="1"/>
          </p:cNvPicPr>
          <p:nvPr/>
        </p:nvPicPr>
        <p:blipFill>
          <a:blip r:embed="rId2"/>
          <a:stretch>
            <a:fillRect/>
          </a:stretch>
        </p:blipFill>
        <p:spPr>
          <a:xfrm>
            <a:off x="3719799" y="1286050"/>
            <a:ext cx="2470544" cy="2397002"/>
          </a:xfrm>
          <a:prstGeom prst="rect">
            <a:avLst/>
          </a:prstGeom>
          <a:effectLst>
            <a:outerShdw blurRad="50800" dist="50800" dir="5400000" algn="ctr" rotWithShape="0">
              <a:schemeClr val="accent1"/>
            </a:outerShdw>
          </a:effectLst>
        </p:spPr>
      </p:pic>
      <p:pic>
        <p:nvPicPr>
          <p:cNvPr id="3" name="图片 2">
            <a:extLst>
              <a:ext uri="{FF2B5EF4-FFF2-40B4-BE49-F238E27FC236}">
                <a16:creationId xmlns:a16="http://schemas.microsoft.com/office/drawing/2014/main" id="{49E47F4E-8B9C-41AB-84B7-5C5CEE8A3EE4}"/>
              </a:ext>
            </a:extLst>
          </p:cNvPr>
          <p:cNvPicPr>
            <a:picLocks noChangeAspect="1"/>
          </p:cNvPicPr>
          <p:nvPr/>
        </p:nvPicPr>
        <p:blipFill>
          <a:blip r:embed="rId3"/>
          <a:stretch>
            <a:fillRect/>
          </a:stretch>
        </p:blipFill>
        <p:spPr>
          <a:xfrm>
            <a:off x="4649403" y="3084091"/>
            <a:ext cx="3733799" cy="1635602"/>
          </a:xfrm>
          <a:prstGeom prst="rect">
            <a:avLst/>
          </a:prstGeom>
        </p:spPr>
      </p:pic>
      <p:sp>
        <p:nvSpPr>
          <p:cNvPr id="2" name="Title 1">
            <a:extLst>
              <a:ext uri="{FF2B5EF4-FFF2-40B4-BE49-F238E27FC236}">
                <a16:creationId xmlns:a16="http://schemas.microsoft.com/office/drawing/2014/main" id="{637ED213-1ECD-4705-9EE9-B4BC1BD1B48C}"/>
              </a:ext>
            </a:extLst>
          </p:cNvPr>
          <p:cNvSpPr>
            <a:spLocks noGrp="1"/>
          </p:cNvSpPr>
          <p:nvPr>
            <p:ph type="title"/>
          </p:nvPr>
        </p:nvSpPr>
        <p:spPr/>
        <p:txBody>
          <a:bodyPr/>
          <a:lstStyle/>
          <a:p>
            <a:r>
              <a:rPr lang="zh-CN" altLang="en-US" dirty="0"/>
              <a:t>创建角色</a:t>
            </a:r>
            <a:endParaRPr lang="en-US" dirty="0"/>
          </a:p>
        </p:txBody>
      </p:sp>
      <p:sp>
        <p:nvSpPr>
          <p:cNvPr id="6" name="Slide Number Placeholder 5">
            <a:extLst>
              <a:ext uri="{FF2B5EF4-FFF2-40B4-BE49-F238E27FC236}">
                <a16:creationId xmlns:a16="http://schemas.microsoft.com/office/drawing/2014/main" id="{6AD4B0ED-A454-4518-B00E-D0A3BCFDF3D5}"/>
              </a:ext>
            </a:extLst>
          </p:cNvPr>
          <p:cNvSpPr>
            <a:spLocks noGrp="1"/>
          </p:cNvSpPr>
          <p:nvPr>
            <p:ph type="sldNum" sz="quarter" idx="4"/>
          </p:nvPr>
        </p:nvSpPr>
        <p:spPr/>
        <p:txBody>
          <a:bodyPr/>
          <a:lstStyle/>
          <a:p>
            <a:fld id="{3DF1AFCE-D540-41EE-B441-3ED6DEB25CDC}" type="slidenum">
              <a:rPr lang="en-US" smtClean="0">
                <a:solidFill>
                  <a:prstClr val="white"/>
                </a:solidFill>
              </a:rPr>
              <a:pPr/>
              <a:t>21</a:t>
            </a:fld>
            <a:endParaRPr lang="en-US" dirty="0">
              <a:solidFill>
                <a:prstClr val="white"/>
              </a:solidFill>
            </a:endParaRPr>
          </a:p>
        </p:txBody>
      </p:sp>
      <p:sp>
        <p:nvSpPr>
          <p:cNvPr id="7" name="Callout: Line with Border and Accent Bar 6">
            <a:extLst>
              <a:ext uri="{FF2B5EF4-FFF2-40B4-BE49-F238E27FC236}">
                <a16:creationId xmlns:a16="http://schemas.microsoft.com/office/drawing/2014/main" id="{568C0706-F894-4A5A-81DB-FC9004CDC24B}"/>
              </a:ext>
            </a:extLst>
          </p:cNvPr>
          <p:cNvSpPr/>
          <p:nvPr/>
        </p:nvSpPr>
        <p:spPr bwMode="gray">
          <a:xfrm>
            <a:off x="428910" y="1485056"/>
            <a:ext cx="2784960" cy="541707"/>
          </a:xfrm>
          <a:prstGeom prst="accentBorderCallout1">
            <a:avLst>
              <a:gd name="adj1" fmla="val 52311"/>
              <a:gd name="adj2" fmla="val 106665"/>
              <a:gd name="adj3" fmla="val 52091"/>
              <a:gd name="adj4" fmla="val 114489"/>
            </a:avLst>
          </a:prstGeom>
          <a:solidFill>
            <a:schemeClr val="bg1"/>
          </a:solidFill>
          <a:ln w="6350" algn="ctr">
            <a:solidFill>
              <a:schemeClr val="accent1"/>
            </a:solidFill>
            <a:miter lim="800000"/>
            <a:headEnd/>
            <a:tailEnd/>
          </a:ln>
        </p:spPr>
        <p:txBody>
          <a:bodyPr lIns="90000" tIns="72000" rIns="90000" bIns="72000" rtlCol="0" anchor="ctr"/>
          <a:lstStyle/>
          <a:p>
            <a:pPr>
              <a:buClr>
                <a:srgbClr val="D47619"/>
              </a:buClr>
              <a:buSzPct val="120000"/>
            </a:pPr>
            <a:r>
              <a:rPr lang="en-US" altLang="zh-CN" sz="1600" dirty="0">
                <a:latin typeface="Meiryo" panose="020B0604030504040204" pitchFamily="34" charset="-128"/>
                <a:ea typeface="Meiryo" panose="020B0604030504040204" pitchFamily="34" charset="-128"/>
                <a:cs typeface="Meiryo" panose="020B0604030504040204" pitchFamily="34" charset="-128"/>
              </a:rPr>
              <a:t>1.</a:t>
            </a:r>
            <a:r>
              <a:rPr lang="zh-CN" altLang="en-US" sz="1600" dirty="0">
                <a:latin typeface="Meiryo" panose="020B0604030504040204" pitchFamily="34" charset="-128"/>
                <a:ea typeface="Meiryo" panose="020B0604030504040204" pitchFamily="34" charset="-128"/>
                <a:cs typeface="Meiryo" panose="020B0604030504040204" pitchFamily="34" charset="-128"/>
              </a:rPr>
              <a:t>在“公司设置”－“用户”</a:t>
            </a:r>
            <a:endParaRPr lang="en-US" altLang="zh-CN" sz="1600" dirty="0">
              <a:latin typeface="Meiryo" panose="020B0604030504040204" pitchFamily="34" charset="-128"/>
              <a:ea typeface="Meiryo" panose="020B0604030504040204" pitchFamily="34" charset="-128"/>
              <a:cs typeface="Meiryo" panose="020B0604030504040204" pitchFamily="34" charset="-128"/>
            </a:endParaRPr>
          </a:p>
        </p:txBody>
      </p:sp>
      <p:sp>
        <p:nvSpPr>
          <p:cNvPr id="9" name="Rectangle 8">
            <a:extLst>
              <a:ext uri="{FF2B5EF4-FFF2-40B4-BE49-F238E27FC236}">
                <a16:creationId xmlns:a16="http://schemas.microsoft.com/office/drawing/2014/main" id="{D3A91271-F447-429C-997D-6269EA7215F0}"/>
              </a:ext>
            </a:extLst>
          </p:cNvPr>
          <p:cNvSpPr/>
          <p:nvPr/>
        </p:nvSpPr>
        <p:spPr bwMode="gray">
          <a:xfrm>
            <a:off x="3938662" y="1945053"/>
            <a:ext cx="334594" cy="218651"/>
          </a:xfrm>
          <a:prstGeom prst="rect">
            <a:avLst/>
          </a:prstGeom>
          <a:noFill/>
          <a:ln w="3810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pic>
        <p:nvPicPr>
          <p:cNvPr id="12" name="Picture 11">
            <a:extLst>
              <a:ext uri="{FF2B5EF4-FFF2-40B4-BE49-F238E27FC236}">
                <a16:creationId xmlns:a16="http://schemas.microsoft.com/office/drawing/2014/main" id="{0394CE36-8A54-4874-9DD8-4F78656C86AE}"/>
              </a:ext>
            </a:extLst>
          </p:cNvPr>
          <p:cNvPicPr>
            <a:picLocks noChangeAspect="1"/>
          </p:cNvPicPr>
          <p:nvPr/>
        </p:nvPicPr>
        <p:blipFill>
          <a:blip r:embed="rId4"/>
          <a:stretch>
            <a:fillRect/>
          </a:stretch>
        </p:blipFill>
        <p:spPr>
          <a:xfrm>
            <a:off x="3733799" y="4637394"/>
            <a:ext cx="2667001" cy="1592706"/>
          </a:xfrm>
          <a:prstGeom prst="rect">
            <a:avLst/>
          </a:prstGeom>
          <a:effectLst>
            <a:outerShdw blurRad="50800" dist="50800" dir="5400000" algn="ctr" rotWithShape="0">
              <a:schemeClr val="accent1"/>
            </a:outerShdw>
          </a:effectLst>
        </p:spPr>
      </p:pic>
      <p:sp>
        <p:nvSpPr>
          <p:cNvPr id="13" name="Rectangle 12">
            <a:extLst>
              <a:ext uri="{FF2B5EF4-FFF2-40B4-BE49-F238E27FC236}">
                <a16:creationId xmlns:a16="http://schemas.microsoft.com/office/drawing/2014/main" id="{A23B49C8-25E0-4F15-9A7E-9A22232A22F5}"/>
              </a:ext>
            </a:extLst>
          </p:cNvPr>
          <p:cNvSpPr/>
          <p:nvPr/>
        </p:nvSpPr>
        <p:spPr bwMode="gray">
          <a:xfrm>
            <a:off x="7753233" y="4402925"/>
            <a:ext cx="739946" cy="311188"/>
          </a:xfrm>
          <a:prstGeom prst="rect">
            <a:avLst/>
          </a:prstGeom>
          <a:noFill/>
          <a:ln w="3810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14" name="Rectangle 13">
            <a:extLst>
              <a:ext uri="{FF2B5EF4-FFF2-40B4-BE49-F238E27FC236}">
                <a16:creationId xmlns:a16="http://schemas.microsoft.com/office/drawing/2014/main" id="{C38971CD-14EC-47A3-B4D9-CBDBB4D7E971}"/>
              </a:ext>
            </a:extLst>
          </p:cNvPr>
          <p:cNvSpPr/>
          <p:nvPr/>
        </p:nvSpPr>
        <p:spPr bwMode="gray">
          <a:xfrm>
            <a:off x="4206740" y="5019721"/>
            <a:ext cx="1392782" cy="489786"/>
          </a:xfrm>
          <a:prstGeom prst="rect">
            <a:avLst/>
          </a:prstGeom>
          <a:noFill/>
          <a:ln w="3810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15" name="Rectangle 14">
            <a:extLst>
              <a:ext uri="{FF2B5EF4-FFF2-40B4-BE49-F238E27FC236}">
                <a16:creationId xmlns:a16="http://schemas.microsoft.com/office/drawing/2014/main" id="{E323718B-2502-4089-9332-4B9D3385D8D7}"/>
              </a:ext>
            </a:extLst>
          </p:cNvPr>
          <p:cNvSpPr/>
          <p:nvPr/>
        </p:nvSpPr>
        <p:spPr bwMode="gray">
          <a:xfrm>
            <a:off x="3696092" y="5973741"/>
            <a:ext cx="867151" cy="218651"/>
          </a:xfrm>
          <a:prstGeom prst="rect">
            <a:avLst/>
          </a:prstGeom>
          <a:noFill/>
          <a:ln w="3810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16" name="Callout: Line with Border and Accent Bar 15">
            <a:extLst>
              <a:ext uri="{FF2B5EF4-FFF2-40B4-BE49-F238E27FC236}">
                <a16:creationId xmlns:a16="http://schemas.microsoft.com/office/drawing/2014/main" id="{B748FA42-594E-4EBB-9A74-920B8D0E040F}"/>
              </a:ext>
            </a:extLst>
          </p:cNvPr>
          <p:cNvSpPr/>
          <p:nvPr/>
        </p:nvSpPr>
        <p:spPr bwMode="gray">
          <a:xfrm>
            <a:off x="458669" y="3885580"/>
            <a:ext cx="2784960" cy="1453761"/>
          </a:xfrm>
          <a:prstGeom prst="accentBorderCallout1">
            <a:avLst>
              <a:gd name="adj1" fmla="val 52311"/>
              <a:gd name="adj2" fmla="val 106665"/>
              <a:gd name="adj3" fmla="val 52091"/>
              <a:gd name="adj4" fmla="val 114489"/>
            </a:avLst>
          </a:prstGeom>
          <a:solidFill>
            <a:schemeClr val="bg1"/>
          </a:solidFill>
          <a:ln w="6350" algn="ctr">
            <a:solidFill>
              <a:schemeClr val="accent1"/>
            </a:solidFill>
            <a:miter lim="800000"/>
            <a:headEnd/>
            <a:tailEnd/>
          </a:ln>
        </p:spPr>
        <p:txBody>
          <a:bodyPr lIns="90000" tIns="72000" rIns="90000" bIns="72000" rtlCol="0" anchor="ctr"/>
          <a:lstStyle/>
          <a:p>
            <a:pPr>
              <a:buClr>
                <a:srgbClr val="D47619"/>
              </a:buClr>
              <a:buSzPct val="120000"/>
            </a:pPr>
            <a:r>
              <a:rPr lang="en-US" altLang="zh-CN" sz="1600" dirty="0">
                <a:latin typeface="Meiryo" panose="020B0604030504040204" pitchFamily="34" charset="-128"/>
                <a:ea typeface="Meiryo" panose="020B0604030504040204" pitchFamily="34" charset="-128"/>
                <a:cs typeface="Meiryo" panose="020B0604030504040204" pitchFamily="34" charset="-128"/>
              </a:rPr>
              <a:t>2.</a:t>
            </a:r>
            <a:r>
              <a:rPr lang="zh-CN" altLang="en-US" sz="1600" dirty="0">
                <a:latin typeface="Meiryo" panose="020B0604030504040204" pitchFamily="34" charset="-128"/>
                <a:ea typeface="Meiryo" panose="020B0604030504040204" pitchFamily="34" charset="-128"/>
                <a:cs typeface="Meiryo" panose="020B0604030504040204" pitchFamily="34" charset="-128"/>
              </a:rPr>
              <a:t>单击“创建角色”，输入角色名称及角色说明，比如</a:t>
            </a:r>
            <a:r>
              <a:rPr lang="en-US" altLang="zh-CN" sz="1600" dirty="0">
                <a:latin typeface="Meiryo" panose="020B0604030504040204" pitchFamily="34" charset="-128"/>
                <a:ea typeface="Meiryo" panose="020B0604030504040204" pitchFamily="34" charset="-128"/>
                <a:cs typeface="Meiryo" panose="020B0604030504040204" pitchFamily="34" charset="-128"/>
              </a:rPr>
              <a:t>:</a:t>
            </a:r>
            <a:r>
              <a:rPr lang="zh-CN" altLang="en-US" sz="1600" dirty="0">
                <a:solidFill>
                  <a:srgbClr val="FF0000"/>
                </a:solidFill>
                <a:latin typeface="Meiryo" panose="020B0604030504040204" pitchFamily="34" charset="-128"/>
                <a:ea typeface="Meiryo" panose="020B0604030504040204" pitchFamily="34" charset="-128"/>
                <a:cs typeface="Meiryo" panose="020B0604030504040204" pitchFamily="34" charset="-128"/>
              </a:rPr>
              <a:t>订单处理员</a:t>
            </a:r>
            <a:r>
              <a:rPr lang="zh-CN" altLang="en-US" sz="1600" dirty="0">
                <a:latin typeface="Meiryo" panose="020B0604030504040204" pitchFamily="34" charset="-128"/>
                <a:ea typeface="Meiryo" panose="020B0604030504040204" pitchFamily="34" charset="-128"/>
                <a:cs typeface="Meiryo" panose="020B0604030504040204" pitchFamily="34" charset="-128"/>
              </a:rPr>
              <a:t>，根据用户的工作职责，给这个角色勾选</a:t>
            </a:r>
            <a:r>
              <a:rPr lang="zh-CN" altLang="en-US" sz="1600" b="1" dirty="0">
                <a:latin typeface="Meiryo" panose="020B0604030504040204" pitchFamily="34" charset="-128"/>
                <a:ea typeface="Meiryo" panose="020B0604030504040204" pitchFamily="34" charset="-128"/>
                <a:cs typeface="Meiryo" panose="020B0604030504040204" pitchFamily="34" charset="-128"/>
              </a:rPr>
              <a:t>添加权限</a:t>
            </a:r>
            <a:r>
              <a:rPr lang="zh-CN" altLang="en-US" sz="1600" dirty="0">
                <a:latin typeface="Meiryo" panose="020B0604030504040204" pitchFamily="34" charset="-128"/>
                <a:ea typeface="Meiryo" panose="020B0604030504040204" pitchFamily="34" charset="-128"/>
                <a:cs typeface="Meiryo" panose="020B0604030504040204" pitchFamily="34" charset="-128"/>
              </a:rPr>
              <a:t>，点击“保存”</a:t>
            </a:r>
            <a:endParaRPr lang="en-US" altLang="zh-CN" sz="1600" dirty="0">
              <a:latin typeface="Meiryo" panose="020B0604030504040204" pitchFamily="34" charset="-128"/>
              <a:ea typeface="Meiryo" panose="020B0604030504040204" pitchFamily="34" charset="-128"/>
              <a:cs typeface="Meiryo" panose="020B0604030504040204" pitchFamily="34" charset="-128"/>
            </a:endParaRPr>
          </a:p>
        </p:txBody>
      </p:sp>
      <p:sp>
        <p:nvSpPr>
          <p:cNvPr id="18" name="Rectangle 8">
            <a:extLst>
              <a:ext uri="{FF2B5EF4-FFF2-40B4-BE49-F238E27FC236}">
                <a16:creationId xmlns:a16="http://schemas.microsoft.com/office/drawing/2014/main" id="{7DAB1375-749A-41ED-B08D-9F6BA79A4CD1}"/>
              </a:ext>
            </a:extLst>
          </p:cNvPr>
          <p:cNvSpPr/>
          <p:nvPr/>
        </p:nvSpPr>
        <p:spPr bwMode="gray">
          <a:xfrm>
            <a:off x="4732705" y="2628034"/>
            <a:ext cx="334594" cy="218651"/>
          </a:xfrm>
          <a:prstGeom prst="rect">
            <a:avLst/>
          </a:prstGeom>
          <a:noFill/>
          <a:ln w="3810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Tree>
    <p:extLst>
      <p:ext uri="{BB962C8B-B14F-4D97-AF65-F5344CB8AC3E}">
        <p14:creationId xmlns:p14="http://schemas.microsoft.com/office/powerpoint/2010/main" val="21949671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8DAEEC50-681F-4FE9-A5FE-E2165995EEE2}"/>
              </a:ext>
            </a:extLst>
          </p:cNvPr>
          <p:cNvPicPr>
            <a:picLocks noChangeAspect="1"/>
          </p:cNvPicPr>
          <p:nvPr/>
        </p:nvPicPr>
        <p:blipFill>
          <a:blip r:embed="rId2"/>
          <a:stretch>
            <a:fillRect/>
          </a:stretch>
        </p:blipFill>
        <p:spPr>
          <a:xfrm>
            <a:off x="3796836" y="1308841"/>
            <a:ext cx="4442262" cy="1956376"/>
          </a:xfrm>
          <a:prstGeom prst="rect">
            <a:avLst/>
          </a:prstGeom>
          <a:effectLst>
            <a:outerShdw blurRad="50800" dist="50800" dir="5400000" algn="ctr" rotWithShape="0">
              <a:schemeClr val="accent1"/>
            </a:outerShdw>
          </a:effectLst>
        </p:spPr>
      </p:pic>
      <p:sp>
        <p:nvSpPr>
          <p:cNvPr id="2" name="Title 1">
            <a:extLst>
              <a:ext uri="{FF2B5EF4-FFF2-40B4-BE49-F238E27FC236}">
                <a16:creationId xmlns:a16="http://schemas.microsoft.com/office/drawing/2014/main" id="{202EDD46-99A3-4DAA-960B-41703D1D8DE4}"/>
              </a:ext>
            </a:extLst>
          </p:cNvPr>
          <p:cNvSpPr>
            <a:spLocks noGrp="1"/>
          </p:cNvSpPr>
          <p:nvPr>
            <p:ph type="title"/>
          </p:nvPr>
        </p:nvSpPr>
        <p:spPr/>
        <p:txBody>
          <a:bodyPr/>
          <a:lstStyle/>
          <a:p>
            <a:r>
              <a:rPr lang="zh-CN" altLang="en-US" dirty="0"/>
              <a:t>创建用户</a:t>
            </a:r>
            <a:endParaRPr lang="en-US" dirty="0"/>
          </a:p>
        </p:txBody>
      </p:sp>
      <p:sp>
        <p:nvSpPr>
          <p:cNvPr id="6" name="Slide Number Placeholder 5">
            <a:extLst>
              <a:ext uri="{FF2B5EF4-FFF2-40B4-BE49-F238E27FC236}">
                <a16:creationId xmlns:a16="http://schemas.microsoft.com/office/drawing/2014/main" id="{B01F8069-1755-4754-ABF5-787C6FFC7E8C}"/>
              </a:ext>
            </a:extLst>
          </p:cNvPr>
          <p:cNvSpPr>
            <a:spLocks noGrp="1"/>
          </p:cNvSpPr>
          <p:nvPr>
            <p:ph type="sldNum" sz="quarter" idx="4"/>
          </p:nvPr>
        </p:nvSpPr>
        <p:spPr/>
        <p:txBody>
          <a:bodyPr/>
          <a:lstStyle/>
          <a:p>
            <a:fld id="{3DF1AFCE-D540-41EE-B441-3ED6DEB25CDC}" type="slidenum">
              <a:rPr lang="en-US" smtClean="0">
                <a:solidFill>
                  <a:prstClr val="white"/>
                </a:solidFill>
              </a:rPr>
              <a:pPr/>
              <a:t>22</a:t>
            </a:fld>
            <a:endParaRPr lang="en-US" dirty="0">
              <a:solidFill>
                <a:prstClr val="white"/>
              </a:solidFill>
            </a:endParaRPr>
          </a:p>
        </p:txBody>
      </p:sp>
      <p:sp>
        <p:nvSpPr>
          <p:cNvPr id="7" name="Callout: Line with Border and Accent Bar 6">
            <a:extLst>
              <a:ext uri="{FF2B5EF4-FFF2-40B4-BE49-F238E27FC236}">
                <a16:creationId xmlns:a16="http://schemas.microsoft.com/office/drawing/2014/main" id="{2CE05EAC-3DEF-455B-9F05-70BCDC5FF343}"/>
              </a:ext>
            </a:extLst>
          </p:cNvPr>
          <p:cNvSpPr/>
          <p:nvPr/>
        </p:nvSpPr>
        <p:spPr bwMode="gray">
          <a:xfrm>
            <a:off x="428910" y="1871555"/>
            <a:ext cx="2784960" cy="2474202"/>
          </a:xfrm>
          <a:prstGeom prst="accentBorderCallout1">
            <a:avLst>
              <a:gd name="adj1" fmla="val 52311"/>
              <a:gd name="adj2" fmla="val 106665"/>
              <a:gd name="adj3" fmla="val 52091"/>
              <a:gd name="adj4" fmla="val 114489"/>
            </a:avLst>
          </a:prstGeom>
          <a:solidFill>
            <a:schemeClr val="bg1"/>
          </a:solidFill>
          <a:ln w="6350" algn="ctr">
            <a:solidFill>
              <a:schemeClr val="accent1"/>
            </a:solidFill>
            <a:miter lim="800000"/>
            <a:headEnd/>
            <a:tailEnd/>
          </a:ln>
        </p:spPr>
        <p:txBody>
          <a:bodyPr lIns="90000" tIns="72000" rIns="90000" bIns="72000" rtlCol="0" anchor="ctr"/>
          <a:lstStyle/>
          <a:p>
            <a:pPr marL="342900" indent="-342900">
              <a:buClr>
                <a:srgbClr val="D47619"/>
              </a:buClr>
              <a:buSzPct val="120000"/>
              <a:buFont typeface="+mj-lt"/>
              <a:buAutoNum type="arabicPeriod"/>
            </a:pPr>
            <a:r>
              <a:rPr lang="zh-CN" altLang="en-US" sz="1600" dirty="0">
                <a:latin typeface="Meiryo" panose="020B0604030504040204" pitchFamily="34" charset="-128"/>
                <a:ea typeface="Meiryo" panose="020B0604030504040204" pitchFamily="34" charset="-128"/>
                <a:cs typeface="Meiryo" panose="020B0604030504040204" pitchFamily="34" charset="-128"/>
              </a:rPr>
              <a:t>若要创建用户，单击“创建用户”按钮</a:t>
            </a:r>
            <a:endParaRPr lang="en-US" altLang="zh-CN" sz="1600" dirty="0">
              <a:latin typeface="Meiryo" panose="020B0604030504040204" pitchFamily="34" charset="-128"/>
              <a:ea typeface="Meiryo" panose="020B0604030504040204" pitchFamily="34" charset="-128"/>
              <a:cs typeface="Meiryo" panose="020B0604030504040204" pitchFamily="34" charset="-128"/>
            </a:endParaRPr>
          </a:p>
          <a:p>
            <a:pPr marL="342900" indent="-342900">
              <a:buClr>
                <a:srgbClr val="D47619"/>
              </a:buClr>
              <a:buSzPct val="120000"/>
              <a:buFont typeface="+mj-lt"/>
              <a:buAutoNum type="arabicPeriod"/>
            </a:pPr>
            <a:r>
              <a:rPr lang="zh-CN" altLang="en-US" sz="1600" dirty="0">
                <a:latin typeface="Meiryo" panose="020B0604030504040204" pitchFamily="34" charset="-128"/>
                <a:ea typeface="Meiryo" panose="020B0604030504040204" pitchFamily="34" charset="-128"/>
                <a:cs typeface="Meiryo" panose="020B0604030504040204" pitchFamily="34" charset="-128"/>
              </a:rPr>
              <a:t>输入用户相关的信息，包括姓名和联络信息。勾选要分配的角色。</a:t>
            </a:r>
            <a:endParaRPr lang="en-US" altLang="zh-CN" sz="1600" dirty="0">
              <a:latin typeface="Meiryo" panose="020B0604030504040204" pitchFamily="34" charset="-128"/>
              <a:ea typeface="Meiryo" panose="020B0604030504040204" pitchFamily="34" charset="-128"/>
              <a:cs typeface="Meiryo" panose="020B0604030504040204" pitchFamily="34" charset="-128"/>
            </a:endParaRPr>
          </a:p>
          <a:p>
            <a:pPr marL="342900" indent="-342900">
              <a:buClr>
                <a:srgbClr val="D47619"/>
              </a:buClr>
              <a:buSzPct val="120000"/>
              <a:buFont typeface="+mj-lt"/>
              <a:buAutoNum type="arabicPeriod"/>
            </a:pPr>
            <a:endParaRPr lang="en-US" altLang="zh-CN" sz="1600" dirty="0">
              <a:latin typeface="Meiryo" panose="020B0604030504040204" pitchFamily="34" charset="-128"/>
              <a:ea typeface="Meiryo" panose="020B0604030504040204" pitchFamily="34" charset="-128"/>
              <a:cs typeface="Meiryo" panose="020B0604030504040204" pitchFamily="34" charset="-128"/>
            </a:endParaRPr>
          </a:p>
          <a:p>
            <a:pPr>
              <a:buClr>
                <a:srgbClr val="D47619"/>
              </a:buClr>
              <a:buSzPct val="120000"/>
            </a:pPr>
            <a:r>
              <a:rPr lang="en-US" altLang="zh-CN" sz="1600" dirty="0">
                <a:latin typeface="Meiryo" panose="020B0604030504040204" pitchFamily="34" charset="-128"/>
                <a:ea typeface="Meiryo" panose="020B0604030504040204" pitchFamily="34" charset="-128"/>
                <a:cs typeface="Meiryo" panose="020B0604030504040204" pitchFamily="34" charset="-128"/>
              </a:rPr>
              <a:t>*</a:t>
            </a:r>
            <a:r>
              <a:rPr lang="zh-CN" altLang="en-US" sz="1600" dirty="0">
                <a:latin typeface="Meiryo" panose="020B0604030504040204" pitchFamily="34" charset="-128"/>
                <a:ea typeface="Meiryo" panose="020B0604030504040204" pitchFamily="34" charset="-128"/>
                <a:cs typeface="Meiryo" panose="020B0604030504040204" pitchFamily="34" charset="-128"/>
              </a:rPr>
              <a:t>您可以为你的</a:t>
            </a:r>
            <a:r>
              <a:rPr lang="en-US" altLang="zh-CN" sz="1600" dirty="0">
                <a:latin typeface="Meiryo" panose="020B0604030504040204" pitchFamily="34" charset="-128"/>
                <a:ea typeface="Meiryo" panose="020B0604030504040204" pitchFamily="34" charset="-128"/>
                <a:cs typeface="Meiryo" panose="020B0604030504040204" pitchFamily="34" charset="-128"/>
              </a:rPr>
              <a:t>Ariba Network</a:t>
            </a:r>
            <a:r>
              <a:rPr lang="zh-CN" altLang="en-US" sz="1600" dirty="0">
                <a:latin typeface="Meiryo" panose="020B0604030504040204" pitchFamily="34" charset="-128"/>
                <a:ea typeface="Meiryo" panose="020B0604030504040204" pitchFamily="34" charset="-128"/>
                <a:cs typeface="Meiryo" panose="020B0604030504040204" pitchFamily="34" charset="-128"/>
              </a:rPr>
              <a:t>帐号创建多达</a:t>
            </a:r>
            <a:r>
              <a:rPr lang="en-US" altLang="zh-CN" sz="1600" dirty="0">
                <a:latin typeface="Meiryo" panose="020B0604030504040204" pitchFamily="34" charset="-128"/>
                <a:ea typeface="Meiryo" panose="020B0604030504040204" pitchFamily="34" charset="-128"/>
                <a:cs typeface="Meiryo" panose="020B0604030504040204" pitchFamily="34" charset="-128"/>
              </a:rPr>
              <a:t>250</a:t>
            </a:r>
            <a:r>
              <a:rPr lang="zh-CN" altLang="en-US" sz="1600" dirty="0">
                <a:latin typeface="Meiryo" panose="020B0604030504040204" pitchFamily="34" charset="-128"/>
                <a:ea typeface="Meiryo" panose="020B0604030504040204" pitchFamily="34" charset="-128"/>
                <a:cs typeface="Meiryo" panose="020B0604030504040204" pitchFamily="34" charset="-128"/>
              </a:rPr>
              <a:t>个用户</a:t>
            </a:r>
            <a:endParaRPr lang="en-US" altLang="zh-CN" sz="1600" dirty="0">
              <a:latin typeface="Meiryo" panose="020B0604030504040204" pitchFamily="34" charset="-128"/>
              <a:ea typeface="Meiryo" panose="020B0604030504040204" pitchFamily="34" charset="-128"/>
              <a:cs typeface="Meiryo" panose="020B0604030504040204" pitchFamily="34" charset="-128"/>
            </a:endParaRPr>
          </a:p>
        </p:txBody>
      </p:sp>
      <p:pic>
        <p:nvPicPr>
          <p:cNvPr id="9" name="Picture 8">
            <a:extLst>
              <a:ext uri="{FF2B5EF4-FFF2-40B4-BE49-F238E27FC236}">
                <a16:creationId xmlns:a16="http://schemas.microsoft.com/office/drawing/2014/main" id="{10BCBE31-5683-4CE3-8FA4-90E26FB9A0F9}"/>
              </a:ext>
            </a:extLst>
          </p:cNvPr>
          <p:cNvPicPr>
            <a:picLocks noChangeAspect="1"/>
          </p:cNvPicPr>
          <p:nvPr/>
        </p:nvPicPr>
        <p:blipFill>
          <a:blip r:embed="rId3"/>
          <a:stretch>
            <a:fillRect/>
          </a:stretch>
        </p:blipFill>
        <p:spPr>
          <a:xfrm>
            <a:off x="3796836" y="3412462"/>
            <a:ext cx="4442262" cy="2752181"/>
          </a:xfrm>
          <a:prstGeom prst="rect">
            <a:avLst/>
          </a:prstGeom>
          <a:effectLst>
            <a:outerShdw blurRad="50800" dist="50800" dir="5400000" algn="ctr" rotWithShape="0">
              <a:schemeClr val="accent1"/>
            </a:outerShdw>
          </a:effectLst>
        </p:spPr>
      </p:pic>
      <p:sp>
        <p:nvSpPr>
          <p:cNvPr id="10" name="Rectangle 9">
            <a:extLst>
              <a:ext uri="{FF2B5EF4-FFF2-40B4-BE49-F238E27FC236}">
                <a16:creationId xmlns:a16="http://schemas.microsoft.com/office/drawing/2014/main" id="{BEB61CD0-82AE-4DD7-9092-7ACD3AB2EB91}"/>
              </a:ext>
            </a:extLst>
          </p:cNvPr>
          <p:cNvSpPr/>
          <p:nvPr/>
        </p:nvSpPr>
        <p:spPr bwMode="gray">
          <a:xfrm>
            <a:off x="7691630" y="2783256"/>
            <a:ext cx="624597" cy="229451"/>
          </a:xfrm>
          <a:prstGeom prst="rect">
            <a:avLst/>
          </a:prstGeom>
          <a:noFill/>
          <a:ln w="3810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11" name="Rectangle 10">
            <a:extLst>
              <a:ext uri="{FF2B5EF4-FFF2-40B4-BE49-F238E27FC236}">
                <a16:creationId xmlns:a16="http://schemas.microsoft.com/office/drawing/2014/main" id="{1F6D87B1-9497-4C8F-AA8A-D8A388F70C25}"/>
              </a:ext>
            </a:extLst>
          </p:cNvPr>
          <p:cNvSpPr/>
          <p:nvPr/>
        </p:nvSpPr>
        <p:spPr bwMode="gray">
          <a:xfrm>
            <a:off x="7499152" y="5853455"/>
            <a:ext cx="739946" cy="311188"/>
          </a:xfrm>
          <a:prstGeom prst="rect">
            <a:avLst/>
          </a:prstGeom>
          <a:noFill/>
          <a:ln w="3810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12" name="Rectangle 11">
            <a:extLst>
              <a:ext uri="{FF2B5EF4-FFF2-40B4-BE49-F238E27FC236}">
                <a16:creationId xmlns:a16="http://schemas.microsoft.com/office/drawing/2014/main" id="{E72CD321-C433-4C5A-BFF8-E2CBDFB33A84}"/>
              </a:ext>
            </a:extLst>
          </p:cNvPr>
          <p:cNvSpPr/>
          <p:nvPr/>
        </p:nvSpPr>
        <p:spPr bwMode="gray">
          <a:xfrm>
            <a:off x="3832054" y="4932931"/>
            <a:ext cx="739946" cy="311188"/>
          </a:xfrm>
          <a:prstGeom prst="rect">
            <a:avLst/>
          </a:prstGeom>
          <a:noFill/>
          <a:ln w="3810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13" name="Rectangle 12">
            <a:extLst>
              <a:ext uri="{FF2B5EF4-FFF2-40B4-BE49-F238E27FC236}">
                <a16:creationId xmlns:a16="http://schemas.microsoft.com/office/drawing/2014/main" id="{63F6E122-80D3-4206-B91F-3C631A1C4AEB}"/>
              </a:ext>
            </a:extLst>
          </p:cNvPr>
          <p:cNvSpPr/>
          <p:nvPr/>
        </p:nvSpPr>
        <p:spPr bwMode="gray">
          <a:xfrm>
            <a:off x="4572000" y="3509582"/>
            <a:ext cx="1611984" cy="643955"/>
          </a:xfrm>
          <a:prstGeom prst="rect">
            <a:avLst/>
          </a:prstGeom>
          <a:noFill/>
          <a:ln w="3810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Tree>
    <p:extLst>
      <p:ext uri="{BB962C8B-B14F-4D97-AF65-F5344CB8AC3E}">
        <p14:creationId xmlns:p14="http://schemas.microsoft.com/office/powerpoint/2010/main" val="40948841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3AAA88D3-7D65-4DF3-9F8E-91ED7155185A}"/>
              </a:ext>
            </a:extLst>
          </p:cNvPr>
          <p:cNvPicPr>
            <a:picLocks noChangeAspect="1"/>
          </p:cNvPicPr>
          <p:nvPr/>
        </p:nvPicPr>
        <p:blipFill>
          <a:blip r:embed="rId2"/>
          <a:stretch>
            <a:fillRect/>
          </a:stretch>
        </p:blipFill>
        <p:spPr>
          <a:xfrm>
            <a:off x="3396986" y="1576227"/>
            <a:ext cx="5423014" cy="1178916"/>
          </a:xfrm>
          <a:prstGeom prst="rect">
            <a:avLst/>
          </a:prstGeom>
          <a:effectLst>
            <a:outerShdw blurRad="50800" dist="50800" dir="5400000" algn="ctr" rotWithShape="0">
              <a:schemeClr val="accent1"/>
            </a:outerShdw>
          </a:effectLst>
        </p:spPr>
      </p:pic>
      <p:sp>
        <p:nvSpPr>
          <p:cNvPr id="2" name="Title 1">
            <a:extLst>
              <a:ext uri="{FF2B5EF4-FFF2-40B4-BE49-F238E27FC236}">
                <a16:creationId xmlns:a16="http://schemas.microsoft.com/office/drawing/2014/main" id="{63096142-A1C1-4A1A-801C-392BAC9B4190}"/>
              </a:ext>
            </a:extLst>
          </p:cNvPr>
          <p:cNvSpPr>
            <a:spLocks noGrp="1"/>
          </p:cNvSpPr>
          <p:nvPr>
            <p:ph type="title"/>
          </p:nvPr>
        </p:nvSpPr>
        <p:spPr/>
        <p:txBody>
          <a:bodyPr/>
          <a:lstStyle/>
          <a:p>
            <a:r>
              <a:rPr lang="zh-CN" altLang="en-US" dirty="0"/>
              <a:t>编辑用户</a:t>
            </a:r>
            <a:endParaRPr lang="en-US" dirty="0"/>
          </a:p>
        </p:txBody>
      </p:sp>
      <p:sp>
        <p:nvSpPr>
          <p:cNvPr id="6" name="Slide Number Placeholder 5">
            <a:extLst>
              <a:ext uri="{FF2B5EF4-FFF2-40B4-BE49-F238E27FC236}">
                <a16:creationId xmlns:a16="http://schemas.microsoft.com/office/drawing/2014/main" id="{7F50B152-3E39-46E5-ACCA-122A1E6BAE22}"/>
              </a:ext>
            </a:extLst>
          </p:cNvPr>
          <p:cNvSpPr>
            <a:spLocks noGrp="1"/>
          </p:cNvSpPr>
          <p:nvPr>
            <p:ph type="sldNum" sz="quarter" idx="4"/>
          </p:nvPr>
        </p:nvSpPr>
        <p:spPr/>
        <p:txBody>
          <a:bodyPr/>
          <a:lstStyle/>
          <a:p>
            <a:fld id="{3DF1AFCE-D540-41EE-B441-3ED6DEB25CDC}" type="slidenum">
              <a:rPr lang="en-US" smtClean="0">
                <a:solidFill>
                  <a:prstClr val="white"/>
                </a:solidFill>
              </a:rPr>
              <a:pPr/>
              <a:t>23</a:t>
            </a:fld>
            <a:endParaRPr lang="en-US" dirty="0">
              <a:solidFill>
                <a:prstClr val="white"/>
              </a:solidFill>
            </a:endParaRPr>
          </a:p>
        </p:txBody>
      </p:sp>
      <p:sp>
        <p:nvSpPr>
          <p:cNvPr id="7" name="Callout: Line with Border and Accent Bar 6">
            <a:extLst>
              <a:ext uri="{FF2B5EF4-FFF2-40B4-BE49-F238E27FC236}">
                <a16:creationId xmlns:a16="http://schemas.microsoft.com/office/drawing/2014/main" id="{04C2B619-0BE3-44BF-BA01-3D262BFCC59E}"/>
              </a:ext>
            </a:extLst>
          </p:cNvPr>
          <p:cNvSpPr/>
          <p:nvPr/>
        </p:nvSpPr>
        <p:spPr bwMode="gray">
          <a:xfrm>
            <a:off x="324000" y="1447560"/>
            <a:ext cx="2784960" cy="3539431"/>
          </a:xfrm>
          <a:prstGeom prst="accentBorderCallout1">
            <a:avLst>
              <a:gd name="adj1" fmla="val 52311"/>
              <a:gd name="adj2" fmla="val 106665"/>
              <a:gd name="adj3" fmla="val 52091"/>
              <a:gd name="adj4" fmla="val 114489"/>
            </a:avLst>
          </a:prstGeom>
          <a:solidFill>
            <a:schemeClr val="bg1"/>
          </a:solidFill>
          <a:ln w="6350" algn="ctr">
            <a:solidFill>
              <a:schemeClr val="accent1"/>
            </a:solidFill>
            <a:miter lim="800000"/>
            <a:headEnd/>
            <a:tailEnd/>
          </a:ln>
        </p:spPr>
        <p:txBody>
          <a:bodyPr lIns="90000" tIns="72000" rIns="90000" bIns="72000" rtlCol="0" anchor="ctr"/>
          <a:lstStyle/>
          <a:p>
            <a:pPr marL="342900" indent="-342900">
              <a:buClr>
                <a:srgbClr val="D47619"/>
              </a:buClr>
              <a:buSzPct val="120000"/>
              <a:buFont typeface="+mj-lt"/>
              <a:buAutoNum type="arabicPeriod"/>
            </a:pPr>
            <a:r>
              <a:rPr lang="zh-CN" altLang="en-US" sz="1600" dirty="0">
                <a:latin typeface="Meiryo" panose="020B0604030504040204" pitchFamily="34" charset="-128"/>
                <a:ea typeface="Meiryo" panose="020B0604030504040204" pitchFamily="34" charset="-128"/>
                <a:cs typeface="Meiryo" panose="020B0604030504040204" pitchFamily="34" charset="-128"/>
              </a:rPr>
              <a:t>选择要编辑的用户并单击编辑</a:t>
            </a:r>
            <a:endParaRPr lang="en-US" altLang="zh-CN" sz="1600" dirty="0">
              <a:latin typeface="Meiryo" panose="020B0604030504040204" pitchFamily="34" charset="-128"/>
              <a:ea typeface="Meiryo" panose="020B0604030504040204" pitchFamily="34" charset="-128"/>
              <a:cs typeface="Meiryo" panose="020B0604030504040204" pitchFamily="34" charset="-128"/>
            </a:endParaRPr>
          </a:p>
          <a:p>
            <a:pPr marL="342900" indent="-342900">
              <a:buClr>
                <a:srgbClr val="D47619"/>
              </a:buClr>
              <a:buSzPct val="120000"/>
              <a:buFont typeface="+mj-lt"/>
              <a:buAutoNum type="arabicPeriod"/>
            </a:pPr>
            <a:r>
              <a:rPr lang="zh-CN" altLang="en-US" sz="1600" dirty="0">
                <a:latin typeface="Meiryo" panose="020B0604030504040204" pitchFamily="34" charset="-128"/>
                <a:ea typeface="Meiryo" panose="020B0604030504040204" pitchFamily="34" charset="-128"/>
                <a:cs typeface="Meiryo" panose="020B0604030504040204" pitchFamily="34" charset="-128"/>
              </a:rPr>
              <a:t>单击重新设置密码，可以给用户重置密码</a:t>
            </a:r>
            <a:endParaRPr lang="en-US" altLang="zh-CN" sz="1600" dirty="0">
              <a:latin typeface="Meiryo" panose="020B0604030504040204" pitchFamily="34" charset="-128"/>
              <a:ea typeface="Meiryo" panose="020B0604030504040204" pitchFamily="34" charset="-128"/>
              <a:cs typeface="Meiryo" panose="020B0604030504040204" pitchFamily="34" charset="-128"/>
            </a:endParaRPr>
          </a:p>
          <a:p>
            <a:pPr marL="342900" indent="-342900">
              <a:buClr>
                <a:srgbClr val="D47619"/>
              </a:buClr>
              <a:buSzPct val="120000"/>
              <a:buFont typeface="+mj-lt"/>
              <a:buAutoNum type="arabicPeriod"/>
            </a:pPr>
            <a:r>
              <a:rPr lang="zh-CN" altLang="en-US" sz="1600" dirty="0">
                <a:latin typeface="Meiryo" panose="020B0604030504040204" pitchFamily="34" charset="-128"/>
                <a:ea typeface="Meiryo" panose="020B0604030504040204" pitchFamily="34" charset="-128"/>
                <a:cs typeface="Meiryo" panose="020B0604030504040204" pitchFamily="34" charset="-128"/>
              </a:rPr>
              <a:t>用户会收到更改密码的邮件，根据邮件提示更改密码即可</a:t>
            </a:r>
            <a:endParaRPr lang="en-US" altLang="zh-CN" sz="1600" dirty="0">
              <a:latin typeface="Meiryo" panose="020B0604030504040204" pitchFamily="34" charset="-128"/>
              <a:ea typeface="Meiryo" panose="020B0604030504040204" pitchFamily="34" charset="-128"/>
              <a:cs typeface="Meiryo" panose="020B0604030504040204" pitchFamily="34" charset="-128"/>
            </a:endParaRPr>
          </a:p>
          <a:p>
            <a:pPr marL="342900" indent="-342900">
              <a:buClr>
                <a:srgbClr val="D47619"/>
              </a:buClr>
              <a:buSzPct val="120000"/>
              <a:buFont typeface="+mj-lt"/>
              <a:buAutoNum type="arabicPeriod"/>
            </a:pPr>
            <a:endParaRPr lang="en-US" altLang="zh-CN" sz="1600" dirty="0">
              <a:latin typeface="Meiryo" panose="020B0604030504040204" pitchFamily="34" charset="-128"/>
              <a:ea typeface="Meiryo" panose="020B0604030504040204" pitchFamily="34" charset="-128"/>
              <a:cs typeface="Meiryo" panose="020B0604030504040204" pitchFamily="34" charset="-128"/>
            </a:endParaRPr>
          </a:p>
          <a:p>
            <a:pPr marL="342900" indent="-342900">
              <a:buClr>
                <a:srgbClr val="D47619"/>
              </a:buClr>
              <a:buSzPct val="120000"/>
              <a:buFont typeface="+mj-lt"/>
              <a:buAutoNum type="arabicPeriod"/>
            </a:pPr>
            <a:r>
              <a:rPr lang="zh-CN" altLang="en-US" sz="1600" dirty="0">
                <a:latin typeface="Meiryo" panose="020B0604030504040204" pitchFamily="34" charset="-128"/>
                <a:ea typeface="Meiryo" panose="020B0604030504040204" pitchFamily="34" charset="-128"/>
                <a:cs typeface="Meiryo" panose="020B0604030504040204" pitchFamily="34" charset="-128"/>
              </a:rPr>
              <a:t>其他选项</a:t>
            </a:r>
            <a:endParaRPr lang="en-US" altLang="zh-CN" sz="1600" dirty="0">
              <a:latin typeface="Meiryo" panose="020B0604030504040204" pitchFamily="34" charset="-128"/>
              <a:ea typeface="Meiryo" panose="020B0604030504040204" pitchFamily="34" charset="-128"/>
              <a:cs typeface="Meiryo" panose="020B0604030504040204" pitchFamily="34" charset="-128"/>
            </a:endParaRPr>
          </a:p>
          <a:p>
            <a:pPr marL="285750" indent="-285750">
              <a:buClr>
                <a:srgbClr val="D47619"/>
              </a:buClr>
              <a:buSzPct val="120000"/>
              <a:buFont typeface="Wingdings" panose="05000000000000000000" pitchFamily="2" charset="2"/>
              <a:buChar char="Ø"/>
            </a:pPr>
            <a:r>
              <a:rPr lang="zh-CN" altLang="en-US" sz="1600" dirty="0">
                <a:latin typeface="Meiryo" panose="020B0604030504040204" pitchFamily="34" charset="-128"/>
                <a:ea typeface="Meiryo" panose="020B0604030504040204" pitchFamily="34" charset="-128"/>
                <a:cs typeface="Meiryo" panose="020B0604030504040204" pitchFamily="34" charset="-128"/>
              </a:rPr>
              <a:t>删除用户</a:t>
            </a:r>
            <a:endParaRPr lang="en-US" altLang="zh-CN" sz="1600" dirty="0">
              <a:latin typeface="Meiryo" panose="020B0604030504040204" pitchFamily="34" charset="-128"/>
              <a:ea typeface="Meiryo" panose="020B0604030504040204" pitchFamily="34" charset="-128"/>
              <a:cs typeface="Meiryo" panose="020B0604030504040204" pitchFamily="34" charset="-128"/>
            </a:endParaRPr>
          </a:p>
          <a:p>
            <a:pPr marL="285750" indent="-285750">
              <a:buClr>
                <a:srgbClr val="D47619"/>
              </a:buClr>
              <a:buSzPct val="120000"/>
              <a:buFont typeface="Wingdings" panose="05000000000000000000" pitchFamily="2" charset="2"/>
              <a:buChar char="Ø"/>
            </a:pPr>
            <a:r>
              <a:rPr lang="zh-CN" altLang="en-US" sz="1600" dirty="0">
                <a:latin typeface="Meiryo" panose="020B0604030504040204" pitchFamily="34" charset="-128"/>
                <a:ea typeface="Meiryo" panose="020B0604030504040204" pitchFamily="34" charset="-128"/>
                <a:cs typeface="Meiryo" panose="020B0604030504040204" pitchFamily="34" charset="-128"/>
              </a:rPr>
              <a:t>添加至联络人列表</a:t>
            </a:r>
            <a:endParaRPr lang="en-US" altLang="zh-CN" sz="1600" dirty="0">
              <a:latin typeface="Meiryo" panose="020B0604030504040204" pitchFamily="34" charset="-128"/>
              <a:ea typeface="Meiryo" panose="020B0604030504040204" pitchFamily="34" charset="-128"/>
              <a:cs typeface="Meiryo" panose="020B0604030504040204" pitchFamily="34" charset="-128"/>
            </a:endParaRPr>
          </a:p>
          <a:p>
            <a:pPr marL="285750" indent="-285750">
              <a:buClr>
                <a:srgbClr val="D47619"/>
              </a:buClr>
              <a:buSzPct val="120000"/>
              <a:buFont typeface="Wingdings" panose="05000000000000000000" pitchFamily="2" charset="2"/>
              <a:buChar char="Ø"/>
            </a:pPr>
            <a:r>
              <a:rPr lang="zh-CN" altLang="en-US" sz="1600" dirty="0">
                <a:latin typeface="Meiryo" panose="020B0604030504040204" pitchFamily="34" charset="-128"/>
                <a:ea typeface="Meiryo" panose="020B0604030504040204" pitchFamily="34" charset="-128"/>
                <a:cs typeface="Meiryo" panose="020B0604030504040204" pitchFamily="34" charset="-128"/>
              </a:rPr>
              <a:t>从联系人列表中删除</a:t>
            </a:r>
            <a:endParaRPr lang="en-US" altLang="zh-CN" sz="1600" dirty="0">
              <a:latin typeface="Meiryo" panose="020B0604030504040204" pitchFamily="34" charset="-128"/>
              <a:ea typeface="Meiryo" panose="020B0604030504040204" pitchFamily="34" charset="-128"/>
              <a:cs typeface="Meiryo" panose="020B0604030504040204" pitchFamily="34" charset="-128"/>
            </a:endParaRPr>
          </a:p>
          <a:p>
            <a:pPr marL="285750" indent="-285750">
              <a:buClr>
                <a:srgbClr val="D47619"/>
              </a:buClr>
              <a:buSzPct val="120000"/>
              <a:buFont typeface="Wingdings" panose="05000000000000000000" pitchFamily="2" charset="2"/>
              <a:buChar char="Ø"/>
            </a:pPr>
            <a:r>
              <a:rPr lang="zh-CN" altLang="en-US" sz="1600" dirty="0">
                <a:latin typeface="Meiryo" panose="020B0604030504040204" pitchFamily="34" charset="-128"/>
                <a:ea typeface="Meiryo" panose="020B0604030504040204" pitchFamily="34" charset="-128"/>
                <a:cs typeface="Meiryo" panose="020B0604030504040204" pitchFamily="34" charset="-128"/>
              </a:rPr>
              <a:t>成为管理员</a:t>
            </a:r>
            <a:endParaRPr lang="en-US" altLang="zh-CN" sz="1600" dirty="0">
              <a:latin typeface="Meiryo" panose="020B0604030504040204" pitchFamily="34" charset="-128"/>
              <a:ea typeface="Meiryo" panose="020B0604030504040204" pitchFamily="34" charset="-128"/>
              <a:cs typeface="Meiryo" panose="020B0604030504040204" pitchFamily="34" charset="-128"/>
            </a:endParaRPr>
          </a:p>
        </p:txBody>
      </p:sp>
      <p:pic>
        <p:nvPicPr>
          <p:cNvPr id="9" name="Picture 8">
            <a:extLst>
              <a:ext uri="{FF2B5EF4-FFF2-40B4-BE49-F238E27FC236}">
                <a16:creationId xmlns:a16="http://schemas.microsoft.com/office/drawing/2014/main" id="{2E9859FD-A010-4562-B419-C3CD4B7414B4}"/>
              </a:ext>
            </a:extLst>
          </p:cNvPr>
          <p:cNvPicPr>
            <a:picLocks noChangeAspect="1"/>
          </p:cNvPicPr>
          <p:nvPr/>
        </p:nvPicPr>
        <p:blipFill>
          <a:blip r:embed="rId3"/>
          <a:stretch>
            <a:fillRect/>
          </a:stretch>
        </p:blipFill>
        <p:spPr>
          <a:xfrm>
            <a:off x="3699642" y="3076157"/>
            <a:ext cx="4649181" cy="1812888"/>
          </a:xfrm>
          <a:prstGeom prst="rect">
            <a:avLst/>
          </a:prstGeom>
          <a:effectLst>
            <a:outerShdw blurRad="50800" dist="50800" dir="5400000" algn="ctr" rotWithShape="0">
              <a:schemeClr val="accent1"/>
            </a:outerShdw>
          </a:effectLst>
        </p:spPr>
      </p:pic>
      <p:sp>
        <p:nvSpPr>
          <p:cNvPr id="10" name="Rectangle 10">
            <a:extLst>
              <a:ext uri="{FF2B5EF4-FFF2-40B4-BE49-F238E27FC236}">
                <a16:creationId xmlns:a16="http://schemas.microsoft.com/office/drawing/2014/main" id="{8E65929C-FFDB-4B10-8219-52C5EF246AFA}"/>
              </a:ext>
            </a:extLst>
          </p:cNvPr>
          <p:cNvSpPr/>
          <p:nvPr/>
        </p:nvSpPr>
        <p:spPr bwMode="gray">
          <a:xfrm>
            <a:off x="8248850" y="1958721"/>
            <a:ext cx="500515" cy="206963"/>
          </a:xfrm>
          <a:prstGeom prst="rect">
            <a:avLst/>
          </a:prstGeom>
          <a:noFill/>
          <a:ln w="3810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11" name="Rectangle 10">
            <a:extLst>
              <a:ext uri="{FF2B5EF4-FFF2-40B4-BE49-F238E27FC236}">
                <a16:creationId xmlns:a16="http://schemas.microsoft.com/office/drawing/2014/main" id="{EEF4F856-A981-45AF-8EB1-9E72981ECDA4}"/>
              </a:ext>
            </a:extLst>
          </p:cNvPr>
          <p:cNvSpPr/>
          <p:nvPr/>
        </p:nvSpPr>
        <p:spPr bwMode="gray">
          <a:xfrm>
            <a:off x="6198442" y="4490730"/>
            <a:ext cx="827735" cy="398315"/>
          </a:xfrm>
          <a:prstGeom prst="rect">
            <a:avLst/>
          </a:prstGeom>
          <a:noFill/>
          <a:ln w="3810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Tree>
    <p:extLst>
      <p:ext uri="{BB962C8B-B14F-4D97-AF65-F5344CB8AC3E}">
        <p14:creationId xmlns:p14="http://schemas.microsoft.com/office/powerpoint/2010/main" val="38709287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txBox="1">
            <a:spLocks/>
          </p:cNvSpPr>
          <p:nvPr/>
        </p:nvSpPr>
        <p:spPr bwMode="gray">
          <a:xfrm>
            <a:off x="324000" y="2512504"/>
            <a:ext cx="8496000" cy="738664"/>
          </a:xfrm>
          <a:prstGeom prst="rect">
            <a:avLst/>
          </a:prstGeom>
        </p:spPr>
        <p:txBody>
          <a:bodyPr vert="horz" lIns="0" tIns="0" rIns="0" bIns="0" rtlCol="0" anchor="t" anchorCtr="0">
            <a:noAutofit/>
          </a:bodyPr>
          <a:lstStyle>
            <a:lvl1pPr algn="l" defTabSz="914400" rtl="0" eaLnBrk="1" latinLnBrk="0" hangingPunct="1">
              <a:spcBef>
                <a:spcPct val="0"/>
              </a:spcBef>
              <a:buNone/>
              <a:defRPr sz="4800" b="1"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4800" b="1" i="0" u="none" strike="noStrike" kern="1200" cap="none" spc="0" normalizeH="0" baseline="0" noProof="0" dirty="0">
              <a:ln>
                <a:noFill/>
              </a:ln>
              <a:solidFill>
                <a:srgbClr val="000000"/>
              </a:solidFill>
              <a:effectLst/>
              <a:uLnTx/>
              <a:uFillTx/>
              <a:latin typeface="Arial"/>
              <a:ea typeface="+mj-ea"/>
              <a:cs typeface="+mj-cs"/>
            </a:endParaRPr>
          </a:p>
        </p:txBody>
      </p:sp>
      <p:sp>
        <p:nvSpPr>
          <p:cNvPr id="3" name="Title 2"/>
          <p:cNvSpPr>
            <a:spLocks noGrp="1"/>
          </p:cNvSpPr>
          <p:nvPr>
            <p:ph type="title"/>
          </p:nvPr>
        </p:nvSpPr>
        <p:spPr/>
        <p:txBody>
          <a:bodyPr/>
          <a:lstStyle/>
          <a:p>
            <a:pPr rtl="0" eaLnBrk="1" latinLnBrk="0" hangingPunct="1"/>
            <a:r>
              <a:rPr lang="zh-CN" altLang="en-US" kern="1200" dirty="0">
                <a:solidFill>
                  <a:srgbClr val="007681"/>
                </a:solidFill>
                <a:effectLst/>
                <a:latin typeface="Arial" panose="020B0604020202020204" pitchFamily="34" charset="0"/>
                <a:ea typeface="+mn-ea"/>
                <a:cs typeface="+mn-cs"/>
              </a:rPr>
              <a:t>订单确认（</a:t>
            </a:r>
            <a:r>
              <a:rPr lang="zh-CN" altLang="en-US" kern="1200" dirty="0">
                <a:solidFill>
                  <a:srgbClr val="FF0000"/>
                </a:solidFill>
                <a:effectLst/>
                <a:latin typeface="Arial" panose="020B0604020202020204" pitchFamily="34" charset="0"/>
                <a:ea typeface="+mn-ea"/>
                <a:cs typeface="+mn-cs"/>
              </a:rPr>
              <a:t>必须</a:t>
            </a:r>
            <a:r>
              <a:rPr lang="zh-CN" altLang="en-US" kern="1200" dirty="0">
                <a:solidFill>
                  <a:srgbClr val="007681"/>
                </a:solidFill>
                <a:effectLst/>
                <a:latin typeface="Arial" panose="020B0604020202020204" pitchFamily="34" charset="0"/>
                <a:ea typeface="+mn-ea"/>
                <a:cs typeface="+mn-cs"/>
              </a:rPr>
              <a:t>）</a:t>
            </a:r>
            <a:endParaRPr lang="en-US" dirty="0">
              <a:solidFill>
                <a:srgbClr val="007681"/>
              </a:solidFill>
              <a:effectLst/>
            </a:endParaRPr>
          </a:p>
        </p:txBody>
      </p:sp>
      <p:graphicFrame>
        <p:nvGraphicFramePr>
          <p:cNvPr id="28" name="Diagram 27"/>
          <p:cNvGraphicFramePr/>
          <p:nvPr>
            <p:extLst>
              <p:ext uri="{D42A27DB-BD31-4B8C-83A1-F6EECF244321}">
                <p14:modId xmlns:p14="http://schemas.microsoft.com/office/powerpoint/2010/main" val="949000183"/>
              </p:ext>
            </p:extLst>
          </p:nvPr>
        </p:nvGraphicFramePr>
        <p:xfrm>
          <a:off x="3359888" y="2512504"/>
          <a:ext cx="4896913" cy="9385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9" name="Rectangle 28"/>
          <p:cNvSpPr/>
          <p:nvPr/>
        </p:nvSpPr>
        <p:spPr>
          <a:xfrm>
            <a:off x="3696838" y="3451030"/>
            <a:ext cx="1903920" cy="892552"/>
          </a:xfrm>
          <a:prstGeom prst="rect">
            <a:avLst/>
          </a:prstGeom>
        </p:spPr>
        <p:txBody>
          <a:bodyPr wrap="square">
            <a:spAutoFit/>
          </a:bodyPr>
          <a:lstStyle/>
          <a:p>
            <a:pPr marL="0" marR="0" lvl="0" indent="0" algn="l" defTabSz="914400" rtl="0" eaLnBrk="1" fontAlgn="auto" latinLnBrk="0" hangingPunct="1">
              <a:lnSpc>
                <a:spcPct val="100000"/>
              </a:lnSpc>
              <a:spcBef>
                <a:spcPts val="600"/>
              </a:spcBef>
              <a:spcAft>
                <a:spcPts val="0"/>
              </a:spcAft>
              <a:buClrTx/>
              <a:buSzPct val="100000"/>
              <a:buFontTx/>
              <a:buNone/>
              <a:tabLst/>
              <a:defRPr/>
            </a:pPr>
            <a:r>
              <a:rPr kumimoji="0" lang="zh-CN" altLang="en-US" sz="1400" b="0" i="0" u="none" strike="noStrike" kern="0" cap="none" spc="0" normalizeH="0" baseline="0" noProof="0" dirty="0">
                <a:ln>
                  <a:noFill/>
                </a:ln>
                <a:solidFill>
                  <a:sysClr val="windowText" lastClr="000000"/>
                </a:solidFill>
                <a:effectLst/>
                <a:uLnTx/>
                <a:uFillTx/>
                <a:latin typeface="Arial"/>
                <a:ea typeface="+mn-ea"/>
                <a:cs typeface="+mn-cs"/>
                <a:hlinkClick r:id="rId7" action="ppaction://hlinksldjump"/>
              </a:rPr>
              <a:t>确认整个订单</a:t>
            </a:r>
            <a:endParaRPr kumimoji="0" lang="en-US" altLang="zh-CN" sz="1400" b="0" i="0" u="none" strike="noStrike" kern="0" cap="none" spc="0" normalizeH="0" baseline="0" noProof="0" dirty="0">
              <a:ln>
                <a:noFill/>
              </a:ln>
              <a:solidFill>
                <a:sysClr val="windowText" lastClr="000000"/>
              </a:solidFill>
              <a:effectLst/>
              <a:uLnTx/>
              <a:uFillTx/>
              <a:latin typeface="Arial"/>
              <a:ea typeface="+mn-ea"/>
              <a:cs typeface="+mn-cs"/>
              <a:hlinkClick r:id="rId7" action="ppaction://hlinksldjump"/>
            </a:endParaRPr>
          </a:p>
          <a:p>
            <a:pPr marL="0" marR="0" lvl="0" indent="0" algn="l" defTabSz="914400" rtl="0" eaLnBrk="1" fontAlgn="auto" latinLnBrk="0" hangingPunct="1">
              <a:lnSpc>
                <a:spcPct val="100000"/>
              </a:lnSpc>
              <a:spcBef>
                <a:spcPts val="600"/>
              </a:spcBef>
              <a:spcAft>
                <a:spcPts val="0"/>
              </a:spcAft>
              <a:buClrTx/>
              <a:buSzPct val="100000"/>
              <a:buFontTx/>
              <a:buNone/>
              <a:tabLst/>
              <a:defRPr/>
            </a:pPr>
            <a:r>
              <a:rPr kumimoji="0" lang="zh-CN" altLang="en-US" sz="1400" b="0" i="0" u="none" strike="noStrike" kern="0" cap="none" spc="0" normalizeH="0" baseline="0" noProof="0" dirty="0">
                <a:ln>
                  <a:noFill/>
                </a:ln>
                <a:solidFill>
                  <a:sysClr val="windowText" lastClr="000000"/>
                </a:solidFill>
                <a:effectLst/>
                <a:uLnTx/>
                <a:uFillTx/>
                <a:latin typeface="Arial"/>
                <a:ea typeface="+mn-ea"/>
                <a:cs typeface="+mn-cs"/>
                <a:hlinkClick r:id="rId8" action="ppaction://hlinksldjump"/>
              </a:rPr>
              <a:t>拒绝整个订单</a:t>
            </a:r>
            <a:endParaRPr kumimoji="0" lang="en-US" altLang="zh-CN" sz="1400" b="0" i="0" u="none" strike="noStrike" kern="0" cap="none" spc="0" normalizeH="0" baseline="0" noProof="0" dirty="0">
              <a:ln>
                <a:noFill/>
              </a:ln>
              <a:solidFill>
                <a:sysClr val="windowText" lastClr="000000"/>
              </a:solidFill>
              <a:effectLst/>
              <a:uLnTx/>
              <a:uFillTx/>
              <a:latin typeface="Arial"/>
              <a:ea typeface="+mn-ea"/>
              <a:cs typeface="+mn-cs"/>
              <a:hlinkClick r:id="rId8" action="ppaction://hlinksldjump"/>
            </a:endParaRPr>
          </a:p>
          <a:p>
            <a:pPr lvl="0">
              <a:spcBef>
                <a:spcPts val="600"/>
              </a:spcBef>
              <a:buSzPct val="100000"/>
              <a:defRPr/>
            </a:pPr>
            <a:r>
              <a:rPr lang="zh-CN" altLang="en-US" sz="1400" u="sng" kern="0" dirty="0">
                <a:solidFill>
                  <a:sysClr val="windowText" lastClr="000000"/>
                </a:solidFill>
              </a:rPr>
              <a:t>更新订单行项目</a:t>
            </a:r>
            <a:endParaRPr kumimoji="0" lang="en-US" sz="1400" b="0" i="0" u="sng" strike="noStrike" kern="0" cap="none" spc="0" normalizeH="0" baseline="0" noProof="0" dirty="0">
              <a:ln>
                <a:noFill/>
              </a:ln>
              <a:solidFill>
                <a:sysClr val="windowText" lastClr="000000"/>
              </a:solidFill>
              <a:effectLst/>
              <a:uLnTx/>
              <a:uFillTx/>
              <a:latin typeface="Arial"/>
              <a:ea typeface="+mn-ea"/>
              <a:cs typeface="+mn-cs"/>
            </a:endParaRPr>
          </a:p>
        </p:txBody>
      </p:sp>
      <p:sp>
        <p:nvSpPr>
          <p:cNvPr id="13" name="Action Button: Help 12">
            <a:hlinkClick r:id="rId9" action="ppaction://hlinksldjump" highlightClick="1"/>
          </p:cNvPr>
          <p:cNvSpPr/>
          <p:nvPr/>
        </p:nvSpPr>
        <p:spPr bwMode="gray">
          <a:xfrm>
            <a:off x="7900416" y="5870448"/>
            <a:ext cx="320040" cy="320040"/>
          </a:xfrm>
          <a:prstGeom prst="actionButtonHelp">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L="0" marR="0" lvl="0" indent="0" algn="ctr" defTabSz="914400" rtl="0" eaLnBrk="1" fontAlgn="base" latinLnBrk="0" hangingPunct="1">
              <a:lnSpc>
                <a:spcPct val="100000"/>
              </a:lnSpc>
              <a:spcBef>
                <a:spcPct val="50000"/>
              </a:spcBef>
              <a:spcAft>
                <a:spcPct val="0"/>
              </a:spcAft>
              <a:buClr>
                <a:srgbClr val="F0AB00"/>
              </a:buClr>
              <a:buSzPct val="80000"/>
              <a:buFontTx/>
              <a:buNone/>
              <a:tabLst/>
              <a:defRPr/>
            </a:pPr>
            <a:endParaRPr kumimoji="0" lang="en-US" sz="1800" b="0" i="0" u="none" strike="noStrike" kern="0" cap="none" spc="0" normalizeH="0" baseline="0" noProof="0" dirty="0">
              <a:ln>
                <a:noFill/>
              </a:ln>
              <a:solidFill>
                <a:srgbClr val="000000"/>
              </a:solidFill>
              <a:effectLst/>
              <a:uLnTx/>
              <a:uFillTx/>
              <a:latin typeface="Arial"/>
              <a:ea typeface="Arial Unicode MS" pitchFamily="34" charset="-128"/>
              <a:cs typeface="Arial Unicode MS" pitchFamily="34" charset="-128"/>
            </a:endParaRPr>
          </a:p>
        </p:txBody>
      </p:sp>
      <p:grpSp>
        <p:nvGrpSpPr>
          <p:cNvPr id="16" name="Group 15"/>
          <p:cNvGrpSpPr/>
          <p:nvPr/>
        </p:nvGrpSpPr>
        <p:grpSpPr>
          <a:xfrm>
            <a:off x="7223469" y="167979"/>
            <a:ext cx="1414722" cy="275496"/>
            <a:chOff x="7223468" y="202707"/>
            <a:chExt cx="1414722" cy="275496"/>
          </a:xfrm>
        </p:grpSpPr>
        <p:sp>
          <p:nvSpPr>
            <p:cNvPr id="17" name="Action Button: Forward or Next 15">
              <a:hlinkClick r:id="" action="ppaction://hlinkshowjump?jump=nextslide" highlightClick="1"/>
            </p:cNvPr>
            <p:cNvSpPr/>
            <p:nvPr/>
          </p:nvSpPr>
          <p:spPr bwMode="gray">
            <a:xfrm>
              <a:off x="8363870" y="202707"/>
              <a:ext cx="274320" cy="274320"/>
            </a:xfrm>
            <a:prstGeom prst="actionButtonForwardNext">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L="0" marR="0" lvl="0" indent="0" algn="ctr" defTabSz="914400" rtl="0" eaLnBrk="1" fontAlgn="base" latinLnBrk="0" hangingPunct="1">
                <a:lnSpc>
                  <a:spcPct val="100000"/>
                </a:lnSpc>
                <a:spcBef>
                  <a:spcPct val="50000"/>
                </a:spcBef>
                <a:spcAft>
                  <a:spcPct val="0"/>
                </a:spcAft>
                <a:buClr>
                  <a:srgbClr val="F0AB00"/>
                </a:buClr>
                <a:buSzPct val="80000"/>
                <a:buFontTx/>
                <a:buNone/>
                <a:tabLst/>
                <a:defRPr/>
              </a:pPr>
              <a:endParaRPr kumimoji="0" lang="en-US" sz="1800" b="0" i="0" u="none" strike="noStrike" kern="0" cap="none" spc="0" normalizeH="0" baseline="0" noProof="0" dirty="0">
                <a:ln>
                  <a:noFill/>
                </a:ln>
                <a:solidFill>
                  <a:srgbClr val="000000"/>
                </a:solidFill>
                <a:effectLst/>
                <a:uLnTx/>
                <a:uFillTx/>
                <a:latin typeface="Arial"/>
                <a:ea typeface="Arial Unicode MS" pitchFamily="34" charset="-128"/>
                <a:cs typeface="Arial Unicode MS" pitchFamily="34" charset="-128"/>
              </a:endParaRPr>
            </a:p>
          </p:txBody>
        </p:sp>
        <p:sp>
          <p:nvSpPr>
            <p:cNvPr id="20" name="Action Button: Home 16">
              <a:hlinkClick r:id="rId10" action="ppaction://hlinksldjump" highlightClick="1"/>
            </p:cNvPr>
            <p:cNvSpPr/>
            <p:nvPr/>
          </p:nvSpPr>
          <p:spPr bwMode="gray">
            <a:xfrm>
              <a:off x="7223468" y="203883"/>
              <a:ext cx="274320" cy="274320"/>
            </a:xfrm>
            <a:prstGeom prst="actionButtonHome">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L="0" marR="0" lvl="0" indent="0" algn="ctr" defTabSz="914400" rtl="0" eaLnBrk="1" fontAlgn="base" latinLnBrk="0" hangingPunct="1">
                <a:lnSpc>
                  <a:spcPct val="100000"/>
                </a:lnSpc>
                <a:spcBef>
                  <a:spcPct val="50000"/>
                </a:spcBef>
                <a:spcAft>
                  <a:spcPct val="0"/>
                </a:spcAft>
                <a:buClr>
                  <a:srgbClr val="F0AB00"/>
                </a:buClr>
                <a:buSzPct val="80000"/>
                <a:buFontTx/>
                <a:buNone/>
                <a:tabLst/>
                <a:defRPr/>
              </a:pPr>
              <a:endParaRPr kumimoji="0" lang="en-US" sz="1800" b="0" i="0" u="none" strike="noStrike" kern="0" cap="none" spc="0" normalizeH="0" baseline="0" noProof="0" dirty="0">
                <a:ln>
                  <a:noFill/>
                </a:ln>
                <a:solidFill>
                  <a:srgbClr val="000000"/>
                </a:solidFill>
                <a:effectLst/>
                <a:uLnTx/>
                <a:uFillTx/>
                <a:latin typeface="Arial"/>
                <a:ea typeface="Arial Unicode MS" pitchFamily="34" charset="-128"/>
                <a:cs typeface="Arial Unicode MS" pitchFamily="34" charset="-128"/>
              </a:endParaRPr>
            </a:p>
          </p:txBody>
        </p:sp>
        <p:sp>
          <p:nvSpPr>
            <p:cNvPr id="21" name="Action Button: Back or Previous 17">
              <a:hlinkClick r:id="" action="ppaction://hlinkshowjump?jump=previousslide" highlightClick="1"/>
            </p:cNvPr>
            <p:cNvSpPr/>
            <p:nvPr/>
          </p:nvSpPr>
          <p:spPr bwMode="gray">
            <a:xfrm>
              <a:off x="7982480" y="203733"/>
              <a:ext cx="274320" cy="274320"/>
            </a:xfrm>
            <a:prstGeom prst="actionButtonBackPrevious">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L="0" marR="0" lvl="0" indent="0" algn="ctr" defTabSz="914400" rtl="0" eaLnBrk="1" fontAlgn="base" latinLnBrk="0" hangingPunct="1">
                <a:lnSpc>
                  <a:spcPct val="100000"/>
                </a:lnSpc>
                <a:spcBef>
                  <a:spcPct val="50000"/>
                </a:spcBef>
                <a:spcAft>
                  <a:spcPct val="0"/>
                </a:spcAft>
                <a:buClr>
                  <a:srgbClr val="F0AB00"/>
                </a:buClr>
                <a:buSzPct val="80000"/>
                <a:buFontTx/>
                <a:buNone/>
                <a:tabLst/>
                <a:defRPr/>
              </a:pPr>
              <a:endParaRPr kumimoji="0" lang="en-US" sz="1800" b="0" i="0" u="none" strike="noStrike" kern="0" cap="none" spc="0" normalizeH="0" baseline="0" noProof="0" dirty="0">
                <a:ln>
                  <a:noFill/>
                </a:ln>
                <a:solidFill>
                  <a:srgbClr val="000000"/>
                </a:solidFill>
                <a:effectLst/>
                <a:uLnTx/>
                <a:uFillTx/>
                <a:latin typeface="Arial"/>
                <a:ea typeface="Arial Unicode MS" pitchFamily="34" charset="-128"/>
                <a:cs typeface="Arial Unicode MS" pitchFamily="34" charset="-128"/>
              </a:endParaRPr>
            </a:p>
          </p:txBody>
        </p:sp>
        <p:sp>
          <p:nvSpPr>
            <p:cNvPr id="22" name="Action Button: Beginning 18">
              <a:hlinkClick r:id="rId11" action="ppaction://hlinksldjump" highlightClick="1"/>
            </p:cNvPr>
            <p:cNvSpPr/>
            <p:nvPr/>
          </p:nvSpPr>
          <p:spPr bwMode="gray">
            <a:xfrm>
              <a:off x="7611404" y="202707"/>
              <a:ext cx="274320" cy="274320"/>
            </a:xfrm>
            <a:prstGeom prst="actionButtonBeginning">
              <a:avLst/>
            </a:prstGeom>
            <a:solidFill>
              <a:schemeClr val="bg1"/>
            </a:solidFill>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L="0" marR="0" lvl="0" indent="0" algn="ctr" defTabSz="914400" rtl="0" eaLnBrk="1" fontAlgn="base" latinLnBrk="0" hangingPunct="1">
                <a:lnSpc>
                  <a:spcPct val="100000"/>
                </a:lnSpc>
                <a:spcBef>
                  <a:spcPct val="50000"/>
                </a:spcBef>
                <a:spcAft>
                  <a:spcPct val="0"/>
                </a:spcAft>
                <a:buClr>
                  <a:srgbClr val="F0AB00"/>
                </a:buClr>
                <a:buSzPct val="80000"/>
                <a:buFontTx/>
                <a:buNone/>
                <a:tabLst/>
                <a:defRPr/>
              </a:pPr>
              <a:endParaRPr kumimoji="0" lang="en-US" sz="1800" b="0" i="0" u="none" strike="noStrike" kern="0" cap="none" spc="0" normalizeH="0" baseline="0" noProof="0" dirty="0">
                <a:ln>
                  <a:noFill/>
                </a:ln>
                <a:solidFill>
                  <a:srgbClr val="000000"/>
                </a:solidFill>
                <a:effectLst/>
                <a:uLnTx/>
                <a:uFillTx/>
                <a:latin typeface="Arial"/>
                <a:ea typeface="Arial Unicode MS" pitchFamily="34" charset="-128"/>
                <a:cs typeface="Arial Unicode MS" pitchFamily="34" charset="-128"/>
              </a:endParaRPr>
            </a:p>
          </p:txBody>
        </p:sp>
      </p:grpSp>
      <p:sp>
        <p:nvSpPr>
          <p:cNvPr id="12" name="Slide Number Placeholder 2">
            <a:extLst>
              <a:ext uri="{FF2B5EF4-FFF2-40B4-BE49-F238E27FC236}">
                <a16:creationId xmlns:a16="http://schemas.microsoft.com/office/drawing/2014/main" id="{5DAABD8C-12E9-48E2-94F0-ED3B0C007FAE}"/>
              </a:ext>
            </a:extLst>
          </p:cNvPr>
          <p:cNvSpPr>
            <a:spLocks noGrp="1"/>
          </p:cNvSpPr>
          <p:nvPr>
            <p:ph type="sldNum" sz="quarter" idx="4"/>
          </p:nvPr>
        </p:nvSpPr>
        <p:spPr>
          <a:xfrm>
            <a:off x="239714" y="6286104"/>
            <a:ext cx="378392" cy="365125"/>
          </a:xfrm>
        </p:spPr>
        <p:txBody>
          <a:bodyPr/>
          <a:lstStyle/>
          <a:p>
            <a:fld id="{3DF1AFCE-D540-41EE-B441-3ED6DEB25CDC}" type="slidenum">
              <a:rPr lang="en-US" smtClean="0">
                <a:solidFill>
                  <a:prstClr val="white"/>
                </a:solidFill>
              </a:rPr>
              <a:pPr/>
              <a:t>24</a:t>
            </a:fld>
            <a:endParaRPr lang="en-US" dirty="0">
              <a:solidFill>
                <a:prstClr val="white"/>
              </a:solidFill>
            </a:endParaRPr>
          </a:p>
        </p:txBody>
      </p:sp>
    </p:spTree>
    <p:extLst>
      <p:ext uri="{BB962C8B-B14F-4D97-AF65-F5344CB8AC3E}">
        <p14:creationId xmlns:p14="http://schemas.microsoft.com/office/powerpoint/2010/main" val="38405418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8106" y="371134"/>
            <a:ext cx="1542507" cy="756000"/>
          </a:xfrm>
        </p:spPr>
        <p:txBody>
          <a:bodyPr/>
          <a:lstStyle/>
          <a:p>
            <a:r>
              <a:rPr lang="zh-CN" altLang="en-US" dirty="0">
                <a:solidFill>
                  <a:srgbClr val="007681"/>
                </a:solidFill>
              </a:rPr>
              <a:t>演示</a:t>
            </a:r>
            <a:endParaRPr lang="en-US" dirty="0">
              <a:solidFill>
                <a:srgbClr val="007681"/>
              </a:solidFill>
            </a:endParaRPr>
          </a:p>
        </p:txBody>
      </p:sp>
      <p:sp>
        <p:nvSpPr>
          <p:cNvPr id="14" name="Action Button: Help 13">
            <a:hlinkClick r:id="rId3" action="ppaction://hlinksldjump" highlightClick="1"/>
          </p:cNvPr>
          <p:cNvSpPr/>
          <p:nvPr/>
        </p:nvSpPr>
        <p:spPr bwMode="gray">
          <a:xfrm>
            <a:off x="7900416" y="5870448"/>
            <a:ext cx="320040" cy="320040"/>
          </a:xfrm>
          <a:prstGeom prst="actionButtonHelp">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L="0" marR="0" lvl="0" indent="0" algn="ctr" defTabSz="914400" rtl="0" eaLnBrk="1" fontAlgn="base" latinLnBrk="0" hangingPunct="1">
              <a:lnSpc>
                <a:spcPct val="100000"/>
              </a:lnSpc>
              <a:spcBef>
                <a:spcPct val="50000"/>
              </a:spcBef>
              <a:spcAft>
                <a:spcPct val="0"/>
              </a:spcAft>
              <a:buClr>
                <a:srgbClr val="F0AB00"/>
              </a:buClr>
              <a:buSzPct val="80000"/>
              <a:buFontTx/>
              <a:buNone/>
              <a:tabLst/>
              <a:defRPr/>
            </a:pPr>
            <a:endParaRPr kumimoji="0" lang="en-US" sz="1800" b="0" i="0" u="none" strike="noStrike" kern="0" cap="none" spc="0" normalizeH="0" baseline="0" noProof="0" dirty="0">
              <a:ln>
                <a:noFill/>
              </a:ln>
              <a:solidFill>
                <a:srgbClr val="000000"/>
              </a:solidFill>
              <a:effectLst/>
              <a:uLnTx/>
              <a:uFillTx/>
              <a:latin typeface="Arial"/>
              <a:ea typeface="Arial Unicode MS" pitchFamily="34" charset="-128"/>
              <a:cs typeface="Arial Unicode MS" pitchFamily="34" charset="-128"/>
            </a:endParaRPr>
          </a:p>
        </p:txBody>
      </p:sp>
      <p:grpSp>
        <p:nvGrpSpPr>
          <p:cNvPr id="13" name="Group 12"/>
          <p:cNvGrpSpPr/>
          <p:nvPr/>
        </p:nvGrpSpPr>
        <p:grpSpPr>
          <a:xfrm>
            <a:off x="7223469" y="167979"/>
            <a:ext cx="1414722" cy="275496"/>
            <a:chOff x="7223468" y="202707"/>
            <a:chExt cx="1414722" cy="275496"/>
          </a:xfrm>
        </p:grpSpPr>
        <p:sp>
          <p:nvSpPr>
            <p:cNvPr id="15" name="Action Button: Forward or Next 15">
              <a:hlinkClick r:id="" action="ppaction://hlinkshowjump?jump=nextslide" highlightClick="1"/>
            </p:cNvPr>
            <p:cNvSpPr/>
            <p:nvPr/>
          </p:nvSpPr>
          <p:spPr bwMode="gray">
            <a:xfrm>
              <a:off x="8363870" y="202707"/>
              <a:ext cx="274320" cy="274320"/>
            </a:xfrm>
            <a:prstGeom prst="actionButtonForwardNext">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L="0" marR="0" lvl="0" indent="0" algn="ctr" defTabSz="914400" rtl="0" eaLnBrk="1" fontAlgn="base" latinLnBrk="0" hangingPunct="1">
                <a:lnSpc>
                  <a:spcPct val="100000"/>
                </a:lnSpc>
                <a:spcBef>
                  <a:spcPct val="50000"/>
                </a:spcBef>
                <a:spcAft>
                  <a:spcPct val="0"/>
                </a:spcAft>
                <a:buClr>
                  <a:srgbClr val="F0AB00"/>
                </a:buClr>
                <a:buSzPct val="80000"/>
                <a:buFontTx/>
                <a:buNone/>
                <a:tabLst/>
                <a:defRPr/>
              </a:pPr>
              <a:endParaRPr kumimoji="0" lang="en-US" sz="1800" b="0" i="0" u="none" strike="noStrike" kern="0" cap="none" spc="0" normalizeH="0" baseline="0" noProof="0" dirty="0">
                <a:ln>
                  <a:noFill/>
                </a:ln>
                <a:solidFill>
                  <a:srgbClr val="000000"/>
                </a:solidFill>
                <a:effectLst/>
                <a:uLnTx/>
                <a:uFillTx/>
                <a:latin typeface="Arial"/>
                <a:ea typeface="Arial Unicode MS" pitchFamily="34" charset="-128"/>
                <a:cs typeface="Arial Unicode MS" pitchFamily="34" charset="-128"/>
              </a:endParaRPr>
            </a:p>
          </p:txBody>
        </p:sp>
        <p:sp>
          <p:nvSpPr>
            <p:cNvPr id="16" name="Action Button: Home 16">
              <a:hlinkClick r:id="rId4" action="ppaction://hlinksldjump" highlightClick="1"/>
            </p:cNvPr>
            <p:cNvSpPr/>
            <p:nvPr/>
          </p:nvSpPr>
          <p:spPr bwMode="gray">
            <a:xfrm>
              <a:off x="7223468" y="203883"/>
              <a:ext cx="274320" cy="274320"/>
            </a:xfrm>
            <a:prstGeom prst="actionButtonHome">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L="0" marR="0" lvl="0" indent="0" algn="ctr" defTabSz="914400" rtl="0" eaLnBrk="1" fontAlgn="base" latinLnBrk="0" hangingPunct="1">
                <a:lnSpc>
                  <a:spcPct val="100000"/>
                </a:lnSpc>
                <a:spcBef>
                  <a:spcPct val="50000"/>
                </a:spcBef>
                <a:spcAft>
                  <a:spcPct val="0"/>
                </a:spcAft>
                <a:buClr>
                  <a:srgbClr val="F0AB00"/>
                </a:buClr>
                <a:buSzPct val="80000"/>
                <a:buFontTx/>
                <a:buNone/>
                <a:tabLst/>
                <a:defRPr/>
              </a:pPr>
              <a:endParaRPr kumimoji="0" lang="en-US" sz="1800" b="0" i="0" u="none" strike="noStrike" kern="0" cap="none" spc="0" normalizeH="0" baseline="0" noProof="0" dirty="0">
                <a:ln>
                  <a:noFill/>
                </a:ln>
                <a:solidFill>
                  <a:srgbClr val="000000"/>
                </a:solidFill>
                <a:effectLst/>
                <a:uLnTx/>
                <a:uFillTx/>
                <a:latin typeface="Arial"/>
                <a:ea typeface="Arial Unicode MS" pitchFamily="34" charset="-128"/>
                <a:cs typeface="Arial Unicode MS" pitchFamily="34" charset="-128"/>
              </a:endParaRPr>
            </a:p>
          </p:txBody>
        </p:sp>
        <p:sp>
          <p:nvSpPr>
            <p:cNvPr id="17" name="Action Button: Back or Previous 17">
              <a:hlinkClick r:id="" action="ppaction://hlinkshowjump?jump=previousslide" highlightClick="1"/>
            </p:cNvPr>
            <p:cNvSpPr/>
            <p:nvPr/>
          </p:nvSpPr>
          <p:spPr bwMode="gray">
            <a:xfrm>
              <a:off x="7982480" y="203733"/>
              <a:ext cx="274320" cy="274320"/>
            </a:xfrm>
            <a:prstGeom prst="actionButtonBackPrevious">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L="0" marR="0" lvl="0" indent="0" algn="ctr" defTabSz="914400" rtl="0" eaLnBrk="1" fontAlgn="base" latinLnBrk="0" hangingPunct="1">
                <a:lnSpc>
                  <a:spcPct val="100000"/>
                </a:lnSpc>
                <a:spcBef>
                  <a:spcPct val="50000"/>
                </a:spcBef>
                <a:spcAft>
                  <a:spcPct val="0"/>
                </a:spcAft>
                <a:buClr>
                  <a:srgbClr val="F0AB00"/>
                </a:buClr>
                <a:buSzPct val="80000"/>
                <a:buFontTx/>
                <a:buNone/>
                <a:tabLst/>
                <a:defRPr/>
              </a:pPr>
              <a:endParaRPr kumimoji="0" lang="en-US" sz="1800" b="0" i="0" u="none" strike="noStrike" kern="0" cap="none" spc="0" normalizeH="0" baseline="0" noProof="0" dirty="0">
                <a:ln>
                  <a:noFill/>
                </a:ln>
                <a:solidFill>
                  <a:srgbClr val="000000"/>
                </a:solidFill>
                <a:effectLst/>
                <a:uLnTx/>
                <a:uFillTx/>
                <a:latin typeface="Arial"/>
                <a:ea typeface="Arial Unicode MS" pitchFamily="34" charset="-128"/>
                <a:cs typeface="Arial Unicode MS" pitchFamily="34" charset="-128"/>
              </a:endParaRPr>
            </a:p>
          </p:txBody>
        </p:sp>
        <p:sp>
          <p:nvSpPr>
            <p:cNvPr id="18" name="Action Button: Beginning 18">
              <a:hlinkClick r:id="rId5" action="ppaction://hlinksldjump" highlightClick="1"/>
            </p:cNvPr>
            <p:cNvSpPr/>
            <p:nvPr/>
          </p:nvSpPr>
          <p:spPr bwMode="gray">
            <a:xfrm>
              <a:off x="7611404" y="202707"/>
              <a:ext cx="274320" cy="274320"/>
            </a:xfrm>
            <a:prstGeom prst="actionButtonBeginning">
              <a:avLst/>
            </a:prstGeom>
            <a:solidFill>
              <a:schemeClr val="bg1"/>
            </a:solidFill>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L="0" marR="0" lvl="0" indent="0" algn="ctr" defTabSz="914400" rtl="0" eaLnBrk="1" fontAlgn="base" latinLnBrk="0" hangingPunct="1">
                <a:lnSpc>
                  <a:spcPct val="100000"/>
                </a:lnSpc>
                <a:spcBef>
                  <a:spcPct val="50000"/>
                </a:spcBef>
                <a:spcAft>
                  <a:spcPct val="0"/>
                </a:spcAft>
                <a:buClr>
                  <a:srgbClr val="F0AB00"/>
                </a:buClr>
                <a:buSzPct val="80000"/>
                <a:buFontTx/>
                <a:buNone/>
                <a:tabLst/>
                <a:defRPr/>
              </a:pPr>
              <a:endParaRPr kumimoji="0" lang="en-US" sz="1800" b="0" i="0" u="none" strike="noStrike" kern="0" cap="none" spc="0" normalizeH="0" baseline="0" noProof="0" dirty="0">
                <a:ln>
                  <a:noFill/>
                </a:ln>
                <a:solidFill>
                  <a:srgbClr val="000000"/>
                </a:solidFill>
                <a:effectLst/>
                <a:uLnTx/>
                <a:uFillTx/>
                <a:latin typeface="Arial"/>
                <a:ea typeface="Arial Unicode MS" pitchFamily="34" charset="-128"/>
                <a:cs typeface="Arial Unicode MS" pitchFamily="34" charset="-128"/>
              </a:endParaRPr>
            </a:p>
          </p:txBody>
        </p:sp>
      </p:grpSp>
      <p:sp>
        <p:nvSpPr>
          <p:cNvPr id="11" name="Slide Number Placeholder 2">
            <a:extLst>
              <a:ext uri="{FF2B5EF4-FFF2-40B4-BE49-F238E27FC236}">
                <a16:creationId xmlns:a16="http://schemas.microsoft.com/office/drawing/2014/main" id="{8AA8F8D7-D470-475A-BCC0-602298B89D77}"/>
              </a:ext>
            </a:extLst>
          </p:cNvPr>
          <p:cNvSpPr>
            <a:spLocks noGrp="1"/>
          </p:cNvSpPr>
          <p:nvPr>
            <p:ph type="sldNum" sz="quarter" idx="4"/>
          </p:nvPr>
        </p:nvSpPr>
        <p:spPr>
          <a:xfrm>
            <a:off x="239714" y="6286104"/>
            <a:ext cx="378392" cy="365125"/>
          </a:xfrm>
        </p:spPr>
        <p:txBody>
          <a:bodyPr/>
          <a:lstStyle/>
          <a:p>
            <a:fld id="{3DF1AFCE-D540-41EE-B441-3ED6DEB25CDC}" type="slidenum">
              <a:rPr lang="en-US" smtClean="0">
                <a:solidFill>
                  <a:prstClr val="white"/>
                </a:solidFill>
              </a:rPr>
              <a:pPr/>
              <a:t>25</a:t>
            </a:fld>
            <a:endParaRPr lang="en-US" dirty="0">
              <a:solidFill>
                <a:prstClr val="white"/>
              </a:solidFill>
            </a:endParaRPr>
          </a:p>
        </p:txBody>
      </p:sp>
      <p:sp>
        <p:nvSpPr>
          <p:cNvPr id="12" name="Title 1">
            <a:extLst>
              <a:ext uri="{FF2B5EF4-FFF2-40B4-BE49-F238E27FC236}">
                <a16:creationId xmlns:a16="http://schemas.microsoft.com/office/drawing/2014/main" id="{0205EF32-8212-4A70-84D3-6C1E8461EB8E}"/>
              </a:ext>
            </a:extLst>
          </p:cNvPr>
          <p:cNvSpPr txBox="1">
            <a:spLocks/>
          </p:cNvSpPr>
          <p:nvPr/>
        </p:nvSpPr>
        <p:spPr bwMode="gray">
          <a:xfrm>
            <a:off x="1537325" y="2934718"/>
            <a:ext cx="5579914" cy="421224"/>
          </a:xfrm>
          <a:prstGeom prst="rect">
            <a:avLst/>
          </a:prstGeom>
        </p:spPr>
        <p:txBody>
          <a:bodyPr vert="horz" lIns="0" tIns="0" rIns="0" bIns="0" rtlCol="0" anchor="ctr" anchorCtr="0">
            <a:noAutofit/>
          </a:bodyPr>
          <a:lstStyle>
            <a:lvl1pPr algn="l" defTabSz="914400" rtl="0" eaLnBrk="1" latinLnBrk="0" hangingPunct="1">
              <a:spcBef>
                <a:spcPct val="0"/>
              </a:spcBef>
              <a:buNone/>
              <a:defRPr sz="2400" b="1" kern="1200">
                <a:solidFill>
                  <a:schemeClr val="accent2"/>
                </a:solidFill>
                <a:latin typeface="+mj-lt"/>
                <a:ea typeface="+mj-ea"/>
                <a:cs typeface="+mj-cs"/>
              </a:defRPr>
            </a:lvl1pPr>
          </a:lstStyle>
          <a:p>
            <a:pPr algn="ctr"/>
            <a:r>
              <a:rPr lang="zh-CN" altLang="en-US" sz="3200" dirty="0">
                <a:solidFill>
                  <a:srgbClr val="007681"/>
                </a:solidFill>
              </a:rPr>
              <a:t>系统操作演示</a:t>
            </a:r>
            <a:endParaRPr lang="en-US" sz="3200" dirty="0">
              <a:solidFill>
                <a:srgbClr val="007681"/>
              </a:solidFill>
            </a:endParaRPr>
          </a:p>
        </p:txBody>
      </p:sp>
    </p:spTree>
    <p:extLst>
      <p:ext uri="{BB962C8B-B14F-4D97-AF65-F5344CB8AC3E}">
        <p14:creationId xmlns:p14="http://schemas.microsoft.com/office/powerpoint/2010/main" val="4199877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324000" y="320039"/>
            <a:ext cx="8496000" cy="758952"/>
          </a:xfrm>
        </p:spPr>
        <p:txBody>
          <a:bodyPr/>
          <a:lstStyle/>
          <a:p>
            <a:r>
              <a:rPr lang="zh-CN" altLang="en-US" dirty="0">
                <a:latin typeface="Helvetica" panose="020B0604020202020204" pitchFamily="34" charset="0"/>
                <a:cs typeface="Helvetica" panose="020B0604020202020204" pitchFamily="34" charset="0"/>
              </a:rPr>
              <a:t>订单确认</a:t>
            </a:r>
            <a:br>
              <a:rPr lang="en-US" dirty="0">
                <a:latin typeface="Helvetica" panose="020B0604020202020204" pitchFamily="34" charset="0"/>
                <a:cs typeface="Helvetica" panose="020B0604020202020204" pitchFamily="34" charset="0"/>
              </a:rPr>
            </a:br>
            <a:r>
              <a:rPr lang="zh-CN" altLang="en-US" sz="2000" dirty="0">
                <a:latin typeface="Helvetica" panose="020B0604020202020204" pitchFamily="34" charset="0"/>
                <a:cs typeface="Helvetica" panose="020B0604020202020204" pitchFamily="34" charset="0"/>
              </a:rPr>
              <a:t>确认整个订单（</a:t>
            </a:r>
            <a:r>
              <a:rPr lang="en-US" altLang="zh-CN" sz="2000" dirty="0">
                <a:latin typeface="Helvetica" panose="020B0604020202020204" pitchFamily="34" charset="0"/>
                <a:cs typeface="Helvetica" panose="020B0604020202020204" pitchFamily="34" charset="0"/>
              </a:rPr>
              <a:t>1</a:t>
            </a:r>
            <a:r>
              <a:rPr lang="zh-CN" altLang="en-US" sz="2000" dirty="0">
                <a:latin typeface="Helvetica" panose="020B0604020202020204" pitchFamily="34" charset="0"/>
                <a:cs typeface="Helvetica" panose="020B0604020202020204" pitchFamily="34" charset="0"/>
              </a:rPr>
              <a:t>）</a:t>
            </a:r>
            <a:r>
              <a:rPr lang="zh-CN" altLang="en-US" sz="2000" dirty="0">
                <a:solidFill>
                  <a:srgbClr val="FF0000"/>
                </a:solidFill>
              </a:rPr>
              <a:t>从订单邮件“处理订单”进入</a:t>
            </a:r>
            <a:endParaRPr lang="en-US" sz="2000" dirty="0">
              <a:solidFill>
                <a:srgbClr val="1E9D8B"/>
              </a:solidFill>
              <a:latin typeface="Helvetica" panose="020B0604020202020204" pitchFamily="34" charset="0"/>
              <a:cs typeface="Helvetica" panose="020B0604020202020204" pitchFamily="34" charset="0"/>
            </a:endParaRPr>
          </a:p>
        </p:txBody>
      </p:sp>
      <p:sp>
        <p:nvSpPr>
          <p:cNvPr id="20" name="Action Button: Help 19">
            <a:hlinkClick r:id="rId3" action="ppaction://hlinksldjump" highlightClick="1"/>
          </p:cNvPr>
          <p:cNvSpPr/>
          <p:nvPr/>
        </p:nvSpPr>
        <p:spPr bwMode="gray">
          <a:xfrm>
            <a:off x="7900416" y="5873139"/>
            <a:ext cx="320040" cy="320040"/>
          </a:xfrm>
          <a:prstGeom prst="actionButtonHelp">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L="0" marR="0" lvl="0" indent="0" algn="ctr" defTabSz="914400" rtl="0" eaLnBrk="1" fontAlgn="base" latinLnBrk="0" hangingPunct="1">
              <a:lnSpc>
                <a:spcPct val="100000"/>
              </a:lnSpc>
              <a:spcBef>
                <a:spcPct val="50000"/>
              </a:spcBef>
              <a:spcAft>
                <a:spcPct val="0"/>
              </a:spcAft>
              <a:buClr>
                <a:srgbClr val="F0AB00"/>
              </a:buClr>
              <a:buSzPct val="80000"/>
              <a:buFontTx/>
              <a:buNone/>
              <a:tabLst/>
              <a:defRPr/>
            </a:pPr>
            <a:endParaRPr kumimoji="0" lang="en-US" sz="1800" b="0" i="0" u="none" strike="noStrike" kern="0" cap="none" spc="0" normalizeH="0" baseline="0" noProof="0" dirty="0">
              <a:ln>
                <a:noFill/>
              </a:ln>
              <a:solidFill>
                <a:srgbClr val="000000"/>
              </a:solidFill>
              <a:effectLst/>
              <a:uLnTx/>
              <a:uFillTx/>
              <a:latin typeface="Helvetica" panose="020B0604020202020204" pitchFamily="34" charset="0"/>
              <a:ea typeface="Arial Unicode MS" pitchFamily="34" charset="-128"/>
              <a:cs typeface="Helvetica" panose="020B0604020202020204" pitchFamily="34" charset="0"/>
            </a:endParaRPr>
          </a:p>
        </p:txBody>
      </p:sp>
      <p:grpSp>
        <p:nvGrpSpPr>
          <p:cNvPr id="21" name="Group 20"/>
          <p:cNvGrpSpPr/>
          <p:nvPr/>
        </p:nvGrpSpPr>
        <p:grpSpPr>
          <a:xfrm>
            <a:off x="7223469" y="167979"/>
            <a:ext cx="1414722" cy="275496"/>
            <a:chOff x="7223468" y="202707"/>
            <a:chExt cx="1414722" cy="275496"/>
          </a:xfrm>
        </p:grpSpPr>
        <p:sp>
          <p:nvSpPr>
            <p:cNvPr id="23" name="Action Button: Forward or Next 15">
              <a:hlinkClick r:id="" action="ppaction://hlinkshowjump?jump=nextslide" highlightClick="1"/>
            </p:cNvPr>
            <p:cNvSpPr/>
            <p:nvPr/>
          </p:nvSpPr>
          <p:spPr bwMode="gray">
            <a:xfrm>
              <a:off x="8363870" y="202707"/>
              <a:ext cx="274320" cy="274320"/>
            </a:xfrm>
            <a:prstGeom prst="actionButtonForwardNext">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L="0" marR="0" lvl="0" indent="0" algn="ctr" defTabSz="914400" rtl="0" eaLnBrk="1" fontAlgn="base" latinLnBrk="0" hangingPunct="1">
                <a:lnSpc>
                  <a:spcPct val="100000"/>
                </a:lnSpc>
                <a:spcBef>
                  <a:spcPct val="50000"/>
                </a:spcBef>
                <a:spcAft>
                  <a:spcPct val="0"/>
                </a:spcAft>
                <a:buClr>
                  <a:srgbClr val="F0AB00"/>
                </a:buClr>
                <a:buSzPct val="80000"/>
                <a:buFontTx/>
                <a:buNone/>
                <a:tabLst/>
                <a:defRPr/>
              </a:pPr>
              <a:endParaRPr kumimoji="0" lang="en-US" sz="1800" b="0" i="0" u="none" strike="noStrike" kern="0" cap="none" spc="0" normalizeH="0" baseline="0" noProof="0" dirty="0">
                <a:ln>
                  <a:noFill/>
                </a:ln>
                <a:solidFill>
                  <a:srgbClr val="000000"/>
                </a:solidFill>
                <a:effectLst/>
                <a:uLnTx/>
                <a:uFillTx/>
                <a:latin typeface="Arial"/>
                <a:ea typeface="Arial Unicode MS" pitchFamily="34" charset="-128"/>
                <a:cs typeface="Arial Unicode MS" pitchFamily="34" charset="-128"/>
              </a:endParaRPr>
            </a:p>
          </p:txBody>
        </p:sp>
        <p:sp>
          <p:nvSpPr>
            <p:cNvPr id="24" name="Action Button: Home 16">
              <a:hlinkClick r:id="rId4" action="ppaction://hlinksldjump" highlightClick="1"/>
            </p:cNvPr>
            <p:cNvSpPr/>
            <p:nvPr/>
          </p:nvSpPr>
          <p:spPr bwMode="gray">
            <a:xfrm>
              <a:off x="7223468" y="203883"/>
              <a:ext cx="274320" cy="274320"/>
            </a:xfrm>
            <a:prstGeom prst="actionButtonHome">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L="0" marR="0" lvl="0" indent="0" algn="ctr" defTabSz="914400" rtl="0" eaLnBrk="1" fontAlgn="base" latinLnBrk="0" hangingPunct="1">
                <a:lnSpc>
                  <a:spcPct val="100000"/>
                </a:lnSpc>
                <a:spcBef>
                  <a:spcPct val="50000"/>
                </a:spcBef>
                <a:spcAft>
                  <a:spcPct val="0"/>
                </a:spcAft>
                <a:buClr>
                  <a:srgbClr val="F0AB00"/>
                </a:buClr>
                <a:buSzPct val="80000"/>
                <a:buFontTx/>
                <a:buNone/>
                <a:tabLst/>
                <a:defRPr/>
              </a:pPr>
              <a:endParaRPr kumimoji="0" lang="en-US" sz="1800" b="0" i="0" u="none" strike="noStrike" kern="0" cap="none" spc="0" normalizeH="0" baseline="0" noProof="0" dirty="0">
                <a:ln>
                  <a:noFill/>
                </a:ln>
                <a:solidFill>
                  <a:srgbClr val="000000"/>
                </a:solidFill>
                <a:effectLst/>
                <a:uLnTx/>
                <a:uFillTx/>
                <a:latin typeface="Arial"/>
                <a:ea typeface="Arial Unicode MS" pitchFamily="34" charset="-128"/>
                <a:cs typeface="Arial Unicode MS" pitchFamily="34" charset="-128"/>
              </a:endParaRPr>
            </a:p>
          </p:txBody>
        </p:sp>
        <p:sp>
          <p:nvSpPr>
            <p:cNvPr id="25" name="Action Button: Back or Previous 17">
              <a:hlinkClick r:id="" action="ppaction://hlinkshowjump?jump=previousslide" highlightClick="1"/>
            </p:cNvPr>
            <p:cNvSpPr/>
            <p:nvPr/>
          </p:nvSpPr>
          <p:spPr bwMode="gray">
            <a:xfrm>
              <a:off x="7982480" y="203733"/>
              <a:ext cx="274320" cy="274320"/>
            </a:xfrm>
            <a:prstGeom prst="actionButtonBackPrevious">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L="0" marR="0" lvl="0" indent="0" algn="ctr" defTabSz="914400" rtl="0" eaLnBrk="1" fontAlgn="base" latinLnBrk="0" hangingPunct="1">
                <a:lnSpc>
                  <a:spcPct val="100000"/>
                </a:lnSpc>
                <a:spcBef>
                  <a:spcPct val="50000"/>
                </a:spcBef>
                <a:spcAft>
                  <a:spcPct val="0"/>
                </a:spcAft>
                <a:buClr>
                  <a:srgbClr val="F0AB00"/>
                </a:buClr>
                <a:buSzPct val="80000"/>
                <a:buFontTx/>
                <a:buNone/>
                <a:tabLst/>
                <a:defRPr/>
              </a:pPr>
              <a:endParaRPr kumimoji="0" lang="en-US" sz="1800" b="0" i="0" u="none" strike="noStrike" kern="0" cap="none" spc="0" normalizeH="0" baseline="0" noProof="0" dirty="0">
                <a:ln>
                  <a:noFill/>
                </a:ln>
                <a:solidFill>
                  <a:srgbClr val="000000"/>
                </a:solidFill>
                <a:effectLst/>
                <a:uLnTx/>
                <a:uFillTx/>
                <a:latin typeface="Arial"/>
                <a:ea typeface="Arial Unicode MS" pitchFamily="34" charset="-128"/>
                <a:cs typeface="Arial Unicode MS" pitchFamily="34" charset="-128"/>
              </a:endParaRPr>
            </a:p>
          </p:txBody>
        </p:sp>
        <p:sp>
          <p:nvSpPr>
            <p:cNvPr id="26" name="Action Button: Beginning 18">
              <a:hlinkClick r:id="rId5" action="ppaction://hlinksldjump" highlightClick="1"/>
            </p:cNvPr>
            <p:cNvSpPr/>
            <p:nvPr/>
          </p:nvSpPr>
          <p:spPr bwMode="gray">
            <a:xfrm>
              <a:off x="7611404" y="202707"/>
              <a:ext cx="274320" cy="274320"/>
            </a:xfrm>
            <a:prstGeom prst="actionButtonBeginning">
              <a:avLst/>
            </a:prstGeom>
            <a:solidFill>
              <a:schemeClr val="bg1"/>
            </a:solidFill>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L="0" marR="0" lvl="0" indent="0" algn="ctr" defTabSz="914400" rtl="0" eaLnBrk="1" fontAlgn="base" latinLnBrk="0" hangingPunct="1">
                <a:lnSpc>
                  <a:spcPct val="100000"/>
                </a:lnSpc>
                <a:spcBef>
                  <a:spcPct val="50000"/>
                </a:spcBef>
                <a:spcAft>
                  <a:spcPct val="0"/>
                </a:spcAft>
                <a:buClr>
                  <a:srgbClr val="F0AB00"/>
                </a:buClr>
                <a:buSzPct val="80000"/>
                <a:buFontTx/>
                <a:buNone/>
                <a:tabLst/>
                <a:defRPr/>
              </a:pPr>
              <a:endParaRPr kumimoji="0" lang="en-US" sz="1800" b="0" i="0" u="none" strike="noStrike" kern="0" cap="none" spc="0" normalizeH="0" baseline="0" noProof="0" dirty="0">
                <a:ln>
                  <a:noFill/>
                </a:ln>
                <a:solidFill>
                  <a:srgbClr val="000000"/>
                </a:solidFill>
                <a:effectLst/>
                <a:uLnTx/>
                <a:uFillTx/>
                <a:latin typeface="Arial"/>
                <a:ea typeface="Arial Unicode MS" pitchFamily="34" charset="-128"/>
                <a:cs typeface="Arial Unicode MS" pitchFamily="34" charset="-128"/>
              </a:endParaRPr>
            </a:p>
          </p:txBody>
        </p:sp>
      </p:grpSp>
      <p:sp>
        <p:nvSpPr>
          <p:cNvPr id="30" name="Slide Number Placeholder 2">
            <a:extLst>
              <a:ext uri="{FF2B5EF4-FFF2-40B4-BE49-F238E27FC236}">
                <a16:creationId xmlns:a16="http://schemas.microsoft.com/office/drawing/2014/main" id="{3815451E-DE6C-4651-8FC3-A088D1B42700}"/>
              </a:ext>
            </a:extLst>
          </p:cNvPr>
          <p:cNvSpPr>
            <a:spLocks noGrp="1"/>
          </p:cNvSpPr>
          <p:nvPr>
            <p:ph type="sldNum" sz="quarter" idx="4"/>
          </p:nvPr>
        </p:nvSpPr>
        <p:spPr>
          <a:xfrm>
            <a:off x="239714" y="6286104"/>
            <a:ext cx="378392" cy="365125"/>
          </a:xfrm>
        </p:spPr>
        <p:txBody>
          <a:bodyPr/>
          <a:lstStyle/>
          <a:p>
            <a:fld id="{3DF1AFCE-D540-41EE-B441-3ED6DEB25CDC}" type="slidenum">
              <a:rPr lang="en-US" smtClean="0">
                <a:solidFill>
                  <a:prstClr val="white"/>
                </a:solidFill>
              </a:rPr>
              <a:pPr/>
              <a:t>26</a:t>
            </a:fld>
            <a:endParaRPr lang="en-US" dirty="0">
              <a:solidFill>
                <a:prstClr val="white"/>
              </a:solidFill>
            </a:endParaRPr>
          </a:p>
        </p:txBody>
      </p:sp>
      <p:cxnSp>
        <p:nvCxnSpPr>
          <p:cNvPr id="32" name="Elbow Connector 14">
            <a:extLst>
              <a:ext uri="{FF2B5EF4-FFF2-40B4-BE49-F238E27FC236}">
                <a16:creationId xmlns:a16="http://schemas.microsoft.com/office/drawing/2014/main" id="{4D5C0812-89A1-4375-87EC-845467CE5479}"/>
              </a:ext>
            </a:extLst>
          </p:cNvPr>
          <p:cNvCxnSpPr>
            <a:cxnSpLocks/>
          </p:cNvCxnSpPr>
          <p:nvPr/>
        </p:nvCxnSpPr>
        <p:spPr>
          <a:xfrm>
            <a:off x="428910" y="3096067"/>
            <a:ext cx="974661" cy="870841"/>
          </a:xfrm>
          <a:prstGeom prst="bentConnector3">
            <a:avLst>
              <a:gd name="adj1" fmla="val -2474"/>
            </a:avLst>
          </a:prstGeom>
          <a:ln w="28575">
            <a:solidFill>
              <a:srgbClr val="D4652D"/>
            </a:solidFill>
            <a:tailEnd type="triangle"/>
          </a:ln>
        </p:spPr>
        <p:style>
          <a:lnRef idx="1">
            <a:schemeClr val="accent1"/>
          </a:lnRef>
          <a:fillRef idx="0">
            <a:schemeClr val="accent1"/>
          </a:fillRef>
          <a:effectRef idx="0">
            <a:schemeClr val="accent1"/>
          </a:effectRef>
          <a:fontRef idx="minor">
            <a:schemeClr val="tx1"/>
          </a:fontRef>
        </p:style>
      </p:cxnSp>
      <p:sp>
        <p:nvSpPr>
          <p:cNvPr id="33" name="Callout: Line with Border and Accent Bar 32">
            <a:extLst>
              <a:ext uri="{FF2B5EF4-FFF2-40B4-BE49-F238E27FC236}">
                <a16:creationId xmlns:a16="http://schemas.microsoft.com/office/drawing/2014/main" id="{800501CC-8634-4101-A7E0-04DA719883A4}"/>
              </a:ext>
            </a:extLst>
          </p:cNvPr>
          <p:cNvSpPr/>
          <p:nvPr/>
        </p:nvSpPr>
        <p:spPr bwMode="gray">
          <a:xfrm>
            <a:off x="5745314" y="1516493"/>
            <a:ext cx="2956309" cy="843935"/>
          </a:xfrm>
          <a:prstGeom prst="accentBorderCallout1">
            <a:avLst>
              <a:gd name="adj1" fmla="val 18750"/>
              <a:gd name="adj2" fmla="val -8333"/>
              <a:gd name="adj3" fmla="val 19552"/>
              <a:gd name="adj4" fmla="val -20711"/>
            </a:avLst>
          </a:prstGeom>
          <a:solidFill>
            <a:schemeClr val="bg1"/>
          </a:solidFill>
          <a:ln w="6350" algn="ctr">
            <a:solidFill>
              <a:schemeClr val="accent1"/>
            </a:solidFill>
            <a:miter lim="800000"/>
            <a:headEnd/>
            <a:tailEnd/>
          </a:ln>
        </p:spPr>
        <p:txBody>
          <a:bodyPr lIns="90000" tIns="72000" rIns="90000" bIns="72000" rtlCol="0" anchor="ctr"/>
          <a:lstStyle/>
          <a:p>
            <a:pPr defTabSz="914400" fontAlgn="base">
              <a:spcBef>
                <a:spcPct val="50000"/>
              </a:spcBef>
              <a:spcAft>
                <a:spcPct val="0"/>
              </a:spcAft>
              <a:buClr>
                <a:srgbClr val="F0AB00"/>
              </a:buClr>
            </a:pPr>
            <a:endParaRPr lang="en-US" altLang="ja-JP" sz="2000" kern="0" dirty="0">
              <a:latin typeface="メイリオ" panose="020B0604030504040204" pitchFamily="50" charset="-128"/>
              <a:ea typeface="メイリオ" panose="020B0604030504040204" pitchFamily="50" charset="-128"/>
              <a:cs typeface="Arial Unicode MS" pitchFamily="34" charset="-128"/>
            </a:endParaRPr>
          </a:p>
          <a:p>
            <a:pPr defTabSz="914400" fontAlgn="base">
              <a:spcBef>
                <a:spcPct val="50000"/>
              </a:spcBef>
              <a:spcAft>
                <a:spcPct val="0"/>
              </a:spcAft>
              <a:buClr>
                <a:srgbClr val="F0AB00"/>
              </a:buClr>
            </a:pPr>
            <a:r>
              <a:rPr lang="en-US" altLang="zh-CN" sz="1600" kern="0" dirty="0">
                <a:latin typeface="Meiryo" panose="020B0604030504040204" pitchFamily="34" charset="-128"/>
                <a:ea typeface="Meiryo" panose="020B0604030504040204" pitchFamily="34" charset="-128"/>
                <a:cs typeface="Meiryo" panose="020B0604030504040204" pitchFamily="34" charset="-128"/>
              </a:rPr>
              <a:t>1.</a:t>
            </a:r>
            <a:r>
              <a:rPr lang="zh-CN" altLang="en-US" sz="1600" kern="0" dirty="0">
                <a:latin typeface="Meiryo" panose="020B0604030504040204" pitchFamily="34" charset="-128"/>
                <a:ea typeface="Meiryo" panose="020B0604030504040204" pitchFamily="34" charset="-128"/>
                <a:cs typeface="Meiryo" panose="020B0604030504040204" pitchFamily="34" charset="-128"/>
              </a:rPr>
              <a:t>从显示订单的页面，选择</a:t>
            </a:r>
            <a:r>
              <a:rPr lang="ja-JP" altLang="en-US" sz="1600" kern="0" dirty="0">
                <a:latin typeface="Meiryo" panose="020B0604030504040204" pitchFamily="34" charset="-128"/>
                <a:ea typeface="Meiryo" panose="020B0604030504040204" pitchFamily="34" charset="-128"/>
                <a:cs typeface="Meiryo" panose="020B0604030504040204" pitchFamily="34" charset="-128"/>
              </a:rPr>
              <a:t> </a:t>
            </a:r>
            <a:r>
              <a:rPr lang="en-US" altLang="ja-JP" sz="1600" kern="0" dirty="0">
                <a:latin typeface="Meiryo" panose="020B0604030504040204" pitchFamily="34" charset="-128"/>
                <a:ea typeface="Meiryo" panose="020B0604030504040204" pitchFamily="34" charset="-128"/>
                <a:cs typeface="Meiryo" panose="020B0604030504040204" pitchFamily="34" charset="-128"/>
              </a:rPr>
              <a:t>“</a:t>
            </a:r>
            <a:r>
              <a:rPr lang="zh-CN" altLang="en-US" sz="1600" kern="0" dirty="0">
                <a:latin typeface="Meiryo" panose="020B0604030504040204" pitchFamily="34" charset="-128"/>
                <a:ea typeface="Meiryo" panose="020B0604030504040204" pitchFamily="34" charset="-128"/>
                <a:cs typeface="Meiryo" panose="020B0604030504040204" pitchFamily="34" charset="-128"/>
              </a:rPr>
              <a:t>确认整个订单</a:t>
            </a:r>
            <a:r>
              <a:rPr lang="en-US" altLang="ja-JP" sz="1600" kern="0" dirty="0">
                <a:latin typeface="Meiryo" panose="020B0604030504040204" pitchFamily="34" charset="-128"/>
                <a:ea typeface="Meiryo" panose="020B0604030504040204" pitchFamily="34" charset="-128"/>
                <a:cs typeface="Meiryo" panose="020B0604030504040204" pitchFamily="34" charset="-128"/>
              </a:rPr>
              <a:t>”. </a:t>
            </a:r>
          </a:p>
          <a:p>
            <a:pPr defTabSz="914400" fontAlgn="base">
              <a:spcBef>
                <a:spcPct val="50000"/>
              </a:spcBef>
              <a:spcAft>
                <a:spcPct val="0"/>
              </a:spcAft>
              <a:buClr>
                <a:srgbClr val="F0AB00"/>
              </a:buClr>
            </a:pPr>
            <a:endParaRPr lang="en-US" altLang="ja-JP" sz="2000" kern="0" dirty="0">
              <a:latin typeface="メイリオ" panose="020B0604030504040204" pitchFamily="50" charset="-128"/>
              <a:ea typeface="メイリオ" panose="020B0604030504040204" pitchFamily="50" charset="-128"/>
              <a:cs typeface="Arial Unicode MS" pitchFamily="34" charset="-128"/>
            </a:endParaRPr>
          </a:p>
        </p:txBody>
      </p:sp>
      <p:sp>
        <p:nvSpPr>
          <p:cNvPr id="34" name="Callout: Line with Border and Accent Bar 33">
            <a:extLst>
              <a:ext uri="{FF2B5EF4-FFF2-40B4-BE49-F238E27FC236}">
                <a16:creationId xmlns:a16="http://schemas.microsoft.com/office/drawing/2014/main" id="{CAADE664-7EC2-46CF-8D2E-A23EDD7A4056}"/>
              </a:ext>
            </a:extLst>
          </p:cNvPr>
          <p:cNvSpPr/>
          <p:nvPr/>
        </p:nvSpPr>
        <p:spPr bwMode="gray">
          <a:xfrm>
            <a:off x="5745314" y="2797929"/>
            <a:ext cx="2956309" cy="2961848"/>
          </a:xfrm>
          <a:prstGeom prst="accentBorderCallout1">
            <a:avLst>
              <a:gd name="adj1" fmla="val 18750"/>
              <a:gd name="adj2" fmla="val -8333"/>
              <a:gd name="adj3" fmla="val 24867"/>
              <a:gd name="adj4" fmla="val -15406"/>
            </a:avLst>
          </a:prstGeom>
          <a:solidFill>
            <a:schemeClr val="bg1"/>
          </a:solidFill>
          <a:ln w="6350" algn="ctr">
            <a:solidFill>
              <a:schemeClr val="accent1"/>
            </a:solidFill>
            <a:miter lim="800000"/>
            <a:headEnd/>
            <a:tailEnd/>
          </a:ln>
        </p:spPr>
        <p:txBody>
          <a:bodyPr lIns="90000" tIns="72000" rIns="90000" bIns="72000" rtlCol="0" anchor="ctr"/>
          <a:lstStyle/>
          <a:p>
            <a:pPr defTabSz="914400" fontAlgn="base">
              <a:spcBef>
                <a:spcPct val="50000"/>
              </a:spcBef>
              <a:spcAft>
                <a:spcPct val="0"/>
              </a:spcAft>
              <a:buClr>
                <a:srgbClr val="F0AB00"/>
              </a:buClr>
            </a:pPr>
            <a:r>
              <a:rPr lang="en-US" altLang="zh-CN" sz="1600" kern="0" dirty="0">
                <a:latin typeface="メイリオ" panose="020B0604030504040204" pitchFamily="50" charset="-128"/>
                <a:ea typeface="メイリオ" panose="020B0604030504040204" pitchFamily="50" charset="-128"/>
                <a:cs typeface="Arial Unicode MS" pitchFamily="34" charset="-128"/>
              </a:rPr>
              <a:t>2.</a:t>
            </a:r>
            <a:r>
              <a:rPr lang="zh-CN" altLang="en-US" sz="1600" kern="0" dirty="0">
                <a:latin typeface="メイリオ" panose="020B0604030504040204" pitchFamily="50" charset="-128"/>
                <a:ea typeface="メイリオ" panose="020B0604030504040204" pitchFamily="50" charset="-128"/>
                <a:cs typeface="Arial Unicode MS" pitchFamily="34" charset="-128"/>
              </a:rPr>
              <a:t>依次完成信息的填写</a:t>
            </a:r>
            <a:r>
              <a:rPr lang="en-US" altLang="ja-JP" sz="1600" kern="0" dirty="0">
                <a:latin typeface="メイリオ" panose="020B0604030504040204" pitchFamily="50" charset="-128"/>
                <a:ea typeface="メイリオ" panose="020B0604030504040204" pitchFamily="50" charset="-128"/>
                <a:cs typeface="Arial Unicode MS" pitchFamily="34" charset="-128"/>
              </a:rPr>
              <a:t>. </a:t>
            </a:r>
            <a:endParaRPr lang="ja-JP" altLang="en-US" sz="1600" kern="0" dirty="0">
              <a:latin typeface="メイリオ" panose="020B0604030504040204" pitchFamily="50" charset="-128"/>
              <a:ea typeface="メイリオ" panose="020B0604030504040204" pitchFamily="50" charset="-128"/>
              <a:cs typeface="Arial Unicode MS" pitchFamily="34" charset="-128"/>
            </a:endParaRPr>
          </a:p>
          <a:p>
            <a:pPr defTabSz="914400" fontAlgn="base">
              <a:spcBef>
                <a:spcPct val="50000"/>
              </a:spcBef>
              <a:spcAft>
                <a:spcPct val="0"/>
              </a:spcAft>
              <a:buClr>
                <a:srgbClr val="F0AB00"/>
              </a:buClr>
            </a:pPr>
            <a:r>
              <a:rPr lang="ja-JP" altLang="en-US" sz="1600" kern="0" dirty="0">
                <a:latin typeface="メイリオ" panose="020B0604030504040204" pitchFamily="50" charset="-128"/>
                <a:ea typeface="メイリオ" panose="020B0604030504040204" pitchFamily="50" charset="-128"/>
                <a:cs typeface="Arial Unicode MS" pitchFamily="34" charset="-128"/>
              </a:rPr>
              <a:t>・</a:t>
            </a:r>
            <a:r>
              <a:rPr lang="zh-CN" altLang="en-US" sz="1600" kern="0" dirty="0">
                <a:latin typeface="メイリオ" panose="020B0604030504040204" pitchFamily="50" charset="-128"/>
                <a:ea typeface="メイリオ" panose="020B0604030504040204" pitchFamily="50" charset="-128"/>
                <a:cs typeface="Arial Unicode MS" pitchFamily="34" charset="-128"/>
              </a:rPr>
              <a:t>订单确认的号码（自定义，选填）</a:t>
            </a:r>
            <a:endParaRPr lang="ja-JP" altLang="en-US" sz="1600" kern="0" dirty="0">
              <a:latin typeface="メイリオ" panose="020B0604030504040204" pitchFamily="50" charset="-128"/>
              <a:ea typeface="メイリオ" panose="020B0604030504040204" pitchFamily="50" charset="-128"/>
              <a:cs typeface="Arial Unicode MS" pitchFamily="34" charset="-128"/>
            </a:endParaRPr>
          </a:p>
          <a:p>
            <a:pPr defTabSz="914400" fontAlgn="base">
              <a:spcBef>
                <a:spcPct val="50000"/>
              </a:spcBef>
              <a:spcAft>
                <a:spcPct val="0"/>
              </a:spcAft>
              <a:buClr>
                <a:srgbClr val="F0AB00"/>
              </a:buClr>
            </a:pPr>
            <a:r>
              <a:rPr lang="ja-JP" altLang="en-US" sz="1600" kern="0" dirty="0">
                <a:latin typeface="メイリオ" panose="020B0604030504040204" pitchFamily="50" charset="-128"/>
                <a:ea typeface="メイリオ" panose="020B0604030504040204" pitchFamily="50" charset="-128"/>
                <a:cs typeface="Arial Unicode MS" pitchFamily="34" charset="-128"/>
              </a:rPr>
              <a:t>・</a:t>
            </a:r>
            <a:r>
              <a:rPr lang="zh-CN" altLang="en-US" sz="1600" kern="0" dirty="0">
                <a:latin typeface="メイリオ" panose="020B0604030504040204" pitchFamily="50" charset="-128"/>
                <a:ea typeface="メイリオ" panose="020B0604030504040204" pitchFamily="50" charset="-128"/>
                <a:cs typeface="Arial Unicode MS" pitchFamily="34" charset="-128"/>
              </a:rPr>
              <a:t>估计交货日期（必填）</a:t>
            </a:r>
            <a:endParaRPr lang="en-US" altLang="ja-JP" sz="1600" kern="0" dirty="0">
              <a:latin typeface="メイリオ" panose="020B0604030504040204" pitchFamily="50" charset="-128"/>
              <a:ea typeface="メイリオ" panose="020B0604030504040204" pitchFamily="50" charset="-128"/>
              <a:cs typeface="Arial Unicode MS" pitchFamily="34" charset="-128"/>
            </a:endParaRPr>
          </a:p>
          <a:p>
            <a:pPr defTabSz="914400" fontAlgn="base">
              <a:spcBef>
                <a:spcPct val="50000"/>
              </a:spcBef>
              <a:spcAft>
                <a:spcPct val="0"/>
              </a:spcAft>
              <a:buClr>
                <a:srgbClr val="F0AB00"/>
              </a:buClr>
            </a:pPr>
            <a:r>
              <a:rPr lang="ja-JP" altLang="en-US" sz="1600" kern="0" dirty="0">
                <a:latin typeface="メイリオ" panose="020B0604030504040204" pitchFamily="50" charset="-128"/>
                <a:ea typeface="メイリオ" panose="020B0604030504040204" pitchFamily="50" charset="-128"/>
                <a:cs typeface="Arial Unicode MS" pitchFamily="34" charset="-128"/>
              </a:rPr>
              <a:t>・</a:t>
            </a:r>
            <a:r>
              <a:rPr lang="zh-CN" altLang="en-US" sz="1600" kern="0" dirty="0">
                <a:latin typeface="メイリオ" panose="020B0604030504040204" pitchFamily="50" charset="-128"/>
                <a:ea typeface="メイリオ" panose="020B0604030504040204" pitchFamily="50" charset="-128"/>
                <a:cs typeface="Arial Unicode MS" pitchFamily="34" charset="-128"/>
              </a:rPr>
              <a:t>运输和税率信息（</a:t>
            </a:r>
            <a:r>
              <a:rPr lang="zh-CN" altLang="en-US" sz="1600" b="1" kern="0" dirty="0">
                <a:latin typeface="メイリオ" panose="020B0604030504040204" pitchFamily="50" charset="-128"/>
                <a:ea typeface="メイリオ" panose="020B0604030504040204" pitchFamily="50" charset="-128"/>
                <a:cs typeface="Arial Unicode MS" pitchFamily="34" charset="-128"/>
              </a:rPr>
              <a:t>请注意不要填写，嘉吉订单中已包含，如没有包含请联系采购</a:t>
            </a:r>
            <a:r>
              <a:rPr lang="zh-CN" altLang="en-US" sz="1600" kern="0" dirty="0">
                <a:latin typeface="メイリオ" panose="020B0604030504040204" pitchFamily="50" charset="-128"/>
                <a:ea typeface="メイリオ" panose="020B0604030504040204" pitchFamily="50" charset="-128"/>
                <a:cs typeface="Arial Unicode MS" pitchFamily="34" charset="-128"/>
              </a:rPr>
              <a:t>）</a:t>
            </a:r>
            <a:endParaRPr lang="en-US" altLang="zh-CN" sz="1600" kern="0" dirty="0">
              <a:latin typeface="メイリオ" panose="020B0604030504040204" pitchFamily="50" charset="-128"/>
              <a:ea typeface="メイリオ" panose="020B0604030504040204" pitchFamily="50" charset="-128"/>
              <a:cs typeface="Arial Unicode MS" pitchFamily="34" charset="-128"/>
            </a:endParaRPr>
          </a:p>
          <a:p>
            <a:pPr defTabSz="914400" fontAlgn="base">
              <a:spcBef>
                <a:spcPct val="50000"/>
              </a:spcBef>
              <a:spcAft>
                <a:spcPct val="0"/>
              </a:spcAft>
              <a:buClr>
                <a:srgbClr val="F0AB00"/>
              </a:buClr>
            </a:pPr>
            <a:endParaRPr lang="en-US" altLang="ja-JP" sz="1600" kern="0" dirty="0">
              <a:latin typeface="メイリオ" panose="020B0604030504040204" pitchFamily="50" charset="-128"/>
              <a:ea typeface="メイリオ" panose="020B0604030504040204" pitchFamily="50" charset="-128"/>
              <a:cs typeface="Arial Unicode MS" pitchFamily="34" charset="-128"/>
            </a:endParaRPr>
          </a:p>
          <a:p>
            <a:pPr defTabSz="914400" fontAlgn="base">
              <a:spcBef>
                <a:spcPct val="50000"/>
              </a:spcBef>
              <a:spcAft>
                <a:spcPct val="0"/>
              </a:spcAft>
              <a:buClr>
                <a:srgbClr val="F0AB00"/>
              </a:buClr>
            </a:pPr>
            <a:r>
              <a:rPr lang="en-US" altLang="zh-CN" sz="1600" kern="0" dirty="0">
                <a:latin typeface="メイリオ" panose="020B0604030504040204" pitchFamily="50" charset="-128"/>
                <a:ea typeface="メイリオ" panose="020B0604030504040204" pitchFamily="50" charset="-128"/>
                <a:cs typeface="Arial Unicode MS" pitchFamily="34" charset="-128"/>
              </a:rPr>
              <a:t>3.</a:t>
            </a:r>
            <a:r>
              <a:rPr lang="zh-CN" altLang="en-US" sz="1600" kern="0" dirty="0">
                <a:latin typeface="メイリオ" panose="020B0604030504040204" pitchFamily="50" charset="-128"/>
                <a:ea typeface="メイリオ" panose="020B0604030504040204" pitchFamily="50" charset="-128"/>
                <a:cs typeface="Arial Unicode MS" pitchFamily="34" charset="-128"/>
              </a:rPr>
              <a:t>点击</a:t>
            </a:r>
            <a:r>
              <a:rPr lang="en-US" altLang="ja-JP" sz="1600" kern="0" dirty="0">
                <a:latin typeface="メイリオ" panose="020B0604030504040204" pitchFamily="50" charset="-128"/>
                <a:ea typeface="メイリオ" panose="020B0604030504040204" pitchFamily="50" charset="-128"/>
                <a:cs typeface="Arial Unicode MS" pitchFamily="34" charset="-128"/>
              </a:rPr>
              <a:t> “</a:t>
            </a:r>
            <a:r>
              <a:rPr lang="zh-CN" altLang="en-US" sz="1600" kern="0" dirty="0">
                <a:latin typeface="メイリオ" panose="020B0604030504040204" pitchFamily="50" charset="-128"/>
                <a:ea typeface="メイリオ" panose="020B0604030504040204" pitchFamily="50" charset="-128"/>
                <a:cs typeface="Arial Unicode MS" pitchFamily="34" charset="-128"/>
              </a:rPr>
              <a:t>下一步</a:t>
            </a:r>
            <a:r>
              <a:rPr lang="en-US" altLang="ja-JP" sz="1600" kern="0" dirty="0">
                <a:latin typeface="メイリオ" panose="020B0604030504040204" pitchFamily="50" charset="-128"/>
                <a:ea typeface="メイリオ" panose="020B0604030504040204" pitchFamily="50" charset="-128"/>
                <a:cs typeface="Arial Unicode MS" pitchFamily="34" charset="-128"/>
              </a:rPr>
              <a:t>”. </a:t>
            </a:r>
          </a:p>
        </p:txBody>
      </p:sp>
      <p:pic>
        <p:nvPicPr>
          <p:cNvPr id="5" name="Picture 4">
            <a:extLst>
              <a:ext uri="{FF2B5EF4-FFF2-40B4-BE49-F238E27FC236}">
                <a16:creationId xmlns:a16="http://schemas.microsoft.com/office/drawing/2014/main" id="{C10A36FD-7C58-4112-8212-271708E13C9A}"/>
              </a:ext>
            </a:extLst>
          </p:cNvPr>
          <p:cNvPicPr>
            <a:picLocks noChangeAspect="1"/>
          </p:cNvPicPr>
          <p:nvPr/>
        </p:nvPicPr>
        <p:blipFill>
          <a:blip r:embed="rId6"/>
          <a:stretch>
            <a:fillRect/>
          </a:stretch>
        </p:blipFill>
        <p:spPr>
          <a:xfrm>
            <a:off x="428911" y="1330104"/>
            <a:ext cx="4883218" cy="1625747"/>
          </a:xfrm>
          <a:prstGeom prst="rect">
            <a:avLst/>
          </a:prstGeom>
          <a:effectLst>
            <a:outerShdw blurRad="50800" dist="50800" dir="5400000" algn="ctr" rotWithShape="0">
              <a:schemeClr val="accent1"/>
            </a:outerShdw>
          </a:effectLst>
        </p:spPr>
      </p:pic>
      <p:pic>
        <p:nvPicPr>
          <p:cNvPr id="6" name="Picture 5">
            <a:extLst>
              <a:ext uri="{FF2B5EF4-FFF2-40B4-BE49-F238E27FC236}">
                <a16:creationId xmlns:a16="http://schemas.microsoft.com/office/drawing/2014/main" id="{957D5AD9-E30D-4BF9-9858-920CEF890B53}"/>
              </a:ext>
            </a:extLst>
          </p:cNvPr>
          <p:cNvPicPr>
            <a:picLocks noChangeAspect="1"/>
          </p:cNvPicPr>
          <p:nvPr/>
        </p:nvPicPr>
        <p:blipFill>
          <a:blip r:embed="rId7"/>
          <a:stretch>
            <a:fillRect/>
          </a:stretch>
        </p:blipFill>
        <p:spPr>
          <a:xfrm>
            <a:off x="1044608" y="2998535"/>
            <a:ext cx="3908558" cy="3153729"/>
          </a:xfrm>
          <a:prstGeom prst="rect">
            <a:avLst/>
          </a:prstGeom>
          <a:effectLst>
            <a:outerShdw blurRad="50800" dist="50800" dir="5400000" algn="ctr" rotWithShape="0">
              <a:schemeClr val="accent1"/>
            </a:outerShdw>
          </a:effectLst>
        </p:spPr>
      </p:pic>
      <p:sp>
        <p:nvSpPr>
          <p:cNvPr id="15" name="Rectangle 14">
            <a:extLst>
              <a:ext uri="{FF2B5EF4-FFF2-40B4-BE49-F238E27FC236}">
                <a16:creationId xmlns:a16="http://schemas.microsoft.com/office/drawing/2014/main" id="{9BB321C4-2B74-4208-AEDF-6EC37692544E}"/>
              </a:ext>
            </a:extLst>
          </p:cNvPr>
          <p:cNvSpPr/>
          <p:nvPr/>
        </p:nvSpPr>
        <p:spPr bwMode="gray">
          <a:xfrm>
            <a:off x="618106" y="2140029"/>
            <a:ext cx="863222" cy="310563"/>
          </a:xfrm>
          <a:prstGeom prst="rect">
            <a:avLst/>
          </a:prstGeom>
          <a:noFill/>
          <a:ln w="3810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16" name="Rectangle 15">
            <a:extLst>
              <a:ext uri="{FF2B5EF4-FFF2-40B4-BE49-F238E27FC236}">
                <a16:creationId xmlns:a16="http://schemas.microsoft.com/office/drawing/2014/main" id="{0398EF6C-9FF0-486E-9C8E-36170F693521}"/>
              </a:ext>
            </a:extLst>
          </p:cNvPr>
          <p:cNvSpPr/>
          <p:nvPr/>
        </p:nvSpPr>
        <p:spPr bwMode="gray">
          <a:xfrm>
            <a:off x="4344989" y="5941888"/>
            <a:ext cx="863222" cy="310563"/>
          </a:xfrm>
          <a:prstGeom prst="rect">
            <a:avLst/>
          </a:prstGeom>
          <a:noFill/>
          <a:ln w="3810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17" name="Rectangle 16">
            <a:extLst>
              <a:ext uri="{FF2B5EF4-FFF2-40B4-BE49-F238E27FC236}">
                <a16:creationId xmlns:a16="http://schemas.microsoft.com/office/drawing/2014/main" id="{3C4DD51E-2A4B-49F2-9719-AA028A9942BD}"/>
              </a:ext>
            </a:extLst>
          </p:cNvPr>
          <p:cNvSpPr/>
          <p:nvPr/>
        </p:nvSpPr>
        <p:spPr bwMode="gray">
          <a:xfrm>
            <a:off x="1830380" y="4138306"/>
            <a:ext cx="863222" cy="310563"/>
          </a:xfrm>
          <a:prstGeom prst="rect">
            <a:avLst/>
          </a:prstGeom>
          <a:noFill/>
          <a:ln w="3810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Tree>
    <p:extLst>
      <p:ext uri="{BB962C8B-B14F-4D97-AF65-F5344CB8AC3E}">
        <p14:creationId xmlns:p14="http://schemas.microsoft.com/office/powerpoint/2010/main" val="384166605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ipe(up)">
                                      <p:cBhvr>
                                        <p:cTn id="7"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A5D01E-546C-46B5-ACB2-31D3E8D46AE4}"/>
              </a:ext>
            </a:extLst>
          </p:cNvPr>
          <p:cNvSpPr>
            <a:spLocks noGrp="1"/>
          </p:cNvSpPr>
          <p:nvPr>
            <p:ph type="title"/>
          </p:nvPr>
        </p:nvSpPr>
        <p:spPr/>
        <p:txBody>
          <a:bodyPr/>
          <a:lstStyle/>
          <a:p>
            <a:r>
              <a:rPr lang="zh-CN" altLang="en-US" dirty="0">
                <a:latin typeface="Helvetica" panose="020B0604020202020204" pitchFamily="34" charset="0"/>
                <a:cs typeface="Helvetica" panose="020B0604020202020204" pitchFamily="34" charset="0"/>
              </a:rPr>
              <a:t>订单确认</a:t>
            </a:r>
            <a:br>
              <a:rPr lang="en-US" dirty="0">
                <a:latin typeface="Helvetica" panose="020B0604020202020204" pitchFamily="34" charset="0"/>
                <a:cs typeface="Helvetica" panose="020B0604020202020204" pitchFamily="34" charset="0"/>
              </a:rPr>
            </a:br>
            <a:r>
              <a:rPr lang="zh-CN" altLang="en-US" sz="2000" dirty="0">
                <a:latin typeface="Helvetica" panose="020B0604020202020204" pitchFamily="34" charset="0"/>
                <a:cs typeface="Helvetica" panose="020B0604020202020204" pitchFamily="34" charset="0"/>
              </a:rPr>
              <a:t>确认整个订单（</a:t>
            </a:r>
            <a:r>
              <a:rPr lang="en-US" altLang="zh-CN" sz="2000" dirty="0">
                <a:latin typeface="Helvetica" panose="020B0604020202020204" pitchFamily="34" charset="0"/>
                <a:cs typeface="Helvetica" panose="020B0604020202020204" pitchFamily="34" charset="0"/>
              </a:rPr>
              <a:t>2</a:t>
            </a:r>
            <a:r>
              <a:rPr lang="zh-CN" altLang="en-US" sz="2000" dirty="0">
                <a:latin typeface="Helvetica" panose="020B0604020202020204" pitchFamily="34" charset="0"/>
                <a:cs typeface="Helvetica" panose="020B0604020202020204" pitchFamily="34" charset="0"/>
              </a:rPr>
              <a:t>）</a:t>
            </a:r>
            <a:endParaRPr lang="en-US" sz="2000" dirty="0"/>
          </a:p>
        </p:txBody>
      </p:sp>
      <p:pic>
        <p:nvPicPr>
          <p:cNvPr id="7" name="Picture 6">
            <a:extLst>
              <a:ext uri="{FF2B5EF4-FFF2-40B4-BE49-F238E27FC236}">
                <a16:creationId xmlns:a16="http://schemas.microsoft.com/office/drawing/2014/main" id="{F3A4980B-8A65-4C7A-AF90-AA15E7C3D4DE}"/>
              </a:ext>
            </a:extLst>
          </p:cNvPr>
          <p:cNvPicPr>
            <a:picLocks noChangeAspect="1"/>
          </p:cNvPicPr>
          <p:nvPr/>
        </p:nvPicPr>
        <p:blipFill>
          <a:blip r:embed="rId2"/>
          <a:stretch>
            <a:fillRect/>
          </a:stretch>
        </p:blipFill>
        <p:spPr>
          <a:xfrm>
            <a:off x="131190" y="3517893"/>
            <a:ext cx="5707950" cy="1720924"/>
          </a:xfrm>
          <a:prstGeom prst="rect">
            <a:avLst/>
          </a:prstGeom>
          <a:effectLst>
            <a:outerShdw blurRad="50800" dist="50800" dir="5400000" algn="ctr" rotWithShape="0">
              <a:schemeClr val="accent1"/>
            </a:outerShdw>
          </a:effectLst>
        </p:spPr>
      </p:pic>
      <p:sp>
        <p:nvSpPr>
          <p:cNvPr id="4" name="Slide Number Placeholder 3">
            <a:extLst>
              <a:ext uri="{FF2B5EF4-FFF2-40B4-BE49-F238E27FC236}">
                <a16:creationId xmlns:a16="http://schemas.microsoft.com/office/drawing/2014/main" id="{C2834FD0-2297-4D36-8E67-42CF5997F27A}"/>
              </a:ext>
            </a:extLst>
          </p:cNvPr>
          <p:cNvSpPr>
            <a:spLocks noGrp="1"/>
          </p:cNvSpPr>
          <p:nvPr>
            <p:ph type="sldNum" sz="quarter" idx="4"/>
          </p:nvPr>
        </p:nvSpPr>
        <p:spPr/>
        <p:txBody>
          <a:bodyPr/>
          <a:lstStyle/>
          <a:p>
            <a:fld id="{3DF1AFCE-D540-41EE-B441-3ED6DEB25CDC}" type="slidenum">
              <a:rPr lang="en-US" smtClean="0">
                <a:solidFill>
                  <a:prstClr val="white"/>
                </a:solidFill>
              </a:rPr>
              <a:pPr/>
              <a:t>27</a:t>
            </a:fld>
            <a:endParaRPr lang="en-US" dirty="0">
              <a:solidFill>
                <a:prstClr val="white"/>
              </a:solidFill>
            </a:endParaRPr>
          </a:p>
        </p:txBody>
      </p:sp>
      <p:sp>
        <p:nvSpPr>
          <p:cNvPr id="5" name="Callout: Line with Border and Accent Bar 4">
            <a:extLst>
              <a:ext uri="{FF2B5EF4-FFF2-40B4-BE49-F238E27FC236}">
                <a16:creationId xmlns:a16="http://schemas.microsoft.com/office/drawing/2014/main" id="{3AD722AB-8413-4895-A854-BD164397EC07}"/>
              </a:ext>
            </a:extLst>
          </p:cNvPr>
          <p:cNvSpPr/>
          <p:nvPr/>
        </p:nvSpPr>
        <p:spPr bwMode="gray">
          <a:xfrm>
            <a:off x="6128825" y="2114806"/>
            <a:ext cx="2298738" cy="430431"/>
          </a:xfrm>
          <a:prstGeom prst="accentBorderCallout1">
            <a:avLst>
              <a:gd name="adj1" fmla="val 18750"/>
              <a:gd name="adj2" fmla="val -8333"/>
              <a:gd name="adj3" fmla="val 19552"/>
              <a:gd name="adj4" fmla="val -20711"/>
            </a:avLst>
          </a:prstGeom>
          <a:solidFill>
            <a:schemeClr val="bg1"/>
          </a:solidFill>
          <a:ln w="6350" algn="ctr">
            <a:solidFill>
              <a:schemeClr val="accent1"/>
            </a:solidFill>
            <a:miter lim="800000"/>
            <a:headEnd/>
            <a:tailEnd/>
          </a:ln>
        </p:spPr>
        <p:txBody>
          <a:bodyPr lIns="90000" tIns="72000" rIns="90000" bIns="72000" rtlCol="0" anchor="ctr"/>
          <a:lstStyle/>
          <a:p>
            <a:pPr defTabSz="914400" fontAlgn="base">
              <a:spcBef>
                <a:spcPct val="50000"/>
              </a:spcBef>
              <a:spcAft>
                <a:spcPct val="0"/>
              </a:spcAft>
              <a:buClr>
                <a:srgbClr val="F0AB00"/>
              </a:buClr>
            </a:pPr>
            <a:r>
              <a:rPr lang="en-US" altLang="zh-CN" sz="1600" kern="0" dirty="0">
                <a:latin typeface="メイリオ" panose="020B0604030504040204" pitchFamily="50" charset="-128"/>
                <a:ea typeface="メイリオ" panose="020B0604030504040204" pitchFamily="50" charset="-128"/>
                <a:cs typeface="Arial Unicode MS" pitchFamily="34" charset="-128"/>
              </a:rPr>
              <a:t>4.</a:t>
            </a:r>
            <a:r>
              <a:rPr lang="zh-CN" altLang="en-US" sz="1600" kern="0" dirty="0">
                <a:latin typeface="メイリオ" panose="020B0604030504040204" pitchFamily="50" charset="-128"/>
                <a:ea typeface="メイリオ" panose="020B0604030504040204" pitchFamily="50" charset="-128"/>
                <a:cs typeface="Arial Unicode MS" pitchFamily="34" charset="-128"/>
              </a:rPr>
              <a:t>下一页，点击“提交”</a:t>
            </a:r>
            <a:endParaRPr lang="en-US" altLang="ja-JP" sz="1600" kern="0" dirty="0">
              <a:latin typeface="メイリオ" panose="020B0604030504040204" pitchFamily="50" charset="-128"/>
              <a:ea typeface="メイリオ" panose="020B0604030504040204" pitchFamily="50" charset="-128"/>
              <a:cs typeface="Arial Unicode MS" pitchFamily="34" charset="-128"/>
            </a:endParaRPr>
          </a:p>
        </p:txBody>
      </p:sp>
      <p:pic>
        <p:nvPicPr>
          <p:cNvPr id="6" name="Picture 5">
            <a:extLst>
              <a:ext uri="{FF2B5EF4-FFF2-40B4-BE49-F238E27FC236}">
                <a16:creationId xmlns:a16="http://schemas.microsoft.com/office/drawing/2014/main" id="{5DAD4AE6-A20A-43A4-8D29-9F0FA8AEA0F1}"/>
              </a:ext>
            </a:extLst>
          </p:cNvPr>
          <p:cNvPicPr>
            <a:picLocks noChangeAspect="1"/>
          </p:cNvPicPr>
          <p:nvPr/>
        </p:nvPicPr>
        <p:blipFill>
          <a:blip r:embed="rId3"/>
          <a:stretch>
            <a:fillRect/>
          </a:stretch>
        </p:blipFill>
        <p:spPr>
          <a:xfrm>
            <a:off x="428910" y="1968590"/>
            <a:ext cx="5255368" cy="857816"/>
          </a:xfrm>
          <a:prstGeom prst="rect">
            <a:avLst/>
          </a:prstGeom>
          <a:effectLst>
            <a:outerShdw blurRad="50800" dist="50800" dir="5400000" algn="ctr" rotWithShape="0">
              <a:schemeClr val="accent1"/>
            </a:outerShdw>
          </a:effectLst>
        </p:spPr>
      </p:pic>
      <p:sp>
        <p:nvSpPr>
          <p:cNvPr id="8" name="Callout: Line with Border and Accent Bar 7">
            <a:extLst>
              <a:ext uri="{FF2B5EF4-FFF2-40B4-BE49-F238E27FC236}">
                <a16:creationId xmlns:a16="http://schemas.microsoft.com/office/drawing/2014/main" id="{660F28DE-FE77-4FE3-B0AB-CA9096FD9B5A}"/>
              </a:ext>
            </a:extLst>
          </p:cNvPr>
          <p:cNvSpPr/>
          <p:nvPr/>
        </p:nvSpPr>
        <p:spPr bwMode="gray">
          <a:xfrm>
            <a:off x="6293417" y="4097036"/>
            <a:ext cx="2526583" cy="418403"/>
          </a:xfrm>
          <a:prstGeom prst="accentBorderCallout1">
            <a:avLst>
              <a:gd name="adj1" fmla="val 18750"/>
              <a:gd name="adj2" fmla="val -8333"/>
              <a:gd name="adj3" fmla="val 19552"/>
              <a:gd name="adj4" fmla="val -20711"/>
            </a:avLst>
          </a:prstGeom>
          <a:solidFill>
            <a:schemeClr val="bg1"/>
          </a:solidFill>
          <a:ln w="6350" algn="ctr">
            <a:solidFill>
              <a:schemeClr val="accent1"/>
            </a:solidFill>
            <a:miter lim="800000"/>
            <a:headEnd/>
            <a:tailEnd/>
          </a:ln>
        </p:spPr>
        <p:txBody>
          <a:bodyPr lIns="90000" tIns="72000" rIns="90000" bIns="72000" rtlCol="0" anchor="ctr"/>
          <a:lstStyle/>
          <a:p>
            <a:pPr fontAlgn="base">
              <a:spcBef>
                <a:spcPct val="50000"/>
              </a:spcBef>
              <a:spcAft>
                <a:spcPct val="0"/>
              </a:spcAft>
              <a:buClr>
                <a:srgbClr val="F0AB00"/>
              </a:buClr>
            </a:pPr>
            <a:r>
              <a:rPr lang="en-US" altLang="zh-CN" sz="1600" kern="0" dirty="0">
                <a:latin typeface="メイリオ" panose="020B0604030504040204" pitchFamily="50" charset="-128"/>
                <a:ea typeface="メイリオ" panose="020B0604030504040204" pitchFamily="50" charset="-128"/>
                <a:cs typeface="Arial Unicode MS" pitchFamily="34" charset="-128"/>
              </a:rPr>
              <a:t>5.</a:t>
            </a:r>
            <a:r>
              <a:rPr lang="zh-CN" altLang="en-US" sz="1600" kern="0" dirty="0">
                <a:latin typeface="メイリオ" panose="020B0604030504040204" pitchFamily="50" charset="-128"/>
                <a:ea typeface="メイリオ" panose="020B0604030504040204" pitchFamily="50" charset="-128"/>
                <a:cs typeface="Arial Unicode MS" pitchFamily="34" charset="-128"/>
              </a:rPr>
              <a:t>订单状态显示：</a:t>
            </a:r>
            <a:r>
              <a:rPr lang="zh-CN" altLang="en-US" sz="1600" b="1" kern="0" dirty="0">
                <a:latin typeface="メイリオ" panose="020B0604030504040204" pitchFamily="50" charset="-128"/>
                <a:ea typeface="メイリオ" panose="020B0604030504040204" pitchFamily="50" charset="-128"/>
                <a:cs typeface="Arial Unicode MS" pitchFamily="34" charset="-128"/>
              </a:rPr>
              <a:t>已确认</a:t>
            </a:r>
            <a:endParaRPr lang="en-US" altLang="ja-JP" sz="1600" b="1" kern="0" dirty="0">
              <a:latin typeface="メイリオ" panose="020B0604030504040204" pitchFamily="50" charset="-128"/>
              <a:ea typeface="メイリオ" panose="020B0604030504040204" pitchFamily="50" charset="-128"/>
              <a:cs typeface="Arial Unicode MS" pitchFamily="34" charset="-128"/>
            </a:endParaRPr>
          </a:p>
        </p:txBody>
      </p:sp>
      <p:sp>
        <p:nvSpPr>
          <p:cNvPr id="9" name="Rectangle 8">
            <a:extLst>
              <a:ext uri="{FF2B5EF4-FFF2-40B4-BE49-F238E27FC236}">
                <a16:creationId xmlns:a16="http://schemas.microsoft.com/office/drawing/2014/main" id="{0AB95A79-1960-44CF-A108-D4F024BE9AB1}"/>
              </a:ext>
            </a:extLst>
          </p:cNvPr>
          <p:cNvSpPr/>
          <p:nvPr/>
        </p:nvSpPr>
        <p:spPr bwMode="gray">
          <a:xfrm>
            <a:off x="4522594" y="2196286"/>
            <a:ext cx="634622" cy="548640"/>
          </a:xfrm>
          <a:prstGeom prst="rect">
            <a:avLst/>
          </a:prstGeom>
          <a:noFill/>
          <a:ln w="3810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10" name="Rectangle 9">
            <a:extLst>
              <a:ext uri="{FF2B5EF4-FFF2-40B4-BE49-F238E27FC236}">
                <a16:creationId xmlns:a16="http://schemas.microsoft.com/office/drawing/2014/main" id="{61960C3E-64B1-44A7-AB03-864B05640C05}"/>
              </a:ext>
            </a:extLst>
          </p:cNvPr>
          <p:cNvSpPr/>
          <p:nvPr/>
        </p:nvSpPr>
        <p:spPr bwMode="gray">
          <a:xfrm>
            <a:off x="4522594" y="4110490"/>
            <a:ext cx="863222" cy="310563"/>
          </a:xfrm>
          <a:prstGeom prst="rect">
            <a:avLst/>
          </a:prstGeom>
          <a:noFill/>
          <a:ln w="3810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Tree>
    <p:extLst>
      <p:ext uri="{BB962C8B-B14F-4D97-AF65-F5344CB8AC3E}">
        <p14:creationId xmlns:p14="http://schemas.microsoft.com/office/powerpoint/2010/main" val="8313178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0040" y="320040"/>
            <a:ext cx="8496000" cy="743859"/>
          </a:xfrm>
        </p:spPr>
        <p:txBody>
          <a:bodyPr/>
          <a:lstStyle/>
          <a:p>
            <a:r>
              <a:rPr lang="zh-CN" altLang="en-US" dirty="0"/>
              <a:t>订单确认</a:t>
            </a:r>
            <a:br>
              <a:rPr lang="en-US" dirty="0"/>
            </a:br>
            <a:r>
              <a:rPr lang="zh-CN" altLang="en-US" dirty="0"/>
              <a:t>更新订单行项目</a:t>
            </a:r>
            <a:r>
              <a:rPr lang="zh-CN" altLang="en-US" sz="1600" dirty="0"/>
              <a:t>（行项目指的是订单有很多行的情况）</a:t>
            </a:r>
            <a:endParaRPr lang="en-US" sz="1600" dirty="0">
              <a:solidFill>
                <a:srgbClr val="1E9D8B"/>
              </a:solidFill>
            </a:endParaRPr>
          </a:p>
        </p:txBody>
      </p:sp>
      <p:sp>
        <p:nvSpPr>
          <p:cNvPr id="23" name="Action Button: Help 22">
            <a:hlinkClick r:id="rId3" action="ppaction://hlinksldjump" highlightClick="1"/>
          </p:cNvPr>
          <p:cNvSpPr/>
          <p:nvPr/>
        </p:nvSpPr>
        <p:spPr bwMode="gray">
          <a:xfrm>
            <a:off x="7901223" y="5870104"/>
            <a:ext cx="320040" cy="320040"/>
          </a:xfrm>
          <a:prstGeom prst="actionButtonHelp">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L="0" marR="0" lvl="0" indent="0" algn="ctr" defTabSz="914400" rtl="0" eaLnBrk="1" fontAlgn="base" latinLnBrk="0" hangingPunct="1">
              <a:lnSpc>
                <a:spcPct val="100000"/>
              </a:lnSpc>
              <a:spcBef>
                <a:spcPct val="50000"/>
              </a:spcBef>
              <a:spcAft>
                <a:spcPct val="0"/>
              </a:spcAft>
              <a:buClr>
                <a:srgbClr val="F0AB00"/>
              </a:buClr>
              <a:buSzPct val="80000"/>
              <a:buFontTx/>
              <a:buNone/>
              <a:tabLst/>
              <a:defRPr/>
            </a:pPr>
            <a:endParaRPr kumimoji="0" lang="en-US" sz="1800" b="0" i="0" u="none" strike="noStrike" kern="0" cap="none" spc="0" normalizeH="0" baseline="0" noProof="0" dirty="0">
              <a:ln>
                <a:noFill/>
              </a:ln>
              <a:solidFill>
                <a:srgbClr val="000000"/>
              </a:solidFill>
              <a:effectLst/>
              <a:uLnTx/>
              <a:uFillTx/>
              <a:latin typeface="Arial"/>
              <a:ea typeface="Arial Unicode MS" pitchFamily="34" charset="-128"/>
              <a:cs typeface="Arial Unicode MS" pitchFamily="34" charset="-128"/>
            </a:endParaRPr>
          </a:p>
        </p:txBody>
      </p:sp>
      <p:grpSp>
        <p:nvGrpSpPr>
          <p:cNvPr id="33" name="Group 32"/>
          <p:cNvGrpSpPr/>
          <p:nvPr/>
        </p:nvGrpSpPr>
        <p:grpSpPr>
          <a:xfrm>
            <a:off x="7223469" y="167979"/>
            <a:ext cx="1414722" cy="275496"/>
            <a:chOff x="7223468" y="202707"/>
            <a:chExt cx="1414722" cy="275496"/>
          </a:xfrm>
        </p:grpSpPr>
        <p:sp>
          <p:nvSpPr>
            <p:cNvPr id="34" name="Action Button: Forward or Next 15">
              <a:hlinkClick r:id="" action="ppaction://hlinkshowjump?jump=nextslide" highlightClick="1"/>
            </p:cNvPr>
            <p:cNvSpPr/>
            <p:nvPr/>
          </p:nvSpPr>
          <p:spPr bwMode="gray">
            <a:xfrm>
              <a:off x="8363870" y="202707"/>
              <a:ext cx="274320" cy="274320"/>
            </a:xfrm>
            <a:prstGeom prst="actionButtonForwardNext">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L="0" marR="0" lvl="0" indent="0" algn="ctr" defTabSz="914400" rtl="0" eaLnBrk="1" fontAlgn="base" latinLnBrk="0" hangingPunct="1">
                <a:lnSpc>
                  <a:spcPct val="100000"/>
                </a:lnSpc>
                <a:spcBef>
                  <a:spcPct val="50000"/>
                </a:spcBef>
                <a:spcAft>
                  <a:spcPct val="0"/>
                </a:spcAft>
                <a:buClr>
                  <a:srgbClr val="F0AB00"/>
                </a:buClr>
                <a:buSzPct val="80000"/>
                <a:buFontTx/>
                <a:buNone/>
                <a:tabLst/>
                <a:defRPr/>
              </a:pPr>
              <a:endParaRPr kumimoji="0" lang="en-US" sz="1800" b="0" i="0" u="none" strike="noStrike" kern="0" cap="none" spc="0" normalizeH="0" baseline="0" noProof="0" dirty="0">
                <a:ln>
                  <a:noFill/>
                </a:ln>
                <a:solidFill>
                  <a:srgbClr val="000000"/>
                </a:solidFill>
                <a:effectLst/>
                <a:uLnTx/>
                <a:uFillTx/>
                <a:latin typeface="Arial"/>
                <a:ea typeface="Arial Unicode MS" pitchFamily="34" charset="-128"/>
                <a:cs typeface="Arial Unicode MS" pitchFamily="34" charset="-128"/>
              </a:endParaRPr>
            </a:p>
          </p:txBody>
        </p:sp>
        <p:sp>
          <p:nvSpPr>
            <p:cNvPr id="35" name="Action Button: Home 16">
              <a:hlinkClick r:id="rId4" action="ppaction://hlinksldjump" highlightClick="1"/>
            </p:cNvPr>
            <p:cNvSpPr/>
            <p:nvPr/>
          </p:nvSpPr>
          <p:spPr bwMode="gray">
            <a:xfrm>
              <a:off x="7223468" y="203883"/>
              <a:ext cx="274320" cy="274320"/>
            </a:xfrm>
            <a:prstGeom prst="actionButtonHome">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L="0" marR="0" lvl="0" indent="0" algn="ctr" defTabSz="914400" rtl="0" eaLnBrk="1" fontAlgn="base" latinLnBrk="0" hangingPunct="1">
                <a:lnSpc>
                  <a:spcPct val="100000"/>
                </a:lnSpc>
                <a:spcBef>
                  <a:spcPct val="50000"/>
                </a:spcBef>
                <a:spcAft>
                  <a:spcPct val="0"/>
                </a:spcAft>
                <a:buClr>
                  <a:srgbClr val="F0AB00"/>
                </a:buClr>
                <a:buSzPct val="80000"/>
                <a:buFontTx/>
                <a:buNone/>
                <a:tabLst/>
                <a:defRPr/>
              </a:pPr>
              <a:endParaRPr kumimoji="0" lang="en-US" sz="1800" b="0" i="0" u="none" strike="noStrike" kern="0" cap="none" spc="0" normalizeH="0" baseline="0" noProof="0" dirty="0">
                <a:ln>
                  <a:noFill/>
                </a:ln>
                <a:solidFill>
                  <a:srgbClr val="000000"/>
                </a:solidFill>
                <a:effectLst/>
                <a:uLnTx/>
                <a:uFillTx/>
                <a:latin typeface="Arial"/>
                <a:ea typeface="Arial Unicode MS" pitchFamily="34" charset="-128"/>
                <a:cs typeface="Arial Unicode MS" pitchFamily="34" charset="-128"/>
              </a:endParaRPr>
            </a:p>
          </p:txBody>
        </p:sp>
        <p:sp>
          <p:nvSpPr>
            <p:cNvPr id="36" name="Action Button: Back or Previous 17">
              <a:hlinkClick r:id="" action="ppaction://hlinkshowjump?jump=previousslide" highlightClick="1"/>
            </p:cNvPr>
            <p:cNvSpPr/>
            <p:nvPr/>
          </p:nvSpPr>
          <p:spPr bwMode="gray">
            <a:xfrm>
              <a:off x="7982480" y="203733"/>
              <a:ext cx="274320" cy="274320"/>
            </a:xfrm>
            <a:prstGeom prst="actionButtonBackPrevious">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L="0" marR="0" lvl="0" indent="0" algn="ctr" defTabSz="914400" rtl="0" eaLnBrk="1" fontAlgn="base" latinLnBrk="0" hangingPunct="1">
                <a:lnSpc>
                  <a:spcPct val="100000"/>
                </a:lnSpc>
                <a:spcBef>
                  <a:spcPct val="50000"/>
                </a:spcBef>
                <a:spcAft>
                  <a:spcPct val="0"/>
                </a:spcAft>
                <a:buClr>
                  <a:srgbClr val="F0AB00"/>
                </a:buClr>
                <a:buSzPct val="80000"/>
                <a:buFontTx/>
                <a:buNone/>
                <a:tabLst/>
                <a:defRPr/>
              </a:pPr>
              <a:endParaRPr kumimoji="0" lang="en-US" sz="1800" b="0" i="0" u="none" strike="noStrike" kern="0" cap="none" spc="0" normalizeH="0" baseline="0" noProof="0" dirty="0">
                <a:ln>
                  <a:noFill/>
                </a:ln>
                <a:solidFill>
                  <a:srgbClr val="000000"/>
                </a:solidFill>
                <a:effectLst/>
                <a:uLnTx/>
                <a:uFillTx/>
                <a:latin typeface="Arial"/>
                <a:ea typeface="Arial Unicode MS" pitchFamily="34" charset="-128"/>
                <a:cs typeface="Arial Unicode MS" pitchFamily="34" charset="-128"/>
              </a:endParaRPr>
            </a:p>
          </p:txBody>
        </p:sp>
        <p:sp>
          <p:nvSpPr>
            <p:cNvPr id="37" name="Action Button: Beginning 18">
              <a:hlinkClick r:id="rId5" action="ppaction://hlinksldjump" highlightClick="1"/>
            </p:cNvPr>
            <p:cNvSpPr/>
            <p:nvPr/>
          </p:nvSpPr>
          <p:spPr bwMode="gray">
            <a:xfrm>
              <a:off x="7611404" y="202707"/>
              <a:ext cx="274320" cy="274320"/>
            </a:xfrm>
            <a:prstGeom prst="actionButtonBeginning">
              <a:avLst/>
            </a:prstGeom>
            <a:solidFill>
              <a:schemeClr val="bg1"/>
            </a:solidFill>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L="0" marR="0" lvl="0" indent="0" algn="ctr" defTabSz="914400" rtl="0" eaLnBrk="1" fontAlgn="base" latinLnBrk="0" hangingPunct="1">
                <a:lnSpc>
                  <a:spcPct val="100000"/>
                </a:lnSpc>
                <a:spcBef>
                  <a:spcPct val="50000"/>
                </a:spcBef>
                <a:spcAft>
                  <a:spcPct val="0"/>
                </a:spcAft>
                <a:buClr>
                  <a:srgbClr val="F0AB00"/>
                </a:buClr>
                <a:buSzPct val="80000"/>
                <a:buFontTx/>
                <a:buNone/>
                <a:tabLst/>
                <a:defRPr/>
              </a:pPr>
              <a:endParaRPr kumimoji="0" lang="en-US" sz="1800" b="0" i="0" u="none" strike="noStrike" kern="0" cap="none" spc="0" normalizeH="0" baseline="0" noProof="0" dirty="0">
                <a:ln>
                  <a:noFill/>
                </a:ln>
                <a:solidFill>
                  <a:srgbClr val="000000"/>
                </a:solidFill>
                <a:effectLst/>
                <a:uLnTx/>
                <a:uFillTx/>
                <a:latin typeface="Arial"/>
                <a:ea typeface="Arial Unicode MS" pitchFamily="34" charset="-128"/>
                <a:cs typeface="Arial Unicode MS" pitchFamily="34" charset="-128"/>
              </a:endParaRPr>
            </a:p>
          </p:txBody>
        </p:sp>
      </p:grpSp>
      <p:sp>
        <p:nvSpPr>
          <p:cNvPr id="22" name="Slide Number Placeholder 2">
            <a:extLst>
              <a:ext uri="{FF2B5EF4-FFF2-40B4-BE49-F238E27FC236}">
                <a16:creationId xmlns:a16="http://schemas.microsoft.com/office/drawing/2014/main" id="{1F91F7DC-5551-473B-B41A-F605620E0646}"/>
              </a:ext>
            </a:extLst>
          </p:cNvPr>
          <p:cNvSpPr>
            <a:spLocks noGrp="1"/>
          </p:cNvSpPr>
          <p:nvPr>
            <p:ph type="sldNum" sz="quarter" idx="4"/>
          </p:nvPr>
        </p:nvSpPr>
        <p:spPr>
          <a:xfrm>
            <a:off x="239714" y="6286104"/>
            <a:ext cx="378392" cy="365125"/>
          </a:xfrm>
        </p:spPr>
        <p:txBody>
          <a:bodyPr/>
          <a:lstStyle/>
          <a:p>
            <a:fld id="{3DF1AFCE-D540-41EE-B441-3ED6DEB25CDC}" type="slidenum">
              <a:rPr lang="en-US" smtClean="0">
                <a:solidFill>
                  <a:prstClr val="white"/>
                </a:solidFill>
              </a:rPr>
              <a:pPr/>
              <a:t>28</a:t>
            </a:fld>
            <a:endParaRPr lang="en-US" dirty="0">
              <a:solidFill>
                <a:prstClr val="white"/>
              </a:solidFill>
            </a:endParaRPr>
          </a:p>
        </p:txBody>
      </p:sp>
      <p:sp>
        <p:nvSpPr>
          <p:cNvPr id="24" name="Callout: Line with Border and Accent Bar 23">
            <a:extLst>
              <a:ext uri="{FF2B5EF4-FFF2-40B4-BE49-F238E27FC236}">
                <a16:creationId xmlns:a16="http://schemas.microsoft.com/office/drawing/2014/main" id="{968C7323-1B37-435C-8725-92387669B41D}"/>
              </a:ext>
            </a:extLst>
          </p:cNvPr>
          <p:cNvSpPr/>
          <p:nvPr/>
        </p:nvSpPr>
        <p:spPr bwMode="gray">
          <a:xfrm>
            <a:off x="5745314" y="1516494"/>
            <a:ext cx="2956309" cy="701032"/>
          </a:xfrm>
          <a:prstGeom prst="accentBorderCallout1">
            <a:avLst>
              <a:gd name="adj1" fmla="val 18750"/>
              <a:gd name="adj2" fmla="val -8333"/>
              <a:gd name="adj3" fmla="val 19552"/>
              <a:gd name="adj4" fmla="val -20711"/>
            </a:avLst>
          </a:prstGeom>
          <a:solidFill>
            <a:schemeClr val="bg1"/>
          </a:solidFill>
          <a:ln w="6350" algn="ctr">
            <a:solidFill>
              <a:schemeClr val="accent1"/>
            </a:solidFill>
            <a:miter lim="800000"/>
            <a:headEnd/>
            <a:tailEnd/>
          </a:ln>
        </p:spPr>
        <p:txBody>
          <a:bodyPr lIns="90000" tIns="72000" rIns="90000" bIns="72000" rtlCol="0" anchor="ctr"/>
          <a:lstStyle/>
          <a:p>
            <a:pPr defTabSz="914400" fontAlgn="base">
              <a:spcBef>
                <a:spcPct val="50000"/>
              </a:spcBef>
              <a:spcAft>
                <a:spcPct val="0"/>
              </a:spcAft>
              <a:buClr>
                <a:srgbClr val="F0AB00"/>
              </a:buClr>
            </a:pPr>
            <a:endParaRPr lang="en-US" altLang="ja-JP" sz="2000" kern="0" dirty="0">
              <a:latin typeface="メイリオ" panose="020B0604030504040204" pitchFamily="50" charset="-128"/>
              <a:ea typeface="メイリオ" panose="020B0604030504040204" pitchFamily="50" charset="-128"/>
              <a:cs typeface="Arial Unicode MS" pitchFamily="34" charset="-128"/>
            </a:endParaRPr>
          </a:p>
          <a:p>
            <a:pPr defTabSz="914400" fontAlgn="base">
              <a:spcBef>
                <a:spcPct val="50000"/>
              </a:spcBef>
              <a:spcAft>
                <a:spcPct val="0"/>
              </a:spcAft>
              <a:buClr>
                <a:srgbClr val="F0AB00"/>
              </a:buClr>
            </a:pPr>
            <a:r>
              <a:rPr lang="en-US" altLang="zh-CN" sz="1600" kern="0" dirty="0">
                <a:ea typeface="メイリオ" panose="020B0604030504040204" pitchFamily="50" charset="-128"/>
                <a:cs typeface="Arial Unicode MS" pitchFamily="34" charset="-128"/>
              </a:rPr>
              <a:t>1.</a:t>
            </a:r>
            <a:r>
              <a:rPr lang="zh-CN" altLang="en-US" sz="1600" kern="0" dirty="0">
                <a:ea typeface="メイリオ" panose="020B0604030504040204" pitchFamily="50" charset="-128"/>
                <a:cs typeface="Arial Unicode MS" pitchFamily="34" charset="-128"/>
              </a:rPr>
              <a:t>从显示订单的页面，选择</a:t>
            </a:r>
            <a:r>
              <a:rPr lang="ja-JP" altLang="en-US" sz="1600" kern="0" dirty="0">
                <a:ea typeface="メイリオ" panose="020B0604030504040204" pitchFamily="50" charset="-128"/>
                <a:cs typeface="Arial Unicode MS" pitchFamily="34" charset="-128"/>
              </a:rPr>
              <a:t>⇒ </a:t>
            </a:r>
            <a:r>
              <a:rPr lang="en-US" altLang="ja-JP" sz="1600" kern="0" dirty="0">
                <a:ea typeface="メイリオ" panose="020B0604030504040204" pitchFamily="50" charset="-128"/>
                <a:cs typeface="Arial Unicode MS" pitchFamily="34" charset="-128"/>
              </a:rPr>
              <a:t>“</a:t>
            </a:r>
            <a:r>
              <a:rPr lang="zh-CN" altLang="en-US" sz="1600" kern="0" dirty="0">
                <a:ea typeface="メイリオ" panose="020B0604030504040204" pitchFamily="50" charset="-128"/>
                <a:cs typeface="Arial Unicode MS" pitchFamily="34" charset="-128"/>
              </a:rPr>
              <a:t>更新行项目</a:t>
            </a:r>
            <a:r>
              <a:rPr lang="en-US" altLang="ja-JP" sz="1600" kern="0" dirty="0">
                <a:ea typeface="メイリオ" panose="020B0604030504040204" pitchFamily="50" charset="-128"/>
                <a:cs typeface="Arial Unicode MS" pitchFamily="34" charset="-128"/>
              </a:rPr>
              <a:t>”. </a:t>
            </a:r>
          </a:p>
          <a:p>
            <a:pPr defTabSz="914400" fontAlgn="base">
              <a:spcBef>
                <a:spcPct val="50000"/>
              </a:spcBef>
              <a:spcAft>
                <a:spcPct val="0"/>
              </a:spcAft>
              <a:buClr>
                <a:srgbClr val="F0AB00"/>
              </a:buClr>
            </a:pPr>
            <a:endParaRPr lang="en-US" altLang="ja-JP" sz="2000" kern="0" dirty="0">
              <a:latin typeface="メイリオ" panose="020B0604030504040204" pitchFamily="50" charset="-128"/>
              <a:ea typeface="メイリオ" panose="020B0604030504040204" pitchFamily="50" charset="-128"/>
              <a:cs typeface="Arial Unicode MS" pitchFamily="34" charset="-128"/>
            </a:endParaRPr>
          </a:p>
        </p:txBody>
      </p:sp>
      <p:pic>
        <p:nvPicPr>
          <p:cNvPr id="6" name="Picture 5">
            <a:extLst>
              <a:ext uri="{FF2B5EF4-FFF2-40B4-BE49-F238E27FC236}">
                <a16:creationId xmlns:a16="http://schemas.microsoft.com/office/drawing/2014/main" id="{822B2845-14BA-41E0-8FC9-FBB79963AE94}"/>
              </a:ext>
            </a:extLst>
          </p:cNvPr>
          <p:cNvPicPr>
            <a:picLocks noChangeAspect="1"/>
          </p:cNvPicPr>
          <p:nvPr/>
        </p:nvPicPr>
        <p:blipFill>
          <a:blip r:embed="rId6"/>
          <a:stretch>
            <a:fillRect/>
          </a:stretch>
        </p:blipFill>
        <p:spPr>
          <a:xfrm>
            <a:off x="410574" y="1326941"/>
            <a:ext cx="4791961" cy="1116711"/>
          </a:xfrm>
          <a:prstGeom prst="rect">
            <a:avLst/>
          </a:prstGeom>
          <a:effectLst>
            <a:outerShdw blurRad="50800" dist="50800" dir="5400000" algn="ctr" rotWithShape="0">
              <a:schemeClr val="accent1"/>
            </a:outerShdw>
          </a:effectLst>
        </p:spPr>
      </p:pic>
      <p:sp>
        <p:nvSpPr>
          <p:cNvPr id="25" name="Callout: Line with Border and Accent Bar 24">
            <a:extLst>
              <a:ext uri="{FF2B5EF4-FFF2-40B4-BE49-F238E27FC236}">
                <a16:creationId xmlns:a16="http://schemas.microsoft.com/office/drawing/2014/main" id="{70420535-7982-448B-9CCC-2BA708F55FAB}"/>
              </a:ext>
            </a:extLst>
          </p:cNvPr>
          <p:cNvSpPr/>
          <p:nvPr/>
        </p:nvSpPr>
        <p:spPr bwMode="gray">
          <a:xfrm>
            <a:off x="5681882" y="2443652"/>
            <a:ext cx="2956309" cy="1926329"/>
          </a:xfrm>
          <a:prstGeom prst="accentBorderCallout1">
            <a:avLst>
              <a:gd name="adj1" fmla="val 18750"/>
              <a:gd name="adj2" fmla="val -8333"/>
              <a:gd name="adj3" fmla="val 24867"/>
              <a:gd name="adj4" fmla="val -15406"/>
            </a:avLst>
          </a:prstGeom>
          <a:solidFill>
            <a:schemeClr val="bg1"/>
          </a:solidFill>
          <a:ln w="6350" algn="ctr">
            <a:solidFill>
              <a:schemeClr val="accent1"/>
            </a:solidFill>
            <a:miter lim="800000"/>
            <a:headEnd/>
            <a:tailEnd/>
          </a:ln>
        </p:spPr>
        <p:txBody>
          <a:bodyPr lIns="90000" tIns="72000" rIns="90000" bIns="72000" rtlCol="0" anchor="ctr"/>
          <a:lstStyle/>
          <a:p>
            <a:pPr defTabSz="914400" fontAlgn="base">
              <a:spcBef>
                <a:spcPct val="50000"/>
              </a:spcBef>
              <a:spcAft>
                <a:spcPct val="0"/>
              </a:spcAft>
              <a:buClr>
                <a:srgbClr val="F0AB00"/>
              </a:buClr>
            </a:pPr>
            <a:r>
              <a:rPr lang="en-US" altLang="zh-CN" sz="1600" kern="0" dirty="0">
                <a:latin typeface="メイリオ" panose="020B0604030504040204" pitchFamily="50" charset="-128"/>
                <a:ea typeface="メイリオ" panose="020B0604030504040204" pitchFamily="50" charset="-128"/>
                <a:cs typeface="Arial Unicode MS" pitchFamily="34" charset="-128"/>
              </a:rPr>
              <a:t>2.</a:t>
            </a:r>
            <a:r>
              <a:rPr lang="zh-CN" altLang="en-US" sz="1600" kern="0" dirty="0">
                <a:latin typeface="メイリオ" panose="020B0604030504040204" pitchFamily="50" charset="-128"/>
                <a:ea typeface="メイリオ" panose="020B0604030504040204" pitchFamily="50" charset="-128"/>
                <a:cs typeface="Arial Unicode MS" pitchFamily="34" charset="-128"/>
              </a:rPr>
              <a:t>依次完成信息的填写</a:t>
            </a:r>
            <a:r>
              <a:rPr lang="en-US" altLang="ja-JP" sz="1600" kern="0" dirty="0">
                <a:latin typeface="メイリオ" panose="020B0604030504040204" pitchFamily="50" charset="-128"/>
                <a:ea typeface="メイリオ" panose="020B0604030504040204" pitchFamily="50" charset="-128"/>
                <a:cs typeface="Arial Unicode MS" pitchFamily="34" charset="-128"/>
              </a:rPr>
              <a:t>. </a:t>
            </a:r>
            <a:endParaRPr lang="ja-JP" altLang="en-US" sz="1600" kern="0" dirty="0">
              <a:latin typeface="メイリオ" panose="020B0604030504040204" pitchFamily="50" charset="-128"/>
              <a:ea typeface="メイリオ" panose="020B0604030504040204" pitchFamily="50" charset="-128"/>
              <a:cs typeface="Arial Unicode MS" pitchFamily="34" charset="-128"/>
            </a:endParaRPr>
          </a:p>
          <a:p>
            <a:pPr defTabSz="914400" fontAlgn="base">
              <a:spcBef>
                <a:spcPct val="50000"/>
              </a:spcBef>
              <a:spcAft>
                <a:spcPct val="0"/>
              </a:spcAft>
              <a:buClr>
                <a:srgbClr val="F0AB00"/>
              </a:buClr>
            </a:pPr>
            <a:r>
              <a:rPr lang="ja-JP" altLang="en-US" sz="1600" kern="0" dirty="0">
                <a:latin typeface="メイリオ" panose="020B0604030504040204" pitchFamily="50" charset="-128"/>
                <a:ea typeface="メイリオ" panose="020B0604030504040204" pitchFamily="50" charset="-128"/>
                <a:cs typeface="Arial Unicode MS" pitchFamily="34" charset="-128"/>
              </a:rPr>
              <a:t>・</a:t>
            </a:r>
            <a:r>
              <a:rPr lang="zh-CN" altLang="en-US" sz="1600" kern="0" dirty="0">
                <a:latin typeface="メイリオ" panose="020B0604030504040204" pitchFamily="50" charset="-128"/>
                <a:ea typeface="メイリオ" panose="020B0604030504040204" pitchFamily="50" charset="-128"/>
                <a:cs typeface="Arial Unicode MS" pitchFamily="34" charset="-128"/>
              </a:rPr>
              <a:t>订单确认的号码（自定义，选填）</a:t>
            </a:r>
            <a:endParaRPr lang="ja-JP" altLang="en-US" sz="1600" kern="0" dirty="0">
              <a:latin typeface="メイリオ" panose="020B0604030504040204" pitchFamily="50" charset="-128"/>
              <a:ea typeface="メイリオ" panose="020B0604030504040204" pitchFamily="50" charset="-128"/>
              <a:cs typeface="Arial Unicode MS" pitchFamily="34" charset="-128"/>
            </a:endParaRPr>
          </a:p>
          <a:p>
            <a:pPr defTabSz="914400" fontAlgn="base">
              <a:spcBef>
                <a:spcPct val="50000"/>
              </a:spcBef>
              <a:spcAft>
                <a:spcPct val="0"/>
              </a:spcAft>
              <a:buClr>
                <a:srgbClr val="F0AB00"/>
              </a:buClr>
            </a:pPr>
            <a:r>
              <a:rPr lang="ja-JP" altLang="en-US" sz="1600" kern="0" dirty="0">
                <a:latin typeface="メイリオ" panose="020B0604030504040204" pitchFamily="50" charset="-128"/>
                <a:ea typeface="メイリオ" panose="020B0604030504040204" pitchFamily="50" charset="-128"/>
                <a:cs typeface="Arial Unicode MS" pitchFamily="34" charset="-128"/>
              </a:rPr>
              <a:t>・</a:t>
            </a:r>
            <a:r>
              <a:rPr lang="zh-CN" altLang="en-US" sz="1600" kern="0" dirty="0">
                <a:latin typeface="メイリオ" panose="020B0604030504040204" pitchFamily="50" charset="-128"/>
                <a:ea typeface="メイリオ" panose="020B0604030504040204" pitchFamily="50" charset="-128"/>
                <a:cs typeface="Arial Unicode MS" pitchFamily="34" charset="-128"/>
              </a:rPr>
              <a:t>估计交货日期（必填）</a:t>
            </a:r>
            <a:endParaRPr lang="en-US" altLang="ja-JP" sz="1600" kern="0" dirty="0">
              <a:latin typeface="メイリオ" panose="020B0604030504040204" pitchFamily="50" charset="-128"/>
              <a:ea typeface="メイリオ" panose="020B0604030504040204" pitchFamily="50" charset="-128"/>
              <a:cs typeface="Arial Unicode MS" pitchFamily="34" charset="-128"/>
            </a:endParaRPr>
          </a:p>
          <a:p>
            <a:pPr fontAlgn="base">
              <a:spcBef>
                <a:spcPct val="50000"/>
              </a:spcBef>
              <a:spcAft>
                <a:spcPct val="0"/>
              </a:spcAft>
              <a:buClr>
                <a:srgbClr val="F0AB00"/>
              </a:buClr>
            </a:pPr>
            <a:r>
              <a:rPr lang="ja-JP" altLang="en-US" sz="1600" kern="0" dirty="0">
                <a:latin typeface="メイリオ" panose="020B0604030504040204" pitchFamily="50" charset="-128"/>
                <a:ea typeface="メイリオ" panose="020B0604030504040204" pitchFamily="50" charset="-128"/>
                <a:cs typeface="Arial Unicode MS" pitchFamily="34" charset="-128"/>
              </a:rPr>
              <a:t>・</a:t>
            </a:r>
            <a:r>
              <a:rPr lang="zh-CN" altLang="en-US" sz="1600" kern="0" dirty="0">
                <a:latin typeface="メイリオ" panose="020B0604030504040204" pitchFamily="50" charset="-128"/>
                <a:ea typeface="メイリオ" panose="020B0604030504040204" pitchFamily="50" charset="-128"/>
                <a:cs typeface="Arial Unicode MS" pitchFamily="34" charset="-128"/>
              </a:rPr>
              <a:t>运输和税率信息（</a:t>
            </a:r>
            <a:r>
              <a:rPr lang="zh-CN" altLang="en-US" sz="1600" b="1" kern="0" dirty="0">
                <a:solidFill>
                  <a:srgbClr val="FF0000"/>
                </a:solidFill>
                <a:latin typeface="メイリオ" panose="020B0604030504040204" pitchFamily="50" charset="-128"/>
                <a:ea typeface="メイリオ" panose="020B0604030504040204" pitchFamily="50" charset="-128"/>
                <a:cs typeface="Arial Unicode MS" pitchFamily="34" charset="-128"/>
              </a:rPr>
              <a:t>嘉吉订单中已包含，请注意不要填写</a:t>
            </a:r>
            <a:r>
              <a:rPr lang="zh-CN" altLang="en-US" sz="1600" kern="0" dirty="0">
                <a:latin typeface="メイリオ" panose="020B0604030504040204" pitchFamily="50" charset="-128"/>
                <a:ea typeface="メイリオ" panose="020B0604030504040204" pitchFamily="50" charset="-128"/>
                <a:cs typeface="Arial Unicode MS" pitchFamily="34" charset="-128"/>
              </a:rPr>
              <a:t>）</a:t>
            </a:r>
            <a:endParaRPr lang="en-US" altLang="ja-JP" sz="1600" kern="0" dirty="0">
              <a:latin typeface="メイリオ" panose="020B0604030504040204" pitchFamily="50" charset="-128"/>
              <a:ea typeface="メイリオ" panose="020B0604030504040204" pitchFamily="50" charset="-128"/>
              <a:cs typeface="Arial Unicode MS" pitchFamily="34" charset="-128"/>
            </a:endParaRPr>
          </a:p>
        </p:txBody>
      </p:sp>
      <p:pic>
        <p:nvPicPr>
          <p:cNvPr id="7" name="Picture 6">
            <a:extLst>
              <a:ext uri="{FF2B5EF4-FFF2-40B4-BE49-F238E27FC236}">
                <a16:creationId xmlns:a16="http://schemas.microsoft.com/office/drawing/2014/main" id="{24F15E96-33AE-4648-B3D2-1FEB8BD86DCD}"/>
              </a:ext>
            </a:extLst>
          </p:cNvPr>
          <p:cNvPicPr>
            <a:picLocks noChangeAspect="1"/>
          </p:cNvPicPr>
          <p:nvPr/>
        </p:nvPicPr>
        <p:blipFill>
          <a:blip r:embed="rId7"/>
          <a:stretch>
            <a:fillRect/>
          </a:stretch>
        </p:blipFill>
        <p:spPr>
          <a:xfrm>
            <a:off x="75733" y="4796608"/>
            <a:ext cx="5202535" cy="1565644"/>
          </a:xfrm>
          <a:prstGeom prst="rect">
            <a:avLst/>
          </a:prstGeom>
          <a:effectLst>
            <a:outerShdw blurRad="50800" dist="50800" dir="5400000" algn="ctr" rotWithShape="0">
              <a:schemeClr val="accent1"/>
            </a:outerShdw>
          </a:effectLst>
        </p:spPr>
      </p:pic>
      <p:pic>
        <p:nvPicPr>
          <p:cNvPr id="9" name="Picture 8">
            <a:extLst>
              <a:ext uri="{FF2B5EF4-FFF2-40B4-BE49-F238E27FC236}">
                <a16:creationId xmlns:a16="http://schemas.microsoft.com/office/drawing/2014/main" id="{816334C6-A6FC-4F2B-B06E-88DB65EDA363}"/>
              </a:ext>
            </a:extLst>
          </p:cNvPr>
          <p:cNvPicPr>
            <a:picLocks noChangeAspect="1"/>
          </p:cNvPicPr>
          <p:nvPr/>
        </p:nvPicPr>
        <p:blipFill>
          <a:blip r:embed="rId8"/>
          <a:stretch>
            <a:fillRect/>
          </a:stretch>
        </p:blipFill>
        <p:spPr>
          <a:xfrm>
            <a:off x="1019963" y="2983739"/>
            <a:ext cx="4260887" cy="1932965"/>
          </a:xfrm>
          <a:prstGeom prst="rect">
            <a:avLst/>
          </a:prstGeom>
          <a:effectLst>
            <a:outerShdw blurRad="50800" dist="50800" dir="5400000" algn="ctr" rotWithShape="0">
              <a:schemeClr val="accent1"/>
            </a:outerShdw>
          </a:effectLst>
        </p:spPr>
      </p:pic>
      <p:sp>
        <p:nvSpPr>
          <p:cNvPr id="28" name="Callout: Line with Border and Accent Bar 27">
            <a:extLst>
              <a:ext uri="{FF2B5EF4-FFF2-40B4-BE49-F238E27FC236}">
                <a16:creationId xmlns:a16="http://schemas.microsoft.com/office/drawing/2014/main" id="{F48A90B0-7D32-41B3-B2C4-31B415634972}"/>
              </a:ext>
            </a:extLst>
          </p:cNvPr>
          <p:cNvSpPr/>
          <p:nvPr/>
        </p:nvSpPr>
        <p:spPr bwMode="gray">
          <a:xfrm>
            <a:off x="5681882" y="4711896"/>
            <a:ext cx="3339570" cy="1556475"/>
          </a:xfrm>
          <a:prstGeom prst="accentBorderCallout1">
            <a:avLst>
              <a:gd name="adj1" fmla="val 18750"/>
              <a:gd name="adj2" fmla="val -8333"/>
              <a:gd name="adj3" fmla="val 24867"/>
              <a:gd name="adj4" fmla="val -15406"/>
            </a:avLst>
          </a:prstGeom>
          <a:solidFill>
            <a:schemeClr val="bg1"/>
          </a:solidFill>
          <a:ln w="6350" algn="ctr">
            <a:solidFill>
              <a:schemeClr val="accent1"/>
            </a:solidFill>
            <a:miter lim="800000"/>
            <a:headEnd/>
            <a:tailEnd/>
          </a:ln>
        </p:spPr>
        <p:txBody>
          <a:bodyPr lIns="90000" tIns="72000" rIns="90000" bIns="72000" rtlCol="0" anchor="ctr"/>
          <a:lstStyle/>
          <a:p>
            <a:pPr defTabSz="914400" fontAlgn="base">
              <a:spcBef>
                <a:spcPct val="50000"/>
              </a:spcBef>
              <a:spcAft>
                <a:spcPct val="0"/>
              </a:spcAft>
              <a:buClr>
                <a:srgbClr val="F0AB00"/>
              </a:buClr>
            </a:pPr>
            <a:r>
              <a:rPr lang="en-US" altLang="zh-CN" sz="1600" kern="0" dirty="0">
                <a:latin typeface="メイリオ" panose="020B0604030504040204" pitchFamily="50" charset="-128"/>
                <a:ea typeface="メイリオ" panose="020B0604030504040204" pitchFamily="50" charset="-128"/>
                <a:cs typeface="Arial Unicode MS" pitchFamily="34" charset="-128"/>
              </a:rPr>
              <a:t>3.</a:t>
            </a:r>
            <a:r>
              <a:rPr lang="zh-CN" altLang="en-US" sz="1600" kern="0" dirty="0">
                <a:latin typeface="メイリオ" panose="020B0604030504040204" pitchFamily="50" charset="-128"/>
                <a:ea typeface="メイリオ" panose="020B0604030504040204" pitchFamily="50" charset="-128"/>
                <a:cs typeface="Arial Unicode MS" pitchFamily="34" charset="-128"/>
              </a:rPr>
              <a:t>依次确认：</a:t>
            </a:r>
            <a:endParaRPr lang="en-US" altLang="ja-JP" sz="1600" kern="0" dirty="0">
              <a:latin typeface="メイリオ" panose="020B0604030504040204" pitchFamily="50" charset="-128"/>
              <a:ea typeface="メイリオ" panose="020B0604030504040204" pitchFamily="50" charset="-128"/>
              <a:cs typeface="Arial Unicode MS" pitchFamily="34" charset="-128"/>
            </a:endParaRPr>
          </a:p>
          <a:p>
            <a:pPr marL="285750" indent="-285750" defTabSz="914400" fontAlgn="base">
              <a:spcBef>
                <a:spcPct val="50000"/>
              </a:spcBef>
              <a:spcAft>
                <a:spcPct val="0"/>
              </a:spcAft>
              <a:buClr>
                <a:srgbClr val="F0AB00"/>
              </a:buClr>
              <a:buFont typeface="Arial" panose="020B0604020202020204" pitchFamily="34" charset="0"/>
              <a:buChar char="•"/>
            </a:pPr>
            <a:r>
              <a:rPr lang="zh-CN" altLang="en-US" sz="1600" kern="0" dirty="0">
                <a:latin typeface="メイリオ" panose="020B0604030504040204" pitchFamily="50" charset="-128"/>
                <a:ea typeface="メイリオ" panose="020B0604030504040204" pitchFamily="50" charset="-128"/>
                <a:cs typeface="Arial Unicode MS" pitchFamily="34" charset="-128"/>
              </a:rPr>
              <a:t>确认－你确认可按期发货的物料</a:t>
            </a:r>
            <a:endParaRPr lang="ja-JP" altLang="en-US" sz="1600" kern="0" dirty="0">
              <a:latin typeface="メイリオ" panose="020B0604030504040204" pitchFamily="50" charset="-128"/>
              <a:ea typeface="メイリオ" panose="020B0604030504040204" pitchFamily="50" charset="-128"/>
              <a:cs typeface="Arial Unicode MS" pitchFamily="34" charset="-128"/>
            </a:endParaRPr>
          </a:p>
          <a:p>
            <a:pPr marL="285750" indent="-285750" defTabSz="914400" fontAlgn="base">
              <a:spcBef>
                <a:spcPct val="50000"/>
              </a:spcBef>
              <a:spcAft>
                <a:spcPct val="0"/>
              </a:spcAft>
              <a:buClr>
                <a:srgbClr val="F0AB00"/>
              </a:buClr>
              <a:buFont typeface="Arial" panose="020B0604020202020204" pitchFamily="34" charset="0"/>
              <a:buChar char="•"/>
            </a:pPr>
            <a:r>
              <a:rPr lang="zh-CN" altLang="en-US" sz="1600" kern="0" dirty="0">
                <a:latin typeface="メイリオ" panose="020B0604030504040204" pitchFamily="50" charset="-128"/>
                <a:ea typeface="メイリオ" panose="020B0604030504040204" pitchFamily="50" charset="-128"/>
                <a:cs typeface="Arial Unicode MS" pitchFamily="34" charset="-128"/>
              </a:rPr>
              <a:t>延期交货－需要延期交货的物料</a:t>
            </a:r>
            <a:endParaRPr lang="en-US" altLang="zh-CN" sz="1600" kern="0" dirty="0">
              <a:latin typeface="メイリオ" panose="020B0604030504040204" pitchFamily="50" charset="-128"/>
              <a:ea typeface="メイリオ" panose="020B0604030504040204" pitchFamily="50" charset="-128"/>
              <a:cs typeface="Arial Unicode MS" pitchFamily="34" charset="-128"/>
            </a:endParaRPr>
          </a:p>
          <a:p>
            <a:pPr marL="285750" indent="-285750" fontAlgn="base">
              <a:spcBef>
                <a:spcPct val="50000"/>
              </a:spcBef>
              <a:spcAft>
                <a:spcPct val="0"/>
              </a:spcAft>
              <a:buClr>
                <a:srgbClr val="F0AB00"/>
              </a:buClr>
              <a:buFont typeface="Arial" panose="020B0604020202020204" pitchFamily="34" charset="0"/>
              <a:buChar char="•"/>
            </a:pPr>
            <a:r>
              <a:rPr lang="zh-CN" altLang="en-US" sz="1600" kern="0" dirty="0">
                <a:latin typeface="メイリオ" panose="020B0604030504040204" pitchFamily="50" charset="-128"/>
                <a:ea typeface="メイリオ" panose="020B0604030504040204" pitchFamily="50" charset="-128"/>
                <a:cs typeface="Arial Unicode MS" pitchFamily="34" charset="-128"/>
              </a:rPr>
              <a:t>拒绝－无法接受</a:t>
            </a:r>
            <a:endParaRPr lang="en-US" altLang="zh-CN" sz="1600" kern="0" dirty="0">
              <a:latin typeface="メイリオ" panose="020B0604030504040204" pitchFamily="50" charset="-128"/>
              <a:ea typeface="メイリオ" panose="020B0604030504040204" pitchFamily="50" charset="-128"/>
              <a:cs typeface="Arial Unicode MS" pitchFamily="34" charset="-128"/>
            </a:endParaRPr>
          </a:p>
        </p:txBody>
      </p:sp>
      <p:sp>
        <p:nvSpPr>
          <p:cNvPr id="16" name="Rectangle 15">
            <a:extLst>
              <a:ext uri="{FF2B5EF4-FFF2-40B4-BE49-F238E27FC236}">
                <a16:creationId xmlns:a16="http://schemas.microsoft.com/office/drawing/2014/main" id="{E0629B21-6344-4EED-BD9E-B3E8AABEA1F3}"/>
              </a:ext>
            </a:extLst>
          </p:cNvPr>
          <p:cNvSpPr/>
          <p:nvPr/>
        </p:nvSpPr>
        <p:spPr bwMode="gray">
          <a:xfrm>
            <a:off x="515200" y="1906963"/>
            <a:ext cx="863222" cy="310563"/>
          </a:xfrm>
          <a:prstGeom prst="rect">
            <a:avLst/>
          </a:prstGeom>
          <a:noFill/>
          <a:ln w="3810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17" name="Rectangle 16">
            <a:extLst>
              <a:ext uri="{FF2B5EF4-FFF2-40B4-BE49-F238E27FC236}">
                <a16:creationId xmlns:a16="http://schemas.microsoft.com/office/drawing/2014/main" id="{89CE2DA3-787C-40B2-AA3A-51E02D6C1BC9}"/>
              </a:ext>
            </a:extLst>
          </p:cNvPr>
          <p:cNvSpPr/>
          <p:nvPr/>
        </p:nvSpPr>
        <p:spPr bwMode="gray">
          <a:xfrm>
            <a:off x="3513878" y="4148327"/>
            <a:ext cx="1764390" cy="563569"/>
          </a:xfrm>
          <a:prstGeom prst="rect">
            <a:avLst/>
          </a:prstGeom>
          <a:noFill/>
          <a:ln w="3810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18" name="Rectangle 17">
            <a:extLst>
              <a:ext uri="{FF2B5EF4-FFF2-40B4-BE49-F238E27FC236}">
                <a16:creationId xmlns:a16="http://schemas.microsoft.com/office/drawing/2014/main" id="{853349E0-412C-40BB-9714-B2788F023523}"/>
              </a:ext>
            </a:extLst>
          </p:cNvPr>
          <p:cNvSpPr/>
          <p:nvPr/>
        </p:nvSpPr>
        <p:spPr bwMode="gray">
          <a:xfrm>
            <a:off x="484338" y="5869760"/>
            <a:ext cx="894084" cy="492492"/>
          </a:xfrm>
          <a:prstGeom prst="rect">
            <a:avLst/>
          </a:prstGeom>
          <a:noFill/>
          <a:ln w="3810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19" name="Rectangle 18">
            <a:extLst>
              <a:ext uri="{FF2B5EF4-FFF2-40B4-BE49-F238E27FC236}">
                <a16:creationId xmlns:a16="http://schemas.microsoft.com/office/drawing/2014/main" id="{477992AF-C1C8-41F7-91D1-95024B358800}"/>
              </a:ext>
            </a:extLst>
          </p:cNvPr>
          <p:cNvSpPr/>
          <p:nvPr/>
        </p:nvSpPr>
        <p:spPr bwMode="gray">
          <a:xfrm>
            <a:off x="1577984" y="5881616"/>
            <a:ext cx="1000624" cy="480636"/>
          </a:xfrm>
          <a:prstGeom prst="rect">
            <a:avLst/>
          </a:prstGeom>
          <a:noFill/>
          <a:ln w="3810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20" name="Rectangle 19">
            <a:extLst>
              <a:ext uri="{FF2B5EF4-FFF2-40B4-BE49-F238E27FC236}">
                <a16:creationId xmlns:a16="http://schemas.microsoft.com/office/drawing/2014/main" id="{5E713DDE-5261-4B8D-9570-BF44A9BA469F}"/>
              </a:ext>
            </a:extLst>
          </p:cNvPr>
          <p:cNvSpPr/>
          <p:nvPr/>
        </p:nvSpPr>
        <p:spPr bwMode="gray">
          <a:xfrm>
            <a:off x="3107293" y="5869760"/>
            <a:ext cx="973565" cy="492492"/>
          </a:xfrm>
          <a:prstGeom prst="rect">
            <a:avLst/>
          </a:prstGeom>
          <a:noFill/>
          <a:ln w="3810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Tree>
    <p:extLst>
      <p:ext uri="{BB962C8B-B14F-4D97-AF65-F5344CB8AC3E}">
        <p14:creationId xmlns:p14="http://schemas.microsoft.com/office/powerpoint/2010/main" val="7118606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FE7A9C1-59C7-4910-855D-867DF092F7F3}"/>
              </a:ext>
            </a:extLst>
          </p:cNvPr>
          <p:cNvSpPr>
            <a:spLocks noGrp="1"/>
          </p:cNvSpPr>
          <p:nvPr>
            <p:ph type="sldNum" sz="quarter" idx="4"/>
          </p:nvPr>
        </p:nvSpPr>
        <p:spPr/>
        <p:txBody>
          <a:bodyPr/>
          <a:lstStyle/>
          <a:p>
            <a:fld id="{3DF1AFCE-D540-41EE-B441-3ED6DEB25CDC}" type="slidenum">
              <a:rPr lang="en-US" smtClean="0">
                <a:solidFill>
                  <a:prstClr val="white"/>
                </a:solidFill>
              </a:rPr>
              <a:pPr/>
              <a:t>29</a:t>
            </a:fld>
            <a:endParaRPr lang="en-US" dirty="0">
              <a:solidFill>
                <a:prstClr val="white"/>
              </a:solidFill>
            </a:endParaRPr>
          </a:p>
        </p:txBody>
      </p:sp>
      <p:sp>
        <p:nvSpPr>
          <p:cNvPr id="5" name="Title 1">
            <a:extLst>
              <a:ext uri="{FF2B5EF4-FFF2-40B4-BE49-F238E27FC236}">
                <a16:creationId xmlns:a16="http://schemas.microsoft.com/office/drawing/2014/main" id="{404AB0FF-41CC-4A73-B099-FCF000B22FF6}"/>
              </a:ext>
            </a:extLst>
          </p:cNvPr>
          <p:cNvSpPr txBox="1">
            <a:spLocks/>
          </p:cNvSpPr>
          <p:nvPr/>
        </p:nvSpPr>
        <p:spPr bwMode="gray">
          <a:xfrm>
            <a:off x="324000" y="320039"/>
            <a:ext cx="8496000" cy="743859"/>
          </a:xfrm>
          <a:prstGeom prst="rect">
            <a:avLst/>
          </a:prstGeom>
        </p:spPr>
        <p:txBody>
          <a:bodyPr vert="horz" lIns="0" tIns="0" rIns="0" bIns="0" rtlCol="0" anchor="ctr" anchorCtr="0">
            <a:noAutofit/>
          </a:bodyPr>
          <a:lstStyle>
            <a:lvl1pPr algn="l" defTabSz="914400" rtl="0" eaLnBrk="1" latinLnBrk="0" hangingPunct="1">
              <a:spcBef>
                <a:spcPct val="0"/>
              </a:spcBef>
              <a:buNone/>
              <a:defRPr sz="2400" b="1" kern="1200">
                <a:solidFill>
                  <a:srgbClr val="007681"/>
                </a:solidFill>
                <a:latin typeface="+mj-lt"/>
                <a:ea typeface="+mj-ea"/>
                <a:cs typeface="+mj-cs"/>
              </a:defRPr>
            </a:lvl1pPr>
          </a:lstStyle>
          <a:p>
            <a:r>
              <a:rPr lang="zh-CN" altLang="en-US" dirty="0"/>
              <a:t>订单确认</a:t>
            </a:r>
            <a:br>
              <a:rPr lang="en-US" dirty="0"/>
            </a:br>
            <a:r>
              <a:rPr lang="zh-CN" altLang="en-US" dirty="0"/>
              <a:t>更新订单行项目－延期交货</a:t>
            </a:r>
            <a:endParaRPr lang="en-US" sz="2000" dirty="0">
              <a:solidFill>
                <a:srgbClr val="1E9D8B"/>
              </a:solidFill>
            </a:endParaRPr>
          </a:p>
        </p:txBody>
      </p:sp>
      <p:sp>
        <p:nvSpPr>
          <p:cNvPr id="6" name="Callout: Line with Border and Accent Bar 5">
            <a:extLst>
              <a:ext uri="{FF2B5EF4-FFF2-40B4-BE49-F238E27FC236}">
                <a16:creationId xmlns:a16="http://schemas.microsoft.com/office/drawing/2014/main" id="{03F40D47-C4C8-4684-AF54-3FB12D14D339}"/>
              </a:ext>
            </a:extLst>
          </p:cNvPr>
          <p:cNvSpPr/>
          <p:nvPr/>
        </p:nvSpPr>
        <p:spPr bwMode="gray">
          <a:xfrm>
            <a:off x="6584015" y="1697672"/>
            <a:ext cx="2302923" cy="1139796"/>
          </a:xfrm>
          <a:prstGeom prst="accentBorderCallout1">
            <a:avLst>
              <a:gd name="adj1" fmla="val 18750"/>
              <a:gd name="adj2" fmla="val -8333"/>
              <a:gd name="adj3" fmla="val 19552"/>
              <a:gd name="adj4" fmla="val -20711"/>
            </a:avLst>
          </a:prstGeom>
          <a:solidFill>
            <a:schemeClr val="bg1"/>
          </a:solidFill>
          <a:ln w="6350" algn="ctr">
            <a:solidFill>
              <a:schemeClr val="accent1"/>
            </a:solidFill>
            <a:miter lim="800000"/>
            <a:headEnd/>
            <a:tailEnd/>
          </a:ln>
        </p:spPr>
        <p:txBody>
          <a:bodyPr lIns="90000" tIns="72000" rIns="90000" bIns="72000" rtlCol="0" anchor="ctr"/>
          <a:lstStyle/>
          <a:p>
            <a:pPr defTabSz="914400" fontAlgn="base">
              <a:spcBef>
                <a:spcPct val="50000"/>
              </a:spcBef>
              <a:spcAft>
                <a:spcPct val="0"/>
              </a:spcAft>
              <a:buClr>
                <a:srgbClr val="F0AB00"/>
              </a:buClr>
            </a:pPr>
            <a:r>
              <a:rPr lang="zh-CN" altLang="en-US" sz="1600" kern="0" dirty="0">
                <a:latin typeface="メイリオ" panose="020B0604030504040204" pitchFamily="50" charset="-128"/>
                <a:ea typeface="メイリオ" panose="020B0604030504040204" pitchFamily="50" charset="-128"/>
                <a:cs typeface="Arial Unicode MS" pitchFamily="34" charset="-128"/>
              </a:rPr>
              <a:t>“延期交货”字段输入延期交货的数量</a:t>
            </a:r>
            <a:endParaRPr lang="en-US" altLang="zh-CN" sz="1600" kern="0" dirty="0">
              <a:latin typeface="メイリオ" panose="020B0604030504040204" pitchFamily="50" charset="-128"/>
              <a:ea typeface="メイリオ" panose="020B0604030504040204" pitchFamily="50" charset="-128"/>
              <a:cs typeface="Arial Unicode MS" pitchFamily="34" charset="-128"/>
            </a:endParaRPr>
          </a:p>
          <a:p>
            <a:pPr defTabSz="914400" fontAlgn="base">
              <a:spcBef>
                <a:spcPct val="50000"/>
              </a:spcBef>
              <a:spcAft>
                <a:spcPct val="0"/>
              </a:spcAft>
              <a:buClr>
                <a:srgbClr val="F0AB00"/>
              </a:buClr>
            </a:pPr>
            <a:r>
              <a:rPr lang="zh-CN" altLang="en-US" sz="1600" kern="0" dirty="0">
                <a:latin typeface="メイリオ" panose="020B0604030504040204" pitchFamily="50" charset="-128"/>
                <a:ea typeface="メイリオ" panose="020B0604030504040204" pitchFamily="50" charset="-128"/>
                <a:cs typeface="Arial Unicode MS" pitchFamily="34" charset="-128"/>
              </a:rPr>
              <a:t>点击“详细信息”</a:t>
            </a:r>
            <a:endParaRPr lang="en-US" altLang="ja-JP" sz="1600" kern="0" dirty="0">
              <a:latin typeface="メイリオ" panose="020B0604030504040204" pitchFamily="50" charset="-128"/>
              <a:ea typeface="メイリオ" panose="020B0604030504040204" pitchFamily="50" charset="-128"/>
              <a:cs typeface="Arial Unicode MS" pitchFamily="34" charset="-128"/>
            </a:endParaRPr>
          </a:p>
        </p:txBody>
      </p:sp>
      <p:pic>
        <p:nvPicPr>
          <p:cNvPr id="8" name="Picture 7">
            <a:extLst>
              <a:ext uri="{FF2B5EF4-FFF2-40B4-BE49-F238E27FC236}">
                <a16:creationId xmlns:a16="http://schemas.microsoft.com/office/drawing/2014/main" id="{2932E081-7206-4E26-A941-D88FEC74BA60}"/>
              </a:ext>
            </a:extLst>
          </p:cNvPr>
          <p:cNvPicPr>
            <a:picLocks noChangeAspect="1"/>
          </p:cNvPicPr>
          <p:nvPr/>
        </p:nvPicPr>
        <p:blipFill>
          <a:blip r:embed="rId2"/>
          <a:stretch>
            <a:fillRect/>
          </a:stretch>
        </p:blipFill>
        <p:spPr>
          <a:xfrm>
            <a:off x="253432" y="1332227"/>
            <a:ext cx="6060558" cy="1999702"/>
          </a:xfrm>
          <a:prstGeom prst="rect">
            <a:avLst/>
          </a:prstGeom>
          <a:effectLst>
            <a:outerShdw blurRad="50800" dist="50800" dir="5400000" algn="ctr" rotWithShape="0">
              <a:schemeClr val="accent1"/>
            </a:outerShdw>
          </a:effectLst>
        </p:spPr>
      </p:pic>
      <p:pic>
        <p:nvPicPr>
          <p:cNvPr id="9" name="Picture 8">
            <a:extLst>
              <a:ext uri="{FF2B5EF4-FFF2-40B4-BE49-F238E27FC236}">
                <a16:creationId xmlns:a16="http://schemas.microsoft.com/office/drawing/2014/main" id="{EA583E61-04E2-4B7F-815F-712884B4EA2D}"/>
              </a:ext>
            </a:extLst>
          </p:cNvPr>
          <p:cNvPicPr>
            <a:picLocks noChangeAspect="1"/>
          </p:cNvPicPr>
          <p:nvPr/>
        </p:nvPicPr>
        <p:blipFill>
          <a:blip r:embed="rId3"/>
          <a:stretch>
            <a:fillRect/>
          </a:stretch>
        </p:blipFill>
        <p:spPr>
          <a:xfrm>
            <a:off x="87522" y="3470202"/>
            <a:ext cx="6496493" cy="2576715"/>
          </a:xfrm>
          <a:prstGeom prst="rect">
            <a:avLst/>
          </a:prstGeom>
          <a:effectLst>
            <a:outerShdw blurRad="50800" dist="50800" dir="5400000" algn="ctr" rotWithShape="0">
              <a:schemeClr val="accent1"/>
            </a:outerShdw>
          </a:effectLst>
        </p:spPr>
      </p:pic>
      <p:sp>
        <p:nvSpPr>
          <p:cNvPr id="10" name="Callout: Line with Border and Accent Bar 9">
            <a:extLst>
              <a:ext uri="{FF2B5EF4-FFF2-40B4-BE49-F238E27FC236}">
                <a16:creationId xmlns:a16="http://schemas.microsoft.com/office/drawing/2014/main" id="{17FE6003-65EA-4E6F-8814-6AF36578C347}"/>
              </a:ext>
            </a:extLst>
          </p:cNvPr>
          <p:cNvSpPr/>
          <p:nvPr/>
        </p:nvSpPr>
        <p:spPr bwMode="gray">
          <a:xfrm>
            <a:off x="6783572" y="3751869"/>
            <a:ext cx="2254102" cy="1527142"/>
          </a:xfrm>
          <a:prstGeom prst="accentBorderCallout1">
            <a:avLst>
              <a:gd name="adj1" fmla="val 18750"/>
              <a:gd name="adj2" fmla="val -8333"/>
              <a:gd name="adj3" fmla="val 19552"/>
              <a:gd name="adj4" fmla="val -20711"/>
            </a:avLst>
          </a:prstGeom>
          <a:solidFill>
            <a:schemeClr val="bg1"/>
          </a:solidFill>
          <a:ln w="6350" algn="ctr">
            <a:solidFill>
              <a:schemeClr val="accent1"/>
            </a:solidFill>
            <a:miter lim="800000"/>
            <a:headEnd/>
            <a:tailEnd/>
          </a:ln>
        </p:spPr>
        <p:txBody>
          <a:bodyPr lIns="90000" tIns="72000" rIns="90000" bIns="72000" rtlCol="0" anchor="ctr"/>
          <a:lstStyle/>
          <a:p>
            <a:pPr defTabSz="914400" fontAlgn="base">
              <a:spcBef>
                <a:spcPct val="50000"/>
              </a:spcBef>
              <a:spcAft>
                <a:spcPct val="0"/>
              </a:spcAft>
              <a:buClr>
                <a:srgbClr val="F0AB00"/>
              </a:buClr>
            </a:pPr>
            <a:r>
              <a:rPr lang="zh-CN" altLang="en-US" sz="1600" kern="0" dirty="0">
                <a:latin typeface="メイリオ" panose="020B0604030504040204" pitchFamily="50" charset="-128"/>
                <a:ea typeface="メイリオ" panose="020B0604030504040204" pitchFamily="50" charset="-128"/>
                <a:cs typeface="Arial Unicode MS" pitchFamily="34" charset="-128"/>
              </a:rPr>
              <a:t>估计发货日期：选填</a:t>
            </a:r>
            <a:endParaRPr lang="en-US" altLang="zh-CN" sz="1600" kern="0" dirty="0">
              <a:latin typeface="メイリオ" panose="020B0604030504040204" pitchFamily="50" charset="-128"/>
              <a:ea typeface="メイリオ" panose="020B0604030504040204" pitchFamily="50" charset="-128"/>
              <a:cs typeface="Arial Unicode MS" pitchFamily="34" charset="-128"/>
            </a:endParaRPr>
          </a:p>
          <a:p>
            <a:pPr defTabSz="914400" fontAlgn="base">
              <a:spcBef>
                <a:spcPct val="50000"/>
              </a:spcBef>
              <a:spcAft>
                <a:spcPct val="0"/>
              </a:spcAft>
              <a:buClr>
                <a:srgbClr val="F0AB00"/>
              </a:buClr>
            </a:pPr>
            <a:r>
              <a:rPr lang="zh-CN" altLang="en-US" sz="1600" kern="0" dirty="0">
                <a:latin typeface="メイリオ" panose="020B0604030504040204" pitchFamily="50" charset="-128"/>
                <a:ea typeface="メイリオ" panose="020B0604030504040204" pitchFamily="50" charset="-128"/>
                <a:cs typeface="Arial Unicode MS" pitchFamily="34" charset="-128"/>
              </a:rPr>
              <a:t>估计交付日期：必填</a:t>
            </a:r>
            <a:endParaRPr lang="en-US" altLang="zh-CN" sz="1600" kern="0" dirty="0">
              <a:latin typeface="メイリオ" panose="020B0604030504040204" pitchFamily="50" charset="-128"/>
              <a:ea typeface="メイリオ" panose="020B0604030504040204" pitchFamily="50" charset="-128"/>
              <a:cs typeface="Arial Unicode MS" pitchFamily="34" charset="-128"/>
            </a:endParaRPr>
          </a:p>
          <a:p>
            <a:pPr defTabSz="914400" fontAlgn="base">
              <a:spcBef>
                <a:spcPct val="50000"/>
              </a:spcBef>
              <a:spcAft>
                <a:spcPct val="0"/>
              </a:spcAft>
              <a:buClr>
                <a:srgbClr val="F0AB00"/>
              </a:buClr>
            </a:pPr>
            <a:r>
              <a:rPr lang="zh-CN" altLang="en-US" sz="1600" kern="0" dirty="0">
                <a:latin typeface="メイリオ" panose="020B0604030504040204" pitchFamily="50" charset="-128"/>
                <a:ea typeface="メイリオ" panose="020B0604030504040204" pitchFamily="50" charset="-128"/>
                <a:cs typeface="Arial Unicode MS" pitchFamily="34" charset="-128"/>
              </a:rPr>
              <a:t>备注：必填</a:t>
            </a:r>
            <a:endParaRPr lang="en-US" altLang="zh-CN" sz="1600" kern="0" dirty="0">
              <a:latin typeface="メイリオ" panose="020B0604030504040204" pitchFamily="50" charset="-128"/>
              <a:ea typeface="メイリオ" panose="020B0604030504040204" pitchFamily="50" charset="-128"/>
              <a:cs typeface="Arial Unicode MS" pitchFamily="34" charset="-128"/>
            </a:endParaRPr>
          </a:p>
          <a:p>
            <a:pPr defTabSz="914400" fontAlgn="base">
              <a:spcBef>
                <a:spcPct val="50000"/>
              </a:spcBef>
              <a:spcAft>
                <a:spcPct val="0"/>
              </a:spcAft>
              <a:buClr>
                <a:srgbClr val="F0AB00"/>
              </a:buClr>
            </a:pPr>
            <a:r>
              <a:rPr lang="zh-CN" altLang="en-US" sz="1600" kern="0" dirty="0">
                <a:latin typeface="メイリオ" panose="020B0604030504040204" pitchFamily="50" charset="-128"/>
                <a:ea typeface="メイリオ" panose="020B0604030504040204" pitchFamily="50" charset="-128"/>
                <a:cs typeface="Arial Unicode MS" pitchFamily="34" charset="-128"/>
              </a:rPr>
              <a:t>点击“确定”</a:t>
            </a:r>
            <a:endParaRPr lang="en-US" altLang="ja-JP" sz="1600" kern="0" dirty="0">
              <a:latin typeface="メイリオ" panose="020B0604030504040204" pitchFamily="50" charset="-128"/>
              <a:ea typeface="メイリオ" panose="020B0604030504040204" pitchFamily="50" charset="-128"/>
              <a:cs typeface="Arial Unicode MS" pitchFamily="34" charset="-128"/>
            </a:endParaRPr>
          </a:p>
        </p:txBody>
      </p:sp>
      <p:sp>
        <p:nvSpPr>
          <p:cNvPr id="11" name="Rectangle 10">
            <a:extLst>
              <a:ext uri="{FF2B5EF4-FFF2-40B4-BE49-F238E27FC236}">
                <a16:creationId xmlns:a16="http://schemas.microsoft.com/office/drawing/2014/main" id="{8EAEFA67-F61B-4A9B-8177-2D05B872B056}"/>
              </a:ext>
            </a:extLst>
          </p:cNvPr>
          <p:cNvSpPr/>
          <p:nvPr/>
        </p:nvSpPr>
        <p:spPr bwMode="gray">
          <a:xfrm>
            <a:off x="5028342" y="2718520"/>
            <a:ext cx="863222" cy="404488"/>
          </a:xfrm>
          <a:prstGeom prst="rect">
            <a:avLst/>
          </a:prstGeom>
          <a:noFill/>
          <a:ln w="3810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12" name="Rectangle 11">
            <a:extLst>
              <a:ext uri="{FF2B5EF4-FFF2-40B4-BE49-F238E27FC236}">
                <a16:creationId xmlns:a16="http://schemas.microsoft.com/office/drawing/2014/main" id="{E9CCDFA8-560E-4438-B3CA-AAA48FE4702E}"/>
              </a:ext>
            </a:extLst>
          </p:cNvPr>
          <p:cNvSpPr/>
          <p:nvPr/>
        </p:nvSpPr>
        <p:spPr bwMode="gray">
          <a:xfrm>
            <a:off x="1696878" y="2734042"/>
            <a:ext cx="1357218" cy="569543"/>
          </a:xfrm>
          <a:prstGeom prst="rect">
            <a:avLst/>
          </a:prstGeom>
          <a:noFill/>
          <a:ln w="3810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13" name="Rectangle 12">
            <a:extLst>
              <a:ext uri="{FF2B5EF4-FFF2-40B4-BE49-F238E27FC236}">
                <a16:creationId xmlns:a16="http://schemas.microsoft.com/office/drawing/2014/main" id="{8B94D7C6-9293-41B9-A374-25353DF07B79}"/>
              </a:ext>
            </a:extLst>
          </p:cNvPr>
          <p:cNvSpPr/>
          <p:nvPr/>
        </p:nvSpPr>
        <p:spPr bwMode="gray">
          <a:xfrm>
            <a:off x="1591056" y="4360267"/>
            <a:ext cx="2121408" cy="1349621"/>
          </a:xfrm>
          <a:prstGeom prst="rect">
            <a:avLst/>
          </a:prstGeom>
          <a:noFill/>
          <a:ln w="3810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14" name="Rectangle 13">
            <a:extLst>
              <a:ext uri="{FF2B5EF4-FFF2-40B4-BE49-F238E27FC236}">
                <a16:creationId xmlns:a16="http://schemas.microsoft.com/office/drawing/2014/main" id="{86B2A91B-9F40-4AD0-BCE7-834ED8C98ADE}"/>
              </a:ext>
            </a:extLst>
          </p:cNvPr>
          <p:cNvSpPr/>
          <p:nvPr/>
        </p:nvSpPr>
        <p:spPr bwMode="gray">
          <a:xfrm>
            <a:off x="5180742" y="5659840"/>
            <a:ext cx="863222" cy="404488"/>
          </a:xfrm>
          <a:prstGeom prst="rect">
            <a:avLst/>
          </a:prstGeom>
          <a:noFill/>
          <a:ln w="3810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Tree>
    <p:extLst>
      <p:ext uri="{BB962C8B-B14F-4D97-AF65-F5344CB8AC3E}">
        <p14:creationId xmlns:p14="http://schemas.microsoft.com/office/powerpoint/2010/main" val="4072454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43AE3CD-8317-4BC1-ABCB-109B66D93726}"/>
              </a:ext>
            </a:extLst>
          </p:cNvPr>
          <p:cNvSpPr>
            <a:spLocks noGrp="1"/>
          </p:cNvSpPr>
          <p:nvPr>
            <p:ph type="sldNum" sz="quarter" idx="4"/>
          </p:nvPr>
        </p:nvSpPr>
        <p:spPr/>
        <p:txBody>
          <a:bodyPr/>
          <a:lstStyle/>
          <a:p>
            <a:fld id="{3DF1AFCE-D540-41EE-B441-3ED6DEB25CDC}" type="slidenum">
              <a:rPr lang="en-US" smtClean="0">
                <a:solidFill>
                  <a:prstClr val="white"/>
                </a:solidFill>
              </a:rPr>
              <a:pPr/>
              <a:t>30</a:t>
            </a:fld>
            <a:endParaRPr lang="en-US" dirty="0">
              <a:solidFill>
                <a:prstClr val="white"/>
              </a:solidFill>
            </a:endParaRPr>
          </a:p>
        </p:txBody>
      </p:sp>
      <p:sp>
        <p:nvSpPr>
          <p:cNvPr id="5" name="Title 1">
            <a:extLst>
              <a:ext uri="{FF2B5EF4-FFF2-40B4-BE49-F238E27FC236}">
                <a16:creationId xmlns:a16="http://schemas.microsoft.com/office/drawing/2014/main" id="{FBE5EC8A-3299-4DD4-8C26-E6AC70D5A5B7}"/>
              </a:ext>
            </a:extLst>
          </p:cNvPr>
          <p:cNvSpPr txBox="1">
            <a:spLocks/>
          </p:cNvSpPr>
          <p:nvPr/>
        </p:nvSpPr>
        <p:spPr bwMode="gray">
          <a:xfrm>
            <a:off x="324000" y="320039"/>
            <a:ext cx="8496000" cy="743859"/>
          </a:xfrm>
          <a:prstGeom prst="rect">
            <a:avLst/>
          </a:prstGeom>
        </p:spPr>
        <p:txBody>
          <a:bodyPr vert="horz" lIns="0" tIns="0" rIns="0" bIns="0" rtlCol="0" anchor="ctr" anchorCtr="0">
            <a:noAutofit/>
          </a:bodyPr>
          <a:lstStyle>
            <a:lvl1pPr algn="l" defTabSz="914400" rtl="0" eaLnBrk="1" latinLnBrk="0" hangingPunct="1">
              <a:spcBef>
                <a:spcPct val="0"/>
              </a:spcBef>
              <a:buNone/>
              <a:defRPr sz="2400" b="1" kern="1200">
                <a:solidFill>
                  <a:srgbClr val="007681"/>
                </a:solidFill>
                <a:latin typeface="+mj-lt"/>
                <a:ea typeface="+mj-ea"/>
                <a:cs typeface="+mj-cs"/>
              </a:defRPr>
            </a:lvl1pPr>
          </a:lstStyle>
          <a:p>
            <a:r>
              <a:rPr lang="zh-CN" altLang="en-US" dirty="0"/>
              <a:t>订单确认</a:t>
            </a:r>
            <a:br>
              <a:rPr lang="en-US" dirty="0"/>
            </a:br>
            <a:r>
              <a:rPr lang="zh-CN" altLang="en-US" dirty="0"/>
              <a:t>更新订单行项目－拒绝</a:t>
            </a:r>
            <a:endParaRPr lang="en-US" sz="2000" dirty="0">
              <a:solidFill>
                <a:srgbClr val="1E9D8B"/>
              </a:solidFill>
            </a:endParaRPr>
          </a:p>
        </p:txBody>
      </p:sp>
      <p:sp>
        <p:nvSpPr>
          <p:cNvPr id="6" name="Callout: Line with Border and Accent Bar 5">
            <a:extLst>
              <a:ext uri="{FF2B5EF4-FFF2-40B4-BE49-F238E27FC236}">
                <a16:creationId xmlns:a16="http://schemas.microsoft.com/office/drawing/2014/main" id="{B7996992-FBE2-4F9C-B9FE-034AACCD5E2B}"/>
              </a:ext>
            </a:extLst>
          </p:cNvPr>
          <p:cNvSpPr/>
          <p:nvPr/>
        </p:nvSpPr>
        <p:spPr bwMode="gray">
          <a:xfrm>
            <a:off x="6584015" y="1697672"/>
            <a:ext cx="2302923" cy="1162486"/>
          </a:xfrm>
          <a:prstGeom prst="accentBorderCallout1">
            <a:avLst>
              <a:gd name="adj1" fmla="val 18750"/>
              <a:gd name="adj2" fmla="val -8333"/>
              <a:gd name="adj3" fmla="val 19552"/>
              <a:gd name="adj4" fmla="val -20711"/>
            </a:avLst>
          </a:prstGeom>
          <a:solidFill>
            <a:schemeClr val="bg1"/>
          </a:solidFill>
          <a:ln w="6350" algn="ctr">
            <a:solidFill>
              <a:schemeClr val="accent1"/>
            </a:solidFill>
            <a:miter lim="800000"/>
            <a:headEnd/>
            <a:tailEnd/>
          </a:ln>
        </p:spPr>
        <p:txBody>
          <a:bodyPr lIns="90000" tIns="72000" rIns="90000" bIns="72000" rtlCol="0" anchor="ctr"/>
          <a:lstStyle/>
          <a:p>
            <a:pPr defTabSz="914400" fontAlgn="base">
              <a:spcBef>
                <a:spcPct val="50000"/>
              </a:spcBef>
              <a:spcAft>
                <a:spcPct val="0"/>
              </a:spcAft>
              <a:buClr>
                <a:srgbClr val="F0AB00"/>
              </a:buClr>
            </a:pPr>
            <a:r>
              <a:rPr lang="zh-CN" altLang="en-US" sz="1600" kern="0" dirty="0">
                <a:latin typeface="メイリオ" panose="020B0604030504040204" pitchFamily="50" charset="-128"/>
                <a:ea typeface="メイリオ" panose="020B0604030504040204" pitchFamily="50" charset="-128"/>
                <a:cs typeface="Arial Unicode MS" pitchFamily="34" charset="-128"/>
              </a:rPr>
              <a:t>“拒绝”字段输入拒绝的数量</a:t>
            </a:r>
            <a:endParaRPr lang="en-US" altLang="zh-CN" sz="1600" kern="0" dirty="0">
              <a:latin typeface="メイリオ" panose="020B0604030504040204" pitchFamily="50" charset="-128"/>
              <a:ea typeface="メイリオ" panose="020B0604030504040204" pitchFamily="50" charset="-128"/>
              <a:cs typeface="Arial Unicode MS" pitchFamily="34" charset="-128"/>
            </a:endParaRPr>
          </a:p>
          <a:p>
            <a:pPr defTabSz="914400" fontAlgn="base">
              <a:spcBef>
                <a:spcPct val="50000"/>
              </a:spcBef>
              <a:spcAft>
                <a:spcPct val="0"/>
              </a:spcAft>
              <a:buClr>
                <a:srgbClr val="F0AB00"/>
              </a:buClr>
            </a:pPr>
            <a:r>
              <a:rPr lang="zh-CN" altLang="en-US" sz="1600" kern="0" dirty="0">
                <a:latin typeface="メイリオ" panose="020B0604030504040204" pitchFamily="50" charset="-128"/>
                <a:ea typeface="メイリオ" panose="020B0604030504040204" pitchFamily="50" charset="-128"/>
                <a:cs typeface="Arial Unicode MS" pitchFamily="34" charset="-128"/>
              </a:rPr>
              <a:t>点击“详细信息”</a:t>
            </a:r>
            <a:endParaRPr lang="en-US" altLang="ja-JP" sz="1600" kern="0" dirty="0">
              <a:latin typeface="メイリオ" panose="020B0604030504040204" pitchFamily="50" charset="-128"/>
              <a:ea typeface="メイリオ" panose="020B0604030504040204" pitchFamily="50" charset="-128"/>
              <a:cs typeface="Arial Unicode MS" pitchFamily="34" charset="-128"/>
            </a:endParaRPr>
          </a:p>
        </p:txBody>
      </p:sp>
      <p:sp>
        <p:nvSpPr>
          <p:cNvPr id="7" name="Callout: Line with Border and Accent Bar 6">
            <a:extLst>
              <a:ext uri="{FF2B5EF4-FFF2-40B4-BE49-F238E27FC236}">
                <a16:creationId xmlns:a16="http://schemas.microsoft.com/office/drawing/2014/main" id="{0204D401-0900-43CF-9A3E-E4DB82881C28}"/>
              </a:ext>
            </a:extLst>
          </p:cNvPr>
          <p:cNvSpPr/>
          <p:nvPr/>
        </p:nvSpPr>
        <p:spPr bwMode="gray">
          <a:xfrm>
            <a:off x="6751675" y="3949435"/>
            <a:ext cx="2254102" cy="1022099"/>
          </a:xfrm>
          <a:prstGeom prst="accentBorderCallout1">
            <a:avLst>
              <a:gd name="adj1" fmla="val 18750"/>
              <a:gd name="adj2" fmla="val -8333"/>
              <a:gd name="adj3" fmla="val 19552"/>
              <a:gd name="adj4" fmla="val -20711"/>
            </a:avLst>
          </a:prstGeom>
          <a:solidFill>
            <a:schemeClr val="bg1"/>
          </a:solidFill>
          <a:ln w="6350" algn="ctr">
            <a:solidFill>
              <a:schemeClr val="accent1"/>
            </a:solidFill>
            <a:miter lim="800000"/>
            <a:headEnd/>
            <a:tailEnd/>
          </a:ln>
        </p:spPr>
        <p:txBody>
          <a:bodyPr lIns="90000" tIns="72000" rIns="90000" bIns="72000" rtlCol="0" anchor="ctr"/>
          <a:lstStyle/>
          <a:p>
            <a:pPr defTabSz="914400" fontAlgn="base">
              <a:spcBef>
                <a:spcPct val="50000"/>
              </a:spcBef>
              <a:spcAft>
                <a:spcPct val="0"/>
              </a:spcAft>
              <a:buClr>
                <a:srgbClr val="F0AB00"/>
              </a:buClr>
            </a:pPr>
            <a:r>
              <a:rPr lang="zh-CN" altLang="en-US" sz="1600" kern="0" dirty="0">
                <a:latin typeface="メイリオ" panose="020B0604030504040204" pitchFamily="50" charset="-128"/>
                <a:ea typeface="メイリオ" panose="020B0604030504040204" pitchFamily="50" charset="-128"/>
                <a:cs typeface="Arial Unicode MS" pitchFamily="34" charset="-128"/>
              </a:rPr>
              <a:t>备注：必填</a:t>
            </a:r>
            <a:endParaRPr lang="en-US" altLang="zh-CN" sz="1600" kern="0" dirty="0">
              <a:latin typeface="メイリオ" panose="020B0604030504040204" pitchFamily="50" charset="-128"/>
              <a:ea typeface="メイリオ" panose="020B0604030504040204" pitchFamily="50" charset="-128"/>
              <a:cs typeface="Arial Unicode MS" pitchFamily="34" charset="-128"/>
            </a:endParaRPr>
          </a:p>
          <a:p>
            <a:pPr defTabSz="914400" fontAlgn="base">
              <a:spcBef>
                <a:spcPct val="50000"/>
              </a:spcBef>
              <a:spcAft>
                <a:spcPct val="0"/>
              </a:spcAft>
              <a:buClr>
                <a:srgbClr val="F0AB00"/>
              </a:buClr>
            </a:pPr>
            <a:r>
              <a:rPr lang="zh-CN" altLang="en-US" sz="1600" kern="0" dirty="0">
                <a:latin typeface="メイリオ" panose="020B0604030504040204" pitchFamily="50" charset="-128"/>
                <a:ea typeface="メイリオ" panose="020B0604030504040204" pitchFamily="50" charset="-128"/>
                <a:cs typeface="Arial Unicode MS" pitchFamily="34" charset="-128"/>
              </a:rPr>
              <a:t>点击“确定”</a:t>
            </a:r>
            <a:endParaRPr lang="en-US" altLang="ja-JP" sz="1600" kern="0" dirty="0">
              <a:latin typeface="メイリオ" panose="020B0604030504040204" pitchFamily="50" charset="-128"/>
              <a:ea typeface="メイリオ" panose="020B0604030504040204" pitchFamily="50" charset="-128"/>
              <a:cs typeface="Arial Unicode MS" pitchFamily="34" charset="-128"/>
            </a:endParaRPr>
          </a:p>
        </p:txBody>
      </p:sp>
      <p:pic>
        <p:nvPicPr>
          <p:cNvPr id="8" name="Picture 7">
            <a:extLst>
              <a:ext uri="{FF2B5EF4-FFF2-40B4-BE49-F238E27FC236}">
                <a16:creationId xmlns:a16="http://schemas.microsoft.com/office/drawing/2014/main" id="{911ECF16-E36B-4BE8-A3E9-8CE49BC7965E}"/>
              </a:ext>
            </a:extLst>
          </p:cNvPr>
          <p:cNvPicPr>
            <a:picLocks noChangeAspect="1"/>
          </p:cNvPicPr>
          <p:nvPr/>
        </p:nvPicPr>
        <p:blipFill>
          <a:blip r:embed="rId2"/>
          <a:stretch>
            <a:fillRect/>
          </a:stretch>
        </p:blipFill>
        <p:spPr>
          <a:xfrm>
            <a:off x="324000" y="1573111"/>
            <a:ext cx="5822165" cy="1757857"/>
          </a:xfrm>
          <a:prstGeom prst="rect">
            <a:avLst/>
          </a:prstGeom>
          <a:effectLst>
            <a:outerShdw blurRad="50800" dist="50800" dir="5400000" algn="ctr" rotWithShape="0">
              <a:schemeClr val="accent1"/>
            </a:outerShdw>
          </a:effectLst>
        </p:spPr>
      </p:pic>
      <p:pic>
        <p:nvPicPr>
          <p:cNvPr id="9" name="Picture 8">
            <a:extLst>
              <a:ext uri="{FF2B5EF4-FFF2-40B4-BE49-F238E27FC236}">
                <a16:creationId xmlns:a16="http://schemas.microsoft.com/office/drawing/2014/main" id="{DA24BEC1-5A31-421E-A9E1-4989C6B2EEE2}"/>
              </a:ext>
            </a:extLst>
          </p:cNvPr>
          <p:cNvPicPr>
            <a:picLocks noChangeAspect="1"/>
          </p:cNvPicPr>
          <p:nvPr/>
        </p:nvPicPr>
        <p:blipFill>
          <a:blip r:embed="rId3"/>
          <a:stretch>
            <a:fillRect/>
          </a:stretch>
        </p:blipFill>
        <p:spPr>
          <a:xfrm>
            <a:off x="324000" y="3656226"/>
            <a:ext cx="6078821" cy="1608519"/>
          </a:xfrm>
          <a:prstGeom prst="rect">
            <a:avLst/>
          </a:prstGeom>
          <a:effectLst>
            <a:outerShdw blurRad="50800" dist="50800" dir="5400000" algn="ctr" rotWithShape="0">
              <a:schemeClr val="accent1"/>
            </a:outerShdw>
          </a:effectLst>
        </p:spPr>
      </p:pic>
      <p:sp>
        <p:nvSpPr>
          <p:cNvPr id="10" name="Rectangle 9">
            <a:extLst>
              <a:ext uri="{FF2B5EF4-FFF2-40B4-BE49-F238E27FC236}">
                <a16:creationId xmlns:a16="http://schemas.microsoft.com/office/drawing/2014/main" id="{ED4720E5-1D0B-4106-A88B-ED6A942E3CD4}"/>
              </a:ext>
            </a:extLst>
          </p:cNvPr>
          <p:cNvSpPr/>
          <p:nvPr/>
        </p:nvSpPr>
        <p:spPr bwMode="gray">
          <a:xfrm>
            <a:off x="3730752" y="2825640"/>
            <a:ext cx="1081820" cy="505327"/>
          </a:xfrm>
          <a:prstGeom prst="rect">
            <a:avLst/>
          </a:prstGeom>
          <a:noFill/>
          <a:ln w="3810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11" name="Rectangle 10">
            <a:extLst>
              <a:ext uri="{FF2B5EF4-FFF2-40B4-BE49-F238E27FC236}">
                <a16:creationId xmlns:a16="http://schemas.microsoft.com/office/drawing/2014/main" id="{C52BFA68-A78D-4825-8D77-0508A34CFB3B}"/>
              </a:ext>
            </a:extLst>
          </p:cNvPr>
          <p:cNvSpPr/>
          <p:nvPr/>
        </p:nvSpPr>
        <p:spPr bwMode="gray">
          <a:xfrm>
            <a:off x="4982622" y="2825640"/>
            <a:ext cx="863222" cy="404488"/>
          </a:xfrm>
          <a:prstGeom prst="rect">
            <a:avLst/>
          </a:prstGeom>
          <a:noFill/>
          <a:ln w="3810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12" name="Rectangle 11">
            <a:extLst>
              <a:ext uri="{FF2B5EF4-FFF2-40B4-BE49-F238E27FC236}">
                <a16:creationId xmlns:a16="http://schemas.microsoft.com/office/drawing/2014/main" id="{DB2CF55B-EC63-426C-8A58-D33824E1D093}"/>
              </a:ext>
            </a:extLst>
          </p:cNvPr>
          <p:cNvSpPr/>
          <p:nvPr/>
        </p:nvSpPr>
        <p:spPr bwMode="gray">
          <a:xfrm>
            <a:off x="1882806" y="4389120"/>
            <a:ext cx="1847946" cy="475852"/>
          </a:xfrm>
          <a:prstGeom prst="rect">
            <a:avLst/>
          </a:prstGeom>
          <a:noFill/>
          <a:ln w="3810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13" name="Rectangle 12">
            <a:extLst>
              <a:ext uri="{FF2B5EF4-FFF2-40B4-BE49-F238E27FC236}">
                <a16:creationId xmlns:a16="http://schemas.microsoft.com/office/drawing/2014/main" id="{196BFD9B-8B7A-4327-8478-30223EB1D098}"/>
              </a:ext>
            </a:extLst>
          </p:cNvPr>
          <p:cNvSpPr/>
          <p:nvPr/>
        </p:nvSpPr>
        <p:spPr bwMode="gray">
          <a:xfrm>
            <a:off x="4982622" y="4971534"/>
            <a:ext cx="863222" cy="404488"/>
          </a:xfrm>
          <a:prstGeom prst="rect">
            <a:avLst/>
          </a:prstGeom>
          <a:noFill/>
          <a:ln w="3810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Tree>
    <p:extLst>
      <p:ext uri="{BB962C8B-B14F-4D97-AF65-F5344CB8AC3E}">
        <p14:creationId xmlns:p14="http://schemas.microsoft.com/office/powerpoint/2010/main" val="2866980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320040" y="320040"/>
            <a:ext cx="8496000" cy="756000"/>
          </a:xfrm>
        </p:spPr>
        <p:txBody>
          <a:bodyPr/>
          <a:lstStyle/>
          <a:p>
            <a:r>
              <a:rPr lang="zh-CN" altLang="en-US" dirty="0"/>
              <a:t>订单确认</a:t>
            </a:r>
            <a:br>
              <a:rPr lang="en-US" dirty="0"/>
            </a:br>
            <a:r>
              <a:rPr lang="zh-CN" altLang="en-US" dirty="0"/>
              <a:t>拒绝整个订单</a:t>
            </a:r>
            <a:endParaRPr lang="en-US" sz="2000" dirty="0">
              <a:solidFill>
                <a:srgbClr val="1E9D8B"/>
              </a:solidFill>
            </a:endParaRPr>
          </a:p>
        </p:txBody>
      </p:sp>
      <p:sp>
        <p:nvSpPr>
          <p:cNvPr id="27" name="Action Button: Help 26">
            <a:hlinkClick r:id="rId3" action="ppaction://hlinksldjump" highlightClick="1"/>
          </p:cNvPr>
          <p:cNvSpPr/>
          <p:nvPr/>
        </p:nvSpPr>
        <p:spPr bwMode="gray">
          <a:xfrm>
            <a:off x="7900416" y="5870448"/>
            <a:ext cx="320040" cy="320040"/>
          </a:xfrm>
          <a:prstGeom prst="actionButtonHelp">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L="0" marR="0" lvl="0" indent="0" algn="ctr" defTabSz="914400" rtl="0" eaLnBrk="1" fontAlgn="base" latinLnBrk="0" hangingPunct="1">
              <a:lnSpc>
                <a:spcPct val="100000"/>
              </a:lnSpc>
              <a:spcBef>
                <a:spcPct val="50000"/>
              </a:spcBef>
              <a:spcAft>
                <a:spcPct val="0"/>
              </a:spcAft>
              <a:buClr>
                <a:srgbClr val="F0AB00"/>
              </a:buClr>
              <a:buSzPct val="80000"/>
              <a:buFontTx/>
              <a:buNone/>
              <a:tabLst/>
              <a:defRPr/>
            </a:pPr>
            <a:endParaRPr kumimoji="0" lang="en-US" sz="1800" b="0" i="0" u="none" strike="noStrike" kern="0" cap="none" spc="0" normalizeH="0" baseline="0" noProof="0" dirty="0">
              <a:ln>
                <a:noFill/>
              </a:ln>
              <a:solidFill>
                <a:srgbClr val="000000"/>
              </a:solidFill>
              <a:effectLst/>
              <a:uLnTx/>
              <a:uFillTx/>
              <a:latin typeface="Arial"/>
              <a:ea typeface="Arial Unicode MS" pitchFamily="34" charset="-128"/>
              <a:cs typeface="Arial Unicode MS" pitchFamily="34" charset="-128"/>
            </a:endParaRPr>
          </a:p>
        </p:txBody>
      </p:sp>
      <p:grpSp>
        <p:nvGrpSpPr>
          <p:cNvPr id="20" name="Group 19"/>
          <p:cNvGrpSpPr/>
          <p:nvPr/>
        </p:nvGrpSpPr>
        <p:grpSpPr>
          <a:xfrm>
            <a:off x="7223469" y="167979"/>
            <a:ext cx="1414722" cy="275496"/>
            <a:chOff x="7223468" y="202707"/>
            <a:chExt cx="1414722" cy="275496"/>
          </a:xfrm>
        </p:grpSpPr>
        <p:sp>
          <p:nvSpPr>
            <p:cNvPr id="22" name="Action Button: Forward or Next 15">
              <a:hlinkClick r:id="" action="ppaction://hlinkshowjump?jump=nextslide" highlightClick="1"/>
            </p:cNvPr>
            <p:cNvSpPr/>
            <p:nvPr/>
          </p:nvSpPr>
          <p:spPr bwMode="gray">
            <a:xfrm>
              <a:off x="8363870" y="202707"/>
              <a:ext cx="274320" cy="274320"/>
            </a:xfrm>
            <a:prstGeom prst="actionButtonForwardNext">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L="0" marR="0" lvl="0" indent="0" algn="ctr" defTabSz="914400" rtl="0" eaLnBrk="1" fontAlgn="base" latinLnBrk="0" hangingPunct="1">
                <a:lnSpc>
                  <a:spcPct val="100000"/>
                </a:lnSpc>
                <a:spcBef>
                  <a:spcPct val="50000"/>
                </a:spcBef>
                <a:spcAft>
                  <a:spcPct val="0"/>
                </a:spcAft>
                <a:buClr>
                  <a:srgbClr val="F0AB00"/>
                </a:buClr>
                <a:buSzPct val="80000"/>
                <a:buFontTx/>
                <a:buNone/>
                <a:tabLst/>
                <a:defRPr/>
              </a:pPr>
              <a:endParaRPr kumimoji="0" lang="en-US" sz="1800" b="0" i="0" u="none" strike="noStrike" kern="0" cap="none" spc="0" normalizeH="0" baseline="0" noProof="0" dirty="0">
                <a:ln>
                  <a:noFill/>
                </a:ln>
                <a:solidFill>
                  <a:srgbClr val="000000"/>
                </a:solidFill>
                <a:effectLst/>
                <a:uLnTx/>
                <a:uFillTx/>
                <a:latin typeface="Arial"/>
                <a:ea typeface="Arial Unicode MS" pitchFamily="34" charset="-128"/>
                <a:cs typeface="Arial Unicode MS" pitchFamily="34" charset="-128"/>
              </a:endParaRPr>
            </a:p>
          </p:txBody>
        </p:sp>
        <p:sp>
          <p:nvSpPr>
            <p:cNvPr id="23" name="Action Button: Home 16">
              <a:hlinkClick r:id="rId4" action="ppaction://hlinksldjump" highlightClick="1"/>
            </p:cNvPr>
            <p:cNvSpPr/>
            <p:nvPr/>
          </p:nvSpPr>
          <p:spPr bwMode="gray">
            <a:xfrm>
              <a:off x="7223468" y="203883"/>
              <a:ext cx="274320" cy="274320"/>
            </a:xfrm>
            <a:prstGeom prst="actionButtonHome">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L="0" marR="0" lvl="0" indent="0" algn="ctr" defTabSz="914400" rtl="0" eaLnBrk="1" fontAlgn="base" latinLnBrk="0" hangingPunct="1">
                <a:lnSpc>
                  <a:spcPct val="100000"/>
                </a:lnSpc>
                <a:spcBef>
                  <a:spcPct val="50000"/>
                </a:spcBef>
                <a:spcAft>
                  <a:spcPct val="0"/>
                </a:spcAft>
                <a:buClr>
                  <a:srgbClr val="F0AB00"/>
                </a:buClr>
                <a:buSzPct val="80000"/>
                <a:buFontTx/>
                <a:buNone/>
                <a:tabLst/>
                <a:defRPr/>
              </a:pPr>
              <a:endParaRPr kumimoji="0" lang="en-US" sz="1800" b="0" i="0" u="none" strike="noStrike" kern="0" cap="none" spc="0" normalizeH="0" baseline="0" noProof="0" dirty="0">
                <a:ln>
                  <a:noFill/>
                </a:ln>
                <a:solidFill>
                  <a:srgbClr val="000000"/>
                </a:solidFill>
                <a:effectLst/>
                <a:uLnTx/>
                <a:uFillTx/>
                <a:latin typeface="Arial"/>
                <a:ea typeface="Arial Unicode MS" pitchFamily="34" charset="-128"/>
                <a:cs typeface="Arial Unicode MS" pitchFamily="34" charset="-128"/>
              </a:endParaRPr>
            </a:p>
          </p:txBody>
        </p:sp>
        <p:sp>
          <p:nvSpPr>
            <p:cNvPr id="24" name="Action Button: Back or Previous 17">
              <a:hlinkClick r:id="" action="ppaction://hlinkshowjump?jump=previousslide" highlightClick="1"/>
            </p:cNvPr>
            <p:cNvSpPr/>
            <p:nvPr/>
          </p:nvSpPr>
          <p:spPr bwMode="gray">
            <a:xfrm>
              <a:off x="7982480" y="203733"/>
              <a:ext cx="274320" cy="274320"/>
            </a:xfrm>
            <a:prstGeom prst="actionButtonBackPrevious">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L="0" marR="0" lvl="0" indent="0" algn="ctr" defTabSz="914400" rtl="0" eaLnBrk="1" fontAlgn="base" latinLnBrk="0" hangingPunct="1">
                <a:lnSpc>
                  <a:spcPct val="100000"/>
                </a:lnSpc>
                <a:spcBef>
                  <a:spcPct val="50000"/>
                </a:spcBef>
                <a:spcAft>
                  <a:spcPct val="0"/>
                </a:spcAft>
                <a:buClr>
                  <a:srgbClr val="F0AB00"/>
                </a:buClr>
                <a:buSzPct val="80000"/>
                <a:buFontTx/>
                <a:buNone/>
                <a:tabLst/>
                <a:defRPr/>
              </a:pPr>
              <a:endParaRPr kumimoji="0" lang="en-US" sz="1800" b="0" i="0" u="none" strike="noStrike" kern="0" cap="none" spc="0" normalizeH="0" baseline="0" noProof="0" dirty="0">
                <a:ln>
                  <a:noFill/>
                </a:ln>
                <a:solidFill>
                  <a:srgbClr val="000000"/>
                </a:solidFill>
                <a:effectLst/>
                <a:uLnTx/>
                <a:uFillTx/>
                <a:latin typeface="Arial"/>
                <a:ea typeface="Arial Unicode MS" pitchFamily="34" charset="-128"/>
                <a:cs typeface="Arial Unicode MS" pitchFamily="34" charset="-128"/>
              </a:endParaRPr>
            </a:p>
          </p:txBody>
        </p:sp>
        <p:sp>
          <p:nvSpPr>
            <p:cNvPr id="25" name="Action Button: Beginning 18">
              <a:hlinkClick r:id="rId5" action="ppaction://hlinksldjump" highlightClick="1"/>
            </p:cNvPr>
            <p:cNvSpPr/>
            <p:nvPr/>
          </p:nvSpPr>
          <p:spPr bwMode="gray">
            <a:xfrm>
              <a:off x="7611404" y="202707"/>
              <a:ext cx="274320" cy="274320"/>
            </a:xfrm>
            <a:prstGeom prst="actionButtonBeginning">
              <a:avLst/>
            </a:prstGeom>
            <a:solidFill>
              <a:schemeClr val="bg1"/>
            </a:solidFill>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L="0" marR="0" lvl="0" indent="0" algn="ctr" defTabSz="914400" rtl="0" eaLnBrk="1" fontAlgn="base" latinLnBrk="0" hangingPunct="1">
                <a:lnSpc>
                  <a:spcPct val="100000"/>
                </a:lnSpc>
                <a:spcBef>
                  <a:spcPct val="50000"/>
                </a:spcBef>
                <a:spcAft>
                  <a:spcPct val="0"/>
                </a:spcAft>
                <a:buClr>
                  <a:srgbClr val="F0AB00"/>
                </a:buClr>
                <a:buSzPct val="80000"/>
                <a:buFontTx/>
                <a:buNone/>
                <a:tabLst/>
                <a:defRPr/>
              </a:pPr>
              <a:endParaRPr kumimoji="0" lang="en-US" sz="1800" b="0" i="0" u="none" strike="noStrike" kern="0" cap="none" spc="0" normalizeH="0" baseline="0" noProof="0" dirty="0">
                <a:ln>
                  <a:noFill/>
                </a:ln>
                <a:solidFill>
                  <a:srgbClr val="000000"/>
                </a:solidFill>
                <a:effectLst/>
                <a:uLnTx/>
                <a:uFillTx/>
                <a:latin typeface="Arial"/>
                <a:ea typeface="Arial Unicode MS" pitchFamily="34" charset="-128"/>
                <a:cs typeface="Arial Unicode MS" pitchFamily="34" charset="-128"/>
              </a:endParaRPr>
            </a:p>
          </p:txBody>
        </p:sp>
      </p:grpSp>
      <p:sp>
        <p:nvSpPr>
          <p:cNvPr id="19" name="Slide Number Placeholder 2">
            <a:extLst>
              <a:ext uri="{FF2B5EF4-FFF2-40B4-BE49-F238E27FC236}">
                <a16:creationId xmlns:a16="http://schemas.microsoft.com/office/drawing/2014/main" id="{9D68DD2D-4892-4B89-8F22-13C2171A356E}"/>
              </a:ext>
            </a:extLst>
          </p:cNvPr>
          <p:cNvSpPr>
            <a:spLocks noGrp="1"/>
          </p:cNvSpPr>
          <p:nvPr>
            <p:ph type="sldNum" sz="quarter" idx="4"/>
          </p:nvPr>
        </p:nvSpPr>
        <p:spPr>
          <a:xfrm>
            <a:off x="239714" y="6286104"/>
            <a:ext cx="378392" cy="365125"/>
          </a:xfrm>
        </p:spPr>
        <p:txBody>
          <a:bodyPr/>
          <a:lstStyle/>
          <a:p>
            <a:fld id="{3DF1AFCE-D540-41EE-B441-3ED6DEB25CDC}" type="slidenum">
              <a:rPr lang="en-US" smtClean="0">
                <a:solidFill>
                  <a:prstClr val="white"/>
                </a:solidFill>
              </a:rPr>
              <a:pPr/>
              <a:t>31</a:t>
            </a:fld>
            <a:endParaRPr lang="en-US" dirty="0">
              <a:solidFill>
                <a:prstClr val="white"/>
              </a:solidFill>
            </a:endParaRPr>
          </a:p>
        </p:txBody>
      </p:sp>
      <p:sp>
        <p:nvSpPr>
          <p:cNvPr id="21" name="Callout: Line with Border and Accent Bar 20">
            <a:extLst>
              <a:ext uri="{FF2B5EF4-FFF2-40B4-BE49-F238E27FC236}">
                <a16:creationId xmlns:a16="http://schemas.microsoft.com/office/drawing/2014/main" id="{3255FC0B-0A05-499F-A970-DBF694B808BA}"/>
              </a:ext>
            </a:extLst>
          </p:cNvPr>
          <p:cNvSpPr/>
          <p:nvPr/>
        </p:nvSpPr>
        <p:spPr bwMode="gray">
          <a:xfrm>
            <a:off x="5745314" y="1573600"/>
            <a:ext cx="2956309" cy="843935"/>
          </a:xfrm>
          <a:prstGeom prst="accentBorderCallout1">
            <a:avLst>
              <a:gd name="adj1" fmla="val 18750"/>
              <a:gd name="adj2" fmla="val -8333"/>
              <a:gd name="adj3" fmla="val 19552"/>
              <a:gd name="adj4" fmla="val -20711"/>
            </a:avLst>
          </a:prstGeom>
          <a:solidFill>
            <a:schemeClr val="bg1"/>
          </a:solidFill>
          <a:ln w="6350" algn="ctr">
            <a:solidFill>
              <a:schemeClr val="accent1"/>
            </a:solidFill>
            <a:miter lim="800000"/>
            <a:headEnd/>
            <a:tailEnd/>
          </a:ln>
        </p:spPr>
        <p:txBody>
          <a:bodyPr lIns="90000" tIns="72000" rIns="90000" bIns="72000" rtlCol="0" anchor="ctr"/>
          <a:lstStyle/>
          <a:p>
            <a:pPr defTabSz="914400" fontAlgn="base">
              <a:spcBef>
                <a:spcPct val="50000"/>
              </a:spcBef>
              <a:spcAft>
                <a:spcPct val="0"/>
              </a:spcAft>
              <a:buClr>
                <a:srgbClr val="F0AB00"/>
              </a:buClr>
            </a:pPr>
            <a:endParaRPr lang="en-US" altLang="ja-JP" sz="2000" kern="0" dirty="0">
              <a:latin typeface="メイリオ" panose="020B0604030504040204" pitchFamily="50" charset="-128"/>
              <a:ea typeface="メイリオ" panose="020B0604030504040204" pitchFamily="50" charset="-128"/>
              <a:cs typeface="Arial Unicode MS" pitchFamily="34" charset="-128"/>
            </a:endParaRPr>
          </a:p>
          <a:p>
            <a:pPr defTabSz="914400" fontAlgn="base">
              <a:spcBef>
                <a:spcPct val="50000"/>
              </a:spcBef>
              <a:spcAft>
                <a:spcPct val="0"/>
              </a:spcAft>
              <a:buClr>
                <a:srgbClr val="F0AB00"/>
              </a:buClr>
            </a:pPr>
            <a:r>
              <a:rPr lang="zh-CN" altLang="en-US" sz="1600" kern="0" dirty="0">
                <a:ea typeface="メイリオ" panose="020B0604030504040204" pitchFamily="50" charset="-128"/>
                <a:cs typeface="Arial Unicode MS" pitchFamily="34" charset="-128"/>
              </a:rPr>
              <a:t>从显示订单的页面，选择</a:t>
            </a:r>
            <a:r>
              <a:rPr lang="ja-JP" altLang="en-US" sz="1600" kern="0" dirty="0">
                <a:ea typeface="メイリオ" panose="020B0604030504040204" pitchFamily="50" charset="-128"/>
                <a:cs typeface="Arial Unicode MS" pitchFamily="34" charset="-128"/>
              </a:rPr>
              <a:t>⇒ </a:t>
            </a:r>
            <a:r>
              <a:rPr lang="en-US" altLang="ja-JP" sz="1600" kern="0" dirty="0">
                <a:ea typeface="メイリオ" panose="020B0604030504040204" pitchFamily="50" charset="-128"/>
                <a:cs typeface="Arial Unicode MS" pitchFamily="34" charset="-128"/>
              </a:rPr>
              <a:t>“</a:t>
            </a:r>
            <a:r>
              <a:rPr lang="zh-CN" altLang="en-US" sz="1600" kern="0" dirty="0">
                <a:ea typeface="メイリオ" panose="020B0604030504040204" pitchFamily="50" charset="-128"/>
                <a:cs typeface="Arial Unicode MS" pitchFamily="34" charset="-128"/>
              </a:rPr>
              <a:t>拒绝整个订单</a:t>
            </a:r>
            <a:r>
              <a:rPr lang="en-US" altLang="ja-JP" sz="1600" kern="0" dirty="0">
                <a:ea typeface="メイリオ" panose="020B0604030504040204" pitchFamily="50" charset="-128"/>
                <a:cs typeface="Arial Unicode MS" pitchFamily="34" charset="-128"/>
              </a:rPr>
              <a:t>”. </a:t>
            </a:r>
          </a:p>
          <a:p>
            <a:pPr defTabSz="914400" fontAlgn="base">
              <a:spcBef>
                <a:spcPct val="50000"/>
              </a:spcBef>
              <a:spcAft>
                <a:spcPct val="0"/>
              </a:spcAft>
              <a:buClr>
                <a:srgbClr val="F0AB00"/>
              </a:buClr>
            </a:pPr>
            <a:endParaRPr lang="en-US" altLang="ja-JP" sz="2000" kern="0" dirty="0">
              <a:latin typeface="メイリオ" panose="020B0604030504040204" pitchFamily="50" charset="-128"/>
              <a:ea typeface="メイリオ" panose="020B0604030504040204" pitchFamily="50" charset="-128"/>
              <a:cs typeface="Arial Unicode MS" pitchFamily="34" charset="-128"/>
            </a:endParaRPr>
          </a:p>
        </p:txBody>
      </p:sp>
      <p:pic>
        <p:nvPicPr>
          <p:cNvPr id="11" name="Picture 10">
            <a:extLst>
              <a:ext uri="{FF2B5EF4-FFF2-40B4-BE49-F238E27FC236}">
                <a16:creationId xmlns:a16="http://schemas.microsoft.com/office/drawing/2014/main" id="{421AA636-767F-4E6D-8FBE-AA0710BAD768}"/>
              </a:ext>
            </a:extLst>
          </p:cNvPr>
          <p:cNvPicPr>
            <a:picLocks noChangeAspect="1"/>
          </p:cNvPicPr>
          <p:nvPr/>
        </p:nvPicPr>
        <p:blipFill>
          <a:blip r:embed="rId6"/>
          <a:stretch>
            <a:fillRect/>
          </a:stretch>
        </p:blipFill>
        <p:spPr>
          <a:xfrm>
            <a:off x="151071" y="1270471"/>
            <a:ext cx="4983382" cy="1607067"/>
          </a:xfrm>
          <a:prstGeom prst="rect">
            <a:avLst/>
          </a:prstGeom>
          <a:effectLst>
            <a:outerShdw blurRad="50800" dist="50800" dir="5400000" algn="ctr" rotWithShape="0">
              <a:schemeClr val="accent1"/>
            </a:outerShdw>
          </a:effectLst>
        </p:spPr>
      </p:pic>
      <p:pic>
        <p:nvPicPr>
          <p:cNvPr id="12" name="Picture 11">
            <a:extLst>
              <a:ext uri="{FF2B5EF4-FFF2-40B4-BE49-F238E27FC236}">
                <a16:creationId xmlns:a16="http://schemas.microsoft.com/office/drawing/2014/main" id="{A5E7870E-74C9-40E6-89A3-A61E9DA56004}"/>
              </a:ext>
            </a:extLst>
          </p:cNvPr>
          <p:cNvPicPr>
            <a:picLocks noChangeAspect="1"/>
          </p:cNvPicPr>
          <p:nvPr/>
        </p:nvPicPr>
        <p:blipFill>
          <a:blip r:embed="rId7"/>
          <a:stretch>
            <a:fillRect/>
          </a:stretch>
        </p:blipFill>
        <p:spPr>
          <a:xfrm>
            <a:off x="2599157" y="2988514"/>
            <a:ext cx="2535296" cy="1761470"/>
          </a:xfrm>
          <a:prstGeom prst="rect">
            <a:avLst/>
          </a:prstGeom>
          <a:effectLst>
            <a:outerShdw blurRad="50800" dist="50800" dir="5400000" algn="ctr" rotWithShape="0">
              <a:schemeClr val="accent1"/>
            </a:outerShdw>
          </a:effectLst>
        </p:spPr>
      </p:pic>
      <p:sp>
        <p:nvSpPr>
          <p:cNvPr id="26" name="Callout: Line with Border and Accent Bar 25">
            <a:extLst>
              <a:ext uri="{FF2B5EF4-FFF2-40B4-BE49-F238E27FC236}">
                <a16:creationId xmlns:a16="http://schemas.microsoft.com/office/drawing/2014/main" id="{DED1E246-E7E9-4311-8347-A713E4E2D4F6}"/>
              </a:ext>
            </a:extLst>
          </p:cNvPr>
          <p:cNvSpPr/>
          <p:nvPr/>
        </p:nvSpPr>
        <p:spPr bwMode="gray">
          <a:xfrm>
            <a:off x="5745313" y="3186260"/>
            <a:ext cx="2956309" cy="1342693"/>
          </a:xfrm>
          <a:prstGeom prst="accentBorderCallout1">
            <a:avLst>
              <a:gd name="adj1" fmla="val 18750"/>
              <a:gd name="adj2" fmla="val -8333"/>
              <a:gd name="adj3" fmla="val 19552"/>
              <a:gd name="adj4" fmla="val -20711"/>
            </a:avLst>
          </a:prstGeom>
          <a:solidFill>
            <a:schemeClr val="bg1"/>
          </a:solidFill>
          <a:ln w="6350" algn="ctr">
            <a:solidFill>
              <a:schemeClr val="accent1"/>
            </a:solidFill>
            <a:miter lim="800000"/>
            <a:headEnd/>
            <a:tailEnd/>
          </a:ln>
        </p:spPr>
        <p:txBody>
          <a:bodyPr lIns="90000" tIns="72000" rIns="90000" bIns="72000" rtlCol="0" anchor="ctr"/>
          <a:lstStyle/>
          <a:p>
            <a:pPr fontAlgn="base">
              <a:spcBef>
                <a:spcPct val="50000"/>
              </a:spcBef>
              <a:spcAft>
                <a:spcPct val="0"/>
              </a:spcAft>
              <a:buClr>
                <a:srgbClr val="F0AB00"/>
              </a:buClr>
            </a:pPr>
            <a:r>
              <a:rPr lang="zh-CN" altLang="en-US" sz="1600" kern="0" dirty="0">
                <a:latin typeface="メイリオ" panose="020B0604030504040204" pitchFamily="50" charset="-128"/>
                <a:ea typeface="メイリオ" panose="020B0604030504040204" pitchFamily="50" charset="-128"/>
                <a:cs typeface="Arial Unicode MS" pitchFamily="34" charset="-128"/>
              </a:rPr>
              <a:t>填写订单确认的号码（自定义，选填）</a:t>
            </a:r>
            <a:endParaRPr lang="en-US" altLang="zh-CN" sz="1600" kern="0" dirty="0">
              <a:latin typeface="メイリオ" panose="020B0604030504040204" pitchFamily="50" charset="-128"/>
              <a:ea typeface="メイリオ" panose="020B0604030504040204" pitchFamily="50" charset="-128"/>
              <a:cs typeface="Arial Unicode MS" pitchFamily="34" charset="-128"/>
            </a:endParaRPr>
          </a:p>
          <a:p>
            <a:pPr fontAlgn="base">
              <a:spcBef>
                <a:spcPct val="50000"/>
              </a:spcBef>
              <a:spcAft>
                <a:spcPct val="0"/>
              </a:spcAft>
              <a:buClr>
                <a:srgbClr val="F0AB00"/>
              </a:buClr>
            </a:pPr>
            <a:r>
              <a:rPr lang="zh-CN" altLang="en-US" sz="1600" kern="0" dirty="0">
                <a:latin typeface="メイリオ" panose="020B0604030504040204" pitchFamily="50" charset="-128"/>
                <a:ea typeface="メイリオ" panose="020B0604030504040204" pitchFamily="50" charset="-128"/>
                <a:cs typeface="Arial Unicode MS" pitchFamily="34" charset="-128"/>
              </a:rPr>
              <a:t>备注：</a:t>
            </a:r>
            <a:r>
              <a:rPr lang="zh-CN" altLang="en-US" sz="1600" b="1" kern="0" dirty="0">
                <a:solidFill>
                  <a:srgbClr val="FF0000"/>
                </a:solidFill>
                <a:latin typeface="メイリオ" panose="020B0604030504040204" pitchFamily="50" charset="-128"/>
                <a:ea typeface="メイリオ" panose="020B0604030504040204" pitchFamily="50" charset="-128"/>
                <a:cs typeface="Arial Unicode MS" pitchFamily="34" charset="-128"/>
              </a:rPr>
              <a:t>请填写拒绝原因</a:t>
            </a:r>
            <a:endParaRPr lang="en-US" altLang="zh-CN" sz="1600" b="1" kern="0" dirty="0">
              <a:solidFill>
                <a:srgbClr val="FF0000"/>
              </a:solidFill>
              <a:latin typeface="メイリオ" panose="020B0604030504040204" pitchFamily="50" charset="-128"/>
              <a:ea typeface="メイリオ" panose="020B0604030504040204" pitchFamily="50" charset="-128"/>
              <a:cs typeface="Arial Unicode MS" pitchFamily="34" charset="-128"/>
            </a:endParaRPr>
          </a:p>
          <a:p>
            <a:pPr fontAlgn="base">
              <a:spcBef>
                <a:spcPct val="50000"/>
              </a:spcBef>
              <a:spcAft>
                <a:spcPct val="0"/>
              </a:spcAft>
              <a:buClr>
                <a:srgbClr val="F0AB00"/>
              </a:buClr>
            </a:pPr>
            <a:r>
              <a:rPr lang="zh-CN" altLang="en-US" sz="1600" kern="0" dirty="0">
                <a:latin typeface="メイリオ" panose="020B0604030504040204" pitchFamily="50" charset="-128"/>
                <a:ea typeface="メイリオ" panose="020B0604030504040204" pitchFamily="50" charset="-128"/>
                <a:cs typeface="Arial Unicode MS" pitchFamily="34" charset="-128"/>
              </a:rPr>
              <a:t>点击“拒绝订单”</a:t>
            </a:r>
            <a:endParaRPr lang="en-US" altLang="ja-JP" sz="2000" kern="0" dirty="0">
              <a:latin typeface="メイリオ" panose="020B0604030504040204" pitchFamily="50" charset="-128"/>
              <a:ea typeface="メイリオ" panose="020B0604030504040204" pitchFamily="50" charset="-128"/>
              <a:cs typeface="Arial Unicode MS" pitchFamily="34" charset="-128"/>
            </a:endParaRPr>
          </a:p>
        </p:txBody>
      </p:sp>
      <p:pic>
        <p:nvPicPr>
          <p:cNvPr id="14" name="Picture 13">
            <a:extLst>
              <a:ext uri="{FF2B5EF4-FFF2-40B4-BE49-F238E27FC236}">
                <a16:creationId xmlns:a16="http://schemas.microsoft.com/office/drawing/2014/main" id="{062C100C-931E-4339-9198-3095AFCC2754}"/>
              </a:ext>
            </a:extLst>
          </p:cNvPr>
          <p:cNvPicPr>
            <a:picLocks noChangeAspect="1"/>
          </p:cNvPicPr>
          <p:nvPr/>
        </p:nvPicPr>
        <p:blipFill>
          <a:blip r:embed="rId8"/>
          <a:stretch>
            <a:fillRect/>
          </a:stretch>
        </p:blipFill>
        <p:spPr>
          <a:xfrm>
            <a:off x="151071" y="4860960"/>
            <a:ext cx="4983382" cy="1425144"/>
          </a:xfrm>
          <a:prstGeom prst="rect">
            <a:avLst/>
          </a:prstGeom>
          <a:effectLst>
            <a:outerShdw blurRad="50800" dist="50800" dir="5400000" algn="ctr" rotWithShape="0">
              <a:schemeClr val="accent1"/>
            </a:outerShdw>
          </a:effectLst>
        </p:spPr>
      </p:pic>
      <p:sp>
        <p:nvSpPr>
          <p:cNvPr id="28" name="Callout: Line with Border and Accent Bar 27">
            <a:extLst>
              <a:ext uri="{FF2B5EF4-FFF2-40B4-BE49-F238E27FC236}">
                <a16:creationId xmlns:a16="http://schemas.microsoft.com/office/drawing/2014/main" id="{542F4671-9ED1-4836-8091-2375B3A2C51F}"/>
              </a:ext>
            </a:extLst>
          </p:cNvPr>
          <p:cNvSpPr/>
          <p:nvPr/>
        </p:nvSpPr>
        <p:spPr bwMode="gray">
          <a:xfrm>
            <a:off x="5745313" y="5077489"/>
            <a:ext cx="2956309" cy="427765"/>
          </a:xfrm>
          <a:prstGeom prst="accentBorderCallout1">
            <a:avLst>
              <a:gd name="adj1" fmla="val 18750"/>
              <a:gd name="adj2" fmla="val -8333"/>
              <a:gd name="adj3" fmla="val 19552"/>
              <a:gd name="adj4" fmla="val -20711"/>
            </a:avLst>
          </a:prstGeom>
          <a:solidFill>
            <a:schemeClr val="bg1"/>
          </a:solidFill>
          <a:ln w="6350" algn="ctr">
            <a:solidFill>
              <a:schemeClr val="accent1"/>
            </a:solidFill>
            <a:miter lim="800000"/>
            <a:headEnd/>
            <a:tailEnd/>
          </a:ln>
        </p:spPr>
        <p:txBody>
          <a:bodyPr lIns="90000" tIns="72000" rIns="90000" bIns="72000" rtlCol="0" anchor="ctr"/>
          <a:lstStyle/>
          <a:p>
            <a:pPr fontAlgn="base">
              <a:spcBef>
                <a:spcPct val="50000"/>
              </a:spcBef>
              <a:spcAft>
                <a:spcPct val="0"/>
              </a:spcAft>
              <a:buClr>
                <a:srgbClr val="F0AB00"/>
              </a:buClr>
            </a:pPr>
            <a:r>
              <a:rPr lang="zh-CN" altLang="en-US" sz="1600" kern="0" dirty="0">
                <a:latin typeface="メイリオ" panose="020B0604030504040204" pitchFamily="50" charset="-128"/>
                <a:ea typeface="メイリオ" panose="020B0604030504040204" pitchFamily="50" charset="-128"/>
                <a:cs typeface="Arial Unicode MS" pitchFamily="34" charset="-128"/>
              </a:rPr>
              <a:t>订单状态显示：</a:t>
            </a:r>
            <a:r>
              <a:rPr lang="zh-CN" altLang="en-US" sz="1600" b="1" kern="0" dirty="0">
                <a:latin typeface="メイリオ" panose="020B0604030504040204" pitchFamily="50" charset="-128"/>
                <a:ea typeface="メイリオ" panose="020B0604030504040204" pitchFamily="50" charset="-128"/>
                <a:cs typeface="Arial Unicode MS" pitchFamily="34" charset="-128"/>
              </a:rPr>
              <a:t>已拒绝</a:t>
            </a:r>
            <a:endParaRPr lang="en-US" altLang="ja-JP" sz="1600" b="1" kern="0" dirty="0">
              <a:latin typeface="メイリオ" panose="020B0604030504040204" pitchFamily="50" charset="-128"/>
              <a:ea typeface="メイリオ" panose="020B0604030504040204" pitchFamily="50" charset="-128"/>
              <a:cs typeface="Arial Unicode MS" pitchFamily="34" charset="-128"/>
            </a:endParaRPr>
          </a:p>
        </p:txBody>
      </p:sp>
      <p:sp>
        <p:nvSpPr>
          <p:cNvPr id="16" name="Rectangle 15">
            <a:extLst>
              <a:ext uri="{FF2B5EF4-FFF2-40B4-BE49-F238E27FC236}">
                <a16:creationId xmlns:a16="http://schemas.microsoft.com/office/drawing/2014/main" id="{6B971556-C7A0-4F6F-9605-B0F8A3AB9010}"/>
              </a:ext>
            </a:extLst>
          </p:cNvPr>
          <p:cNvSpPr/>
          <p:nvPr/>
        </p:nvSpPr>
        <p:spPr bwMode="gray">
          <a:xfrm>
            <a:off x="239714" y="2501184"/>
            <a:ext cx="863222" cy="404488"/>
          </a:xfrm>
          <a:prstGeom prst="rect">
            <a:avLst/>
          </a:prstGeom>
          <a:noFill/>
          <a:ln w="3810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17" name="Rectangle 16">
            <a:extLst>
              <a:ext uri="{FF2B5EF4-FFF2-40B4-BE49-F238E27FC236}">
                <a16:creationId xmlns:a16="http://schemas.microsoft.com/office/drawing/2014/main" id="{F578D367-2AA1-4E32-B938-1DCB2C148C7A}"/>
              </a:ext>
            </a:extLst>
          </p:cNvPr>
          <p:cNvSpPr/>
          <p:nvPr/>
        </p:nvSpPr>
        <p:spPr bwMode="gray">
          <a:xfrm>
            <a:off x="2971800" y="3733505"/>
            <a:ext cx="1529876" cy="573319"/>
          </a:xfrm>
          <a:prstGeom prst="rect">
            <a:avLst/>
          </a:prstGeom>
          <a:noFill/>
          <a:ln w="3810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18" name="Rectangle 17">
            <a:extLst>
              <a:ext uri="{FF2B5EF4-FFF2-40B4-BE49-F238E27FC236}">
                <a16:creationId xmlns:a16="http://schemas.microsoft.com/office/drawing/2014/main" id="{9403C422-0494-4BA0-8B75-596B4B6F4FA9}"/>
              </a:ext>
            </a:extLst>
          </p:cNvPr>
          <p:cNvSpPr/>
          <p:nvPr/>
        </p:nvSpPr>
        <p:spPr bwMode="gray">
          <a:xfrm>
            <a:off x="3717048" y="4306824"/>
            <a:ext cx="716971" cy="312808"/>
          </a:xfrm>
          <a:prstGeom prst="rect">
            <a:avLst/>
          </a:prstGeom>
          <a:noFill/>
          <a:ln w="3810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29" name="Rectangle 28">
            <a:extLst>
              <a:ext uri="{FF2B5EF4-FFF2-40B4-BE49-F238E27FC236}">
                <a16:creationId xmlns:a16="http://schemas.microsoft.com/office/drawing/2014/main" id="{1605C2D3-2ED6-4895-B373-61A02A4407D4}"/>
              </a:ext>
            </a:extLst>
          </p:cNvPr>
          <p:cNvSpPr/>
          <p:nvPr/>
        </p:nvSpPr>
        <p:spPr bwMode="gray">
          <a:xfrm>
            <a:off x="4043626" y="5371288"/>
            <a:ext cx="747830" cy="374171"/>
          </a:xfrm>
          <a:prstGeom prst="rect">
            <a:avLst/>
          </a:prstGeom>
          <a:noFill/>
          <a:ln w="3810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Tree>
    <p:extLst>
      <p:ext uri="{BB962C8B-B14F-4D97-AF65-F5344CB8AC3E}">
        <p14:creationId xmlns:p14="http://schemas.microsoft.com/office/powerpoint/2010/main" val="1628461523"/>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737D9-A3F2-4C75-AFA3-D07CF70BCA4B}"/>
              </a:ext>
            </a:extLst>
          </p:cNvPr>
          <p:cNvSpPr>
            <a:spLocks noGrp="1"/>
          </p:cNvSpPr>
          <p:nvPr>
            <p:ph type="title"/>
          </p:nvPr>
        </p:nvSpPr>
        <p:spPr/>
        <p:txBody>
          <a:bodyPr/>
          <a:lstStyle/>
          <a:p>
            <a:r>
              <a:rPr lang="zh-CN" altLang="en-US" dirty="0"/>
              <a:t>处理失败的订单（</a:t>
            </a:r>
            <a:r>
              <a:rPr lang="en-US" altLang="zh-CN" dirty="0"/>
              <a:t>1</a:t>
            </a:r>
            <a:r>
              <a:rPr lang="zh-CN" altLang="en-US" dirty="0"/>
              <a:t>）</a:t>
            </a:r>
            <a:endParaRPr lang="en-US" dirty="0"/>
          </a:p>
        </p:txBody>
      </p:sp>
      <p:sp>
        <p:nvSpPr>
          <p:cNvPr id="4" name="Slide Number Placeholder 3">
            <a:extLst>
              <a:ext uri="{FF2B5EF4-FFF2-40B4-BE49-F238E27FC236}">
                <a16:creationId xmlns:a16="http://schemas.microsoft.com/office/drawing/2014/main" id="{B16052E6-101A-48B5-B275-AB77B9895976}"/>
              </a:ext>
            </a:extLst>
          </p:cNvPr>
          <p:cNvSpPr>
            <a:spLocks noGrp="1"/>
          </p:cNvSpPr>
          <p:nvPr>
            <p:ph type="sldNum" sz="quarter" idx="4"/>
          </p:nvPr>
        </p:nvSpPr>
        <p:spPr/>
        <p:txBody>
          <a:bodyPr/>
          <a:lstStyle/>
          <a:p>
            <a:fld id="{3DF1AFCE-D540-41EE-B441-3ED6DEB25CDC}" type="slidenum">
              <a:rPr lang="en-US" smtClean="0">
                <a:solidFill>
                  <a:prstClr val="white"/>
                </a:solidFill>
              </a:rPr>
              <a:pPr/>
              <a:t>32</a:t>
            </a:fld>
            <a:endParaRPr lang="en-US" dirty="0">
              <a:solidFill>
                <a:prstClr val="white"/>
              </a:solidFill>
            </a:endParaRPr>
          </a:p>
        </p:txBody>
      </p:sp>
      <p:sp>
        <p:nvSpPr>
          <p:cNvPr id="5" name="Callout: Line with Border and Accent Bar 4">
            <a:extLst>
              <a:ext uri="{FF2B5EF4-FFF2-40B4-BE49-F238E27FC236}">
                <a16:creationId xmlns:a16="http://schemas.microsoft.com/office/drawing/2014/main" id="{60F79950-51E7-4926-8553-BABFABD5C6D0}"/>
              </a:ext>
            </a:extLst>
          </p:cNvPr>
          <p:cNvSpPr/>
          <p:nvPr/>
        </p:nvSpPr>
        <p:spPr bwMode="gray">
          <a:xfrm>
            <a:off x="618106" y="1813632"/>
            <a:ext cx="2115950" cy="816853"/>
          </a:xfrm>
          <a:prstGeom prst="accentBorderCallout1">
            <a:avLst>
              <a:gd name="adj1" fmla="val 52311"/>
              <a:gd name="adj2" fmla="val 106665"/>
              <a:gd name="adj3" fmla="val 52091"/>
              <a:gd name="adj4" fmla="val 114489"/>
            </a:avLst>
          </a:prstGeom>
          <a:solidFill>
            <a:schemeClr val="bg1"/>
          </a:solidFill>
          <a:ln w="6350" algn="ctr">
            <a:solidFill>
              <a:schemeClr val="accent1"/>
            </a:solidFill>
            <a:miter lim="800000"/>
            <a:headEnd/>
            <a:tailEnd/>
          </a:ln>
        </p:spPr>
        <p:txBody>
          <a:bodyPr lIns="90000" tIns="72000" rIns="90000" bIns="72000" rtlCol="0" anchor="ctr"/>
          <a:lstStyle/>
          <a:p>
            <a:pPr lvl="0">
              <a:lnSpc>
                <a:spcPts val="1700"/>
              </a:lnSpc>
              <a:spcAft>
                <a:spcPts val="600"/>
              </a:spcAft>
              <a:buClr>
                <a:srgbClr val="D47619"/>
              </a:buClr>
              <a:buSzPct val="120000"/>
              <a:defRPr/>
            </a:pPr>
            <a:r>
              <a:rPr lang="en-US" altLang="zh-CN" sz="1600" dirty="0">
                <a:solidFill>
                  <a:srgbClr val="000000"/>
                </a:solidFill>
                <a:latin typeface="Meiryo" panose="020B0604030504040204" pitchFamily="34" charset="-128"/>
                <a:ea typeface="Meiryo" panose="020B0604030504040204" pitchFamily="34" charset="-128"/>
                <a:cs typeface="Meiryo" panose="020B0604030504040204" pitchFamily="34" charset="-128"/>
              </a:rPr>
              <a:t>1.</a:t>
            </a:r>
            <a:r>
              <a:rPr lang="zh-CN" altLang="en-US" sz="1600" dirty="0">
                <a:solidFill>
                  <a:srgbClr val="000000"/>
                </a:solidFill>
                <a:latin typeface="Meiryo" panose="020B0604030504040204" pitchFamily="34" charset="-128"/>
                <a:ea typeface="Meiryo" panose="020B0604030504040204" pitchFamily="34" charset="-128"/>
                <a:cs typeface="Meiryo" panose="020B0604030504040204" pitchFamily="34" charset="-128"/>
              </a:rPr>
              <a:t>从邮件订单进入，点击“订单历史记录”</a:t>
            </a:r>
            <a:endParaRPr lang="en-US" sz="1600" kern="0" dirty="0">
              <a:solidFill>
                <a:srgbClr val="000000"/>
              </a:solidFill>
              <a:latin typeface="Meiryo" panose="020B0604030504040204" pitchFamily="34" charset="-128"/>
              <a:ea typeface="Meiryo" panose="020B0604030504040204" pitchFamily="34" charset="-128"/>
              <a:cs typeface="Meiryo" panose="020B0604030504040204" pitchFamily="34" charset="-128"/>
            </a:endParaRPr>
          </a:p>
        </p:txBody>
      </p:sp>
      <p:pic>
        <p:nvPicPr>
          <p:cNvPr id="6" name="Picture 5">
            <a:extLst>
              <a:ext uri="{FF2B5EF4-FFF2-40B4-BE49-F238E27FC236}">
                <a16:creationId xmlns:a16="http://schemas.microsoft.com/office/drawing/2014/main" id="{838768C2-823B-4A08-9BD7-DC3EE75C2A97}"/>
              </a:ext>
            </a:extLst>
          </p:cNvPr>
          <p:cNvPicPr>
            <a:picLocks noChangeAspect="1"/>
          </p:cNvPicPr>
          <p:nvPr/>
        </p:nvPicPr>
        <p:blipFill>
          <a:blip r:embed="rId2"/>
          <a:stretch>
            <a:fillRect/>
          </a:stretch>
        </p:blipFill>
        <p:spPr>
          <a:xfrm>
            <a:off x="3194263" y="1282861"/>
            <a:ext cx="5482716" cy="1658302"/>
          </a:xfrm>
          <a:prstGeom prst="rect">
            <a:avLst/>
          </a:prstGeom>
          <a:effectLst>
            <a:outerShdw blurRad="50800" dist="50800" dir="5400000" algn="ctr" rotWithShape="0">
              <a:schemeClr val="accent1"/>
            </a:outerShdw>
          </a:effectLst>
        </p:spPr>
      </p:pic>
      <p:sp>
        <p:nvSpPr>
          <p:cNvPr id="7" name="Callout: Line with Border and Accent Bar 6">
            <a:extLst>
              <a:ext uri="{FF2B5EF4-FFF2-40B4-BE49-F238E27FC236}">
                <a16:creationId xmlns:a16="http://schemas.microsoft.com/office/drawing/2014/main" id="{EB0DA101-59FA-4FA0-BA4B-71837083AF1C}"/>
              </a:ext>
            </a:extLst>
          </p:cNvPr>
          <p:cNvSpPr/>
          <p:nvPr/>
        </p:nvSpPr>
        <p:spPr bwMode="gray">
          <a:xfrm>
            <a:off x="618106" y="3567796"/>
            <a:ext cx="2115950" cy="494520"/>
          </a:xfrm>
          <a:prstGeom prst="accentBorderCallout1">
            <a:avLst>
              <a:gd name="adj1" fmla="val 52311"/>
              <a:gd name="adj2" fmla="val 106665"/>
              <a:gd name="adj3" fmla="val 52091"/>
              <a:gd name="adj4" fmla="val 114489"/>
            </a:avLst>
          </a:prstGeom>
          <a:solidFill>
            <a:schemeClr val="bg1"/>
          </a:solidFill>
          <a:ln w="6350" algn="ctr">
            <a:solidFill>
              <a:schemeClr val="accent1"/>
            </a:solidFill>
            <a:miter lim="800000"/>
            <a:headEnd/>
            <a:tailEnd/>
          </a:ln>
        </p:spPr>
        <p:txBody>
          <a:bodyPr lIns="90000" tIns="72000" rIns="90000" bIns="72000" rtlCol="0" anchor="ctr"/>
          <a:lstStyle/>
          <a:p>
            <a:pPr lvl="0">
              <a:lnSpc>
                <a:spcPts val="1700"/>
              </a:lnSpc>
              <a:spcAft>
                <a:spcPts val="600"/>
              </a:spcAft>
              <a:buClr>
                <a:srgbClr val="D47619"/>
              </a:buClr>
              <a:buSzPct val="120000"/>
              <a:defRPr/>
            </a:pPr>
            <a:r>
              <a:rPr lang="en-US" altLang="zh-CN" sz="1600" dirty="0">
                <a:solidFill>
                  <a:srgbClr val="000000"/>
                </a:solidFill>
                <a:latin typeface="Meiryo" panose="020B0604030504040204" pitchFamily="34" charset="-128"/>
                <a:ea typeface="Meiryo" panose="020B0604030504040204" pitchFamily="34" charset="-128"/>
                <a:cs typeface="Meiryo" panose="020B0604030504040204" pitchFamily="34" charset="-128"/>
              </a:rPr>
              <a:t>2.</a:t>
            </a:r>
            <a:r>
              <a:rPr lang="zh-CN" altLang="en-US" sz="1600" dirty="0">
                <a:solidFill>
                  <a:srgbClr val="000000"/>
                </a:solidFill>
                <a:latin typeface="Meiryo" panose="020B0604030504040204" pitchFamily="34" charset="-128"/>
                <a:ea typeface="Meiryo" panose="020B0604030504040204" pitchFamily="34" charset="-128"/>
                <a:cs typeface="Meiryo" panose="020B0604030504040204" pitchFamily="34" charset="-128"/>
              </a:rPr>
              <a:t>查看失败原因</a:t>
            </a:r>
            <a:endParaRPr lang="en-US" sz="1600" kern="0" dirty="0">
              <a:solidFill>
                <a:srgbClr val="000000"/>
              </a:solidFill>
              <a:latin typeface="Meiryo" panose="020B0604030504040204" pitchFamily="34" charset="-128"/>
              <a:ea typeface="Meiryo" panose="020B0604030504040204" pitchFamily="34" charset="-128"/>
              <a:cs typeface="Meiryo" panose="020B0604030504040204" pitchFamily="34" charset="-128"/>
            </a:endParaRPr>
          </a:p>
        </p:txBody>
      </p:sp>
      <p:pic>
        <p:nvPicPr>
          <p:cNvPr id="8" name="Picture 7">
            <a:extLst>
              <a:ext uri="{FF2B5EF4-FFF2-40B4-BE49-F238E27FC236}">
                <a16:creationId xmlns:a16="http://schemas.microsoft.com/office/drawing/2014/main" id="{F3964AD5-D29B-46AC-B6FF-61C217AB8739}"/>
              </a:ext>
            </a:extLst>
          </p:cNvPr>
          <p:cNvPicPr>
            <a:picLocks noChangeAspect="1"/>
          </p:cNvPicPr>
          <p:nvPr/>
        </p:nvPicPr>
        <p:blipFill>
          <a:blip r:embed="rId3"/>
          <a:stretch>
            <a:fillRect/>
          </a:stretch>
        </p:blipFill>
        <p:spPr>
          <a:xfrm>
            <a:off x="3140937" y="3144024"/>
            <a:ext cx="5657167" cy="2266962"/>
          </a:xfrm>
          <a:prstGeom prst="rect">
            <a:avLst/>
          </a:prstGeom>
          <a:effectLst>
            <a:outerShdw blurRad="50800" dist="50800" dir="5400000" algn="ctr" rotWithShape="0">
              <a:schemeClr val="accent1"/>
            </a:outerShdw>
          </a:effectLst>
        </p:spPr>
      </p:pic>
    </p:spTree>
    <p:extLst>
      <p:ext uri="{BB962C8B-B14F-4D97-AF65-F5344CB8AC3E}">
        <p14:creationId xmlns:p14="http://schemas.microsoft.com/office/powerpoint/2010/main" val="139410055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797B9A-14BD-43A9-B025-2922DBD6F254}"/>
              </a:ext>
            </a:extLst>
          </p:cNvPr>
          <p:cNvSpPr>
            <a:spLocks noGrp="1"/>
          </p:cNvSpPr>
          <p:nvPr>
            <p:ph type="title"/>
          </p:nvPr>
        </p:nvSpPr>
        <p:spPr/>
        <p:txBody>
          <a:bodyPr/>
          <a:lstStyle/>
          <a:p>
            <a:r>
              <a:rPr lang="zh-CN" altLang="en-US" dirty="0"/>
              <a:t>处理失败的订单（</a:t>
            </a:r>
            <a:r>
              <a:rPr lang="en-US" altLang="zh-CN" dirty="0"/>
              <a:t>2</a:t>
            </a:r>
            <a:r>
              <a:rPr lang="zh-CN" altLang="en-US" dirty="0"/>
              <a:t>）</a:t>
            </a:r>
            <a:endParaRPr lang="en-US" dirty="0"/>
          </a:p>
        </p:txBody>
      </p:sp>
      <p:pic>
        <p:nvPicPr>
          <p:cNvPr id="5" name="Picture 4">
            <a:extLst>
              <a:ext uri="{FF2B5EF4-FFF2-40B4-BE49-F238E27FC236}">
                <a16:creationId xmlns:a16="http://schemas.microsoft.com/office/drawing/2014/main" id="{BDB036B4-86A8-44C2-8EE5-74467F173F01}"/>
              </a:ext>
            </a:extLst>
          </p:cNvPr>
          <p:cNvPicPr>
            <a:picLocks noChangeAspect="1"/>
          </p:cNvPicPr>
          <p:nvPr/>
        </p:nvPicPr>
        <p:blipFill>
          <a:blip r:embed="rId2"/>
          <a:stretch>
            <a:fillRect/>
          </a:stretch>
        </p:blipFill>
        <p:spPr>
          <a:xfrm>
            <a:off x="3116784" y="1397724"/>
            <a:ext cx="5703216" cy="1314848"/>
          </a:xfrm>
          <a:prstGeom prst="rect">
            <a:avLst/>
          </a:prstGeom>
          <a:effectLst>
            <a:outerShdw blurRad="50800" dist="50800" dir="5400000" algn="ctr" rotWithShape="0">
              <a:schemeClr val="accent1"/>
            </a:outerShdw>
          </a:effectLst>
        </p:spPr>
      </p:pic>
      <p:sp>
        <p:nvSpPr>
          <p:cNvPr id="4" name="Slide Number Placeholder 3">
            <a:extLst>
              <a:ext uri="{FF2B5EF4-FFF2-40B4-BE49-F238E27FC236}">
                <a16:creationId xmlns:a16="http://schemas.microsoft.com/office/drawing/2014/main" id="{D3CF6E64-0CDE-4BC9-BB0D-10F68FD711D0}"/>
              </a:ext>
            </a:extLst>
          </p:cNvPr>
          <p:cNvSpPr>
            <a:spLocks noGrp="1"/>
          </p:cNvSpPr>
          <p:nvPr>
            <p:ph type="sldNum" sz="quarter" idx="4"/>
          </p:nvPr>
        </p:nvSpPr>
        <p:spPr/>
        <p:txBody>
          <a:bodyPr/>
          <a:lstStyle/>
          <a:p>
            <a:fld id="{3DF1AFCE-D540-41EE-B441-3ED6DEB25CDC}" type="slidenum">
              <a:rPr lang="en-US" smtClean="0">
                <a:solidFill>
                  <a:prstClr val="white"/>
                </a:solidFill>
              </a:rPr>
              <a:pPr/>
              <a:t>33</a:t>
            </a:fld>
            <a:endParaRPr lang="en-US" dirty="0">
              <a:solidFill>
                <a:prstClr val="white"/>
              </a:solidFill>
            </a:endParaRPr>
          </a:p>
        </p:txBody>
      </p:sp>
      <p:pic>
        <p:nvPicPr>
          <p:cNvPr id="6" name="Picture 5">
            <a:extLst>
              <a:ext uri="{FF2B5EF4-FFF2-40B4-BE49-F238E27FC236}">
                <a16:creationId xmlns:a16="http://schemas.microsoft.com/office/drawing/2014/main" id="{C10EFD71-2C05-42CC-83E0-CFB659B07532}"/>
              </a:ext>
            </a:extLst>
          </p:cNvPr>
          <p:cNvPicPr>
            <a:picLocks noChangeAspect="1"/>
          </p:cNvPicPr>
          <p:nvPr/>
        </p:nvPicPr>
        <p:blipFill>
          <a:blip r:embed="rId3"/>
          <a:stretch>
            <a:fillRect/>
          </a:stretch>
        </p:blipFill>
        <p:spPr>
          <a:xfrm>
            <a:off x="3116784" y="2950590"/>
            <a:ext cx="5669878" cy="1574275"/>
          </a:xfrm>
          <a:prstGeom prst="rect">
            <a:avLst/>
          </a:prstGeom>
          <a:effectLst>
            <a:outerShdw blurRad="50800" dist="50800" dir="5400000" algn="ctr" rotWithShape="0">
              <a:schemeClr val="accent1"/>
            </a:outerShdw>
          </a:effectLst>
        </p:spPr>
      </p:pic>
      <p:sp>
        <p:nvSpPr>
          <p:cNvPr id="7" name="Callout: Line with Border and Accent Bar 6">
            <a:extLst>
              <a:ext uri="{FF2B5EF4-FFF2-40B4-BE49-F238E27FC236}">
                <a16:creationId xmlns:a16="http://schemas.microsoft.com/office/drawing/2014/main" id="{C5DFFEE1-76F8-4986-8729-5D012C357F23}"/>
              </a:ext>
            </a:extLst>
          </p:cNvPr>
          <p:cNvSpPr/>
          <p:nvPr/>
        </p:nvSpPr>
        <p:spPr bwMode="gray">
          <a:xfrm>
            <a:off x="324000" y="1518523"/>
            <a:ext cx="2518373" cy="1092436"/>
          </a:xfrm>
          <a:prstGeom prst="accentBorderCallout1">
            <a:avLst>
              <a:gd name="adj1" fmla="val 52311"/>
              <a:gd name="adj2" fmla="val 106665"/>
              <a:gd name="adj3" fmla="val 52091"/>
              <a:gd name="adj4" fmla="val 114489"/>
            </a:avLst>
          </a:prstGeom>
          <a:solidFill>
            <a:schemeClr val="bg1"/>
          </a:solidFill>
          <a:ln w="6350" algn="ctr">
            <a:solidFill>
              <a:schemeClr val="accent1"/>
            </a:solidFill>
            <a:miter lim="800000"/>
            <a:headEnd/>
            <a:tailEnd/>
          </a:ln>
        </p:spPr>
        <p:txBody>
          <a:bodyPr lIns="90000" tIns="72000" rIns="90000" bIns="72000" rtlCol="0" anchor="ctr"/>
          <a:lstStyle/>
          <a:p>
            <a:pPr lvl="0">
              <a:lnSpc>
                <a:spcPts val="1700"/>
              </a:lnSpc>
              <a:spcAft>
                <a:spcPts val="600"/>
              </a:spcAft>
              <a:buClr>
                <a:srgbClr val="D47619"/>
              </a:buClr>
              <a:buSzPct val="120000"/>
              <a:defRPr/>
            </a:pPr>
            <a:r>
              <a:rPr lang="en-US" sz="1600" kern="0" dirty="0">
                <a:solidFill>
                  <a:srgbClr val="000000"/>
                </a:solidFill>
                <a:latin typeface="Meiryo" panose="020B0604030504040204" pitchFamily="34" charset="-128"/>
                <a:ea typeface="Meiryo" panose="020B0604030504040204" pitchFamily="34" charset="-128"/>
                <a:cs typeface="Meiryo" panose="020B0604030504040204" pitchFamily="34" charset="-128"/>
              </a:rPr>
              <a:t>3</a:t>
            </a:r>
            <a:r>
              <a:rPr lang="en-US" altLang="zh-CN" sz="1600" kern="0" dirty="0">
                <a:solidFill>
                  <a:srgbClr val="000000"/>
                </a:solidFill>
                <a:latin typeface="Meiryo" panose="020B0604030504040204" pitchFamily="34" charset="-128"/>
                <a:ea typeface="Meiryo" panose="020B0604030504040204" pitchFamily="34" charset="-128"/>
                <a:cs typeface="Meiryo" panose="020B0604030504040204" pitchFamily="34" charset="-128"/>
              </a:rPr>
              <a:t>.</a:t>
            </a:r>
            <a:r>
              <a:rPr lang="zh-CN" altLang="en-US" sz="1600" kern="0" dirty="0">
                <a:solidFill>
                  <a:srgbClr val="000000"/>
                </a:solidFill>
                <a:latin typeface="Meiryo" panose="020B0604030504040204" pitchFamily="34" charset="-128"/>
                <a:ea typeface="Meiryo" panose="020B0604030504040204" pitchFamily="34" charset="-128"/>
                <a:cs typeface="Meiryo" panose="020B0604030504040204" pitchFamily="34" charset="-128"/>
              </a:rPr>
              <a:t>点击“公司设置”－</a:t>
            </a:r>
            <a:r>
              <a:rPr lang="en-US" altLang="zh-CN" sz="1600" kern="0" dirty="0">
                <a:solidFill>
                  <a:srgbClr val="000000"/>
                </a:solidFill>
                <a:latin typeface="Meiryo" panose="020B0604030504040204" pitchFamily="34" charset="-128"/>
                <a:ea typeface="Meiryo" panose="020B0604030504040204" pitchFamily="34" charset="-128"/>
                <a:cs typeface="Meiryo" panose="020B0604030504040204" pitchFamily="34" charset="-128"/>
              </a:rPr>
              <a:t>Ariba Network</a:t>
            </a:r>
            <a:r>
              <a:rPr lang="zh-CN" altLang="en-US" sz="1600" kern="0" dirty="0">
                <a:solidFill>
                  <a:srgbClr val="000000"/>
                </a:solidFill>
                <a:latin typeface="Meiryo" panose="020B0604030504040204" pitchFamily="34" charset="-128"/>
                <a:ea typeface="Meiryo" panose="020B0604030504040204" pitchFamily="34" charset="-128"/>
                <a:cs typeface="Meiryo" panose="020B0604030504040204" pitchFamily="34" charset="-128"/>
              </a:rPr>
              <a:t>设置－电子订单传送。修改无效的电子邮件地址</a:t>
            </a:r>
            <a:endParaRPr lang="en-US" sz="1600" kern="0" dirty="0">
              <a:solidFill>
                <a:srgbClr val="000000"/>
              </a:solidFill>
              <a:latin typeface="Meiryo" panose="020B0604030504040204" pitchFamily="34" charset="-128"/>
              <a:ea typeface="Meiryo" panose="020B0604030504040204" pitchFamily="34" charset="-128"/>
              <a:cs typeface="Meiryo" panose="020B0604030504040204" pitchFamily="34" charset="-128"/>
            </a:endParaRPr>
          </a:p>
        </p:txBody>
      </p:sp>
      <p:sp>
        <p:nvSpPr>
          <p:cNvPr id="8" name="Callout: Line with Border and Accent Bar 7">
            <a:extLst>
              <a:ext uri="{FF2B5EF4-FFF2-40B4-BE49-F238E27FC236}">
                <a16:creationId xmlns:a16="http://schemas.microsoft.com/office/drawing/2014/main" id="{498FCB2A-1AE6-473E-A98D-420E53398CD8}"/>
              </a:ext>
            </a:extLst>
          </p:cNvPr>
          <p:cNvSpPr/>
          <p:nvPr/>
        </p:nvSpPr>
        <p:spPr bwMode="gray">
          <a:xfrm>
            <a:off x="324000" y="3381101"/>
            <a:ext cx="2602659" cy="801234"/>
          </a:xfrm>
          <a:prstGeom prst="accentBorderCallout1">
            <a:avLst>
              <a:gd name="adj1" fmla="val 52311"/>
              <a:gd name="adj2" fmla="val 106665"/>
              <a:gd name="adj3" fmla="val 52091"/>
              <a:gd name="adj4" fmla="val 114489"/>
            </a:avLst>
          </a:prstGeom>
          <a:solidFill>
            <a:schemeClr val="bg1"/>
          </a:solidFill>
          <a:ln w="6350" algn="ctr">
            <a:solidFill>
              <a:schemeClr val="accent1"/>
            </a:solidFill>
            <a:miter lim="800000"/>
            <a:headEnd/>
            <a:tailEnd/>
          </a:ln>
        </p:spPr>
        <p:txBody>
          <a:bodyPr lIns="90000" tIns="72000" rIns="90000" bIns="72000" rtlCol="0" anchor="ctr"/>
          <a:lstStyle/>
          <a:p>
            <a:pPr lvl="0">
              <a:lnSpc>
                <a:spcPts val="1700"/>
              </a:lnSpc>
              <a:spcAft>
                <a:spcPts val="600"/>
              </a:spcAft>
              <a:buClr>
                <a:srgbClr val="D47619"/>
              </a:buClr>
              <a:buSzPct val="120000"/>
              <a:defRPr/>
            </a:pPr>
            <a:r>
              <a:rPr lang="en-US" altLang="zh-CN" sz="1600" kern="0" dirty="0">
                <a:solidFill>
                  <a:srgbClr val="000000"/>
                </a:solidFill>
                <a:latin typeface="Meiryo" panose="020B0604030504040204" pitchFamily="34" charset="-128"/>
                <a:ea typeface="Meiryo" panose="020B0604030504040204" pitchFamily="34" charset="-128"/>
                <a:cs typeface="Meiryo" panose="020B0604030504040204" pitchFamily="34" charset="-128"/>
              </a:rPr>
              <a:t>4.</a:t>
            </a:r>
            <a:r>
              <a:rPr lang="zh-CN" altLang="en-US" sz="1600" kern="0" dirty="0">
                <a:solidFill>
                  <a:srgbClr val="000000"/>
                </a:solidFill>
                <a:latin typeface="Meiryo" panose="020B0604030504040204" pitchFamily="34" charset="-128"/>
                <a:ea typeface="Meiryo" panose="020B0604030504040204" pitchFamily="34" charset="-128"/>
                <a:cs typeface="Meiryo" panose="020B0604030504040204" pitchFamily="34" charset="-128"/>
              </a:rPr>
              <a:t>点击失败的订单，点击“重新发送”</a:t>
            </a:r>
            <a:endParaRPr lang="en-US" sz="1600" kern="0" dirty="0">
              <a:solidFill>
                <a:srgbClr val="000000"/>
              </a:solidFill>
              <a:latin typeface="Meiryo" panose="020B0604030504040204" pitchFamily="34" charset="-128"/>
              <a:ea typeface="Meiryo" panose="020B0604030504040204" pitchFamily="34" charset="-128"/>
              <a:cs typeface="Meiryo" panose="020B0604030504040204" pitchFamily="34" charset="-128"/>
            </a:endParaRPr>
          </a:p>
        </p:txBody>
      </p:sp>
      <p:sp>
        <p:nvSpPr>
          <p:cNvPr id="10" name="TextBox 9">
            <a:extLst>
              <a:ext uri="{FF2B5EF4-FFF2-40B4-BE49-F238E27FC236}">
                <a16:creationId xmlns:a16="http://schemas.microsoft.com/office/drawing/2014/main" id="{F1CC1E11-5C13-46C5-8DE9-ABED8CB43D7D}"/>
              </a:ext>
            </a:extLst>
          </p:cNvPr>
          <p:cNvSpPr txBox="1"/>
          <p:nvPr/>
        </p:nvSpPr>
        <p:spPr>
          <a:xfrm>
            <a:off x="324000" y="4850863"/>
            <a:ext cx="6014301" cy="984885"/>
          </a:xfrm>
          <a:prstGeom prst="rect">
            <a:avLst/>
          </a:prstGeom>
          <a:noFill/>
          <a:ln>
            <a:solidFill>
              <a:schemeClr val="accent1"/>
            </a:solidFill>
          </a:ln>
        </p:spPr>
        <p:txBody>
          <a:bodyPr wrap="square" lIns="0" tIns="0" rIns="0" bIns="0" rtlCol="0">
            <a:spAutoFit/>
          </a:bodyPr>
          <a:lstStyle/>
          <a:p>
            <a:pPr fontAlgn="base">
              <a:spcBef>
                <a:spcPts val="600"/>
              </a:spcBef>
              <a:spcAft>
                <a:spcPct val="0"/>
              </a:spcAft>
              <a:buClr>
                <a:srgbClr val="F0AB00"/>
              </a:buClr>
              <a:buSzPct val="80000"/>
            </a:pPr>
            <a:r>
              <a:rPr lang="zh-CN" altLang="en-US" sz="1800" b="1" kern="0" dirty="0">
                <a:ea typeface="Arial Unicode MS" pitchFamily="34" charset="-128"/>
                <a:cs typeface="Arial Unicode MS" pitchFamily="34" charset="-128"/>
              </a:rPr>
              <a:t>注意：</a:t>
            </a:r>
            <a:endParaRPr lang="en-US" altLang="zh-CN" sz="1800" b="1" kern="0" dirty="0">
              <a:ea typeface="Arial Unicode MS" pitchFamily="34" charset="-128"/>
              <a:cs typeface="Arial Unicode MS" pitchFamily="34" charset="-128"/>
            </a:endParaRPr>
          </a:p>
          <a:p>
            <a:pPr marL="285750" indent="-285750" fontAlgn="base">
              <a:spcBef>
                <a:spcPts val="600"/>
              </a:spcBef>
              <a:spcAft>
                <a:spcPct val="0"/>
              </a:spcAft>
              <a:buClr>
                <a:srgbClr val="F0AB00"/>
              </a:buClr>
              <a:buSzPct val="80000"/>
              <a:buFont typeface="Wingdings" panose="05000000000000000000" pitchFamily="2" charset="2"/>
              <a:buChar char="v"/>
            </a:pPr>
            <a:r>
              <a:rPr lang="zh-CN" altLang="en-US" sz="1800" b="1" kern="0" dirty="0">
                <a:solidFill>
                  <a:srgbClr val="FF0000"/>
                </a:solidFill>
                <a:ea typeface="Arial Unicode MS" pitchFamily="34" charset="-128"/>
                <a:cs typeface="Arial Unicode MS" pitchFamily="34" charset="-128"/>
              </a:rPr>
              <a:t>始终确保所有的电子邮箱地址都是有效的</a:t>
            </a:r>
            <a:endParaRPr lang="en-US" altLang="zh-CN" sz="1800" b="1" kern="0" dirty="0">
              <a:solidFill>
                <a:srgbClr val="FF0000"/>
              </a:solidFill>
              <a:ea typeface="Arial Unicode MS" pitchFamily="34" charset="-128"/>
              <a:cs typeface="Arial Unicode MS" pitchFamily="34" charset="-128"/>
            </a:endParaRPr>
          </a:p>
          <a:p>
            <a:pPr marL="285750" indent="-285750" fontAlgn="base">
              <a:spcBef>
                <a:spcPts val="600"/>
              </a:spcBef>
              <a:spcAft>
                <a:spcPct val="0"/>
              </a:spcAft>
              <a:buClr>
                <a:srgbClr val="F0AB00"/>
              </a:buClr>
              <a:buSzPct val="80000"/>
              <a:buFont typeface="Wingdings" panose="05000000000000000000" pitchFamily="2" charset="2"/>
              <a:buChar char="v"/>
            </a:pPr>
            <a:r>
              <a:rPr lang="zh-CN" altLang="en-US" b="1" kern="0" dirty="0">
                <a:solidFill>
                  <a:srgbClr val="FF0000"/>
                </a:solidFill>
                <a:ea typeface="Arial Unicode MS" pitchFamily="34" charset="-128"/>
                <a:cs typeface="Arial Unicode MS" pitchFamily="34" charset="-128"/>
              </a:rPr>
              <a:t>始终确保电子邮件地址的邮箱未满</a:t>
            </a:r>
            <a:endParaRPr lang="en-US" sz="1800" b="1" kern="0" dirty="0" err="1">
              <a:solidFill>
                <a:srgbClr val="FF0000"/>
              </a:solidFill>
              <a:ea typeface="Arial Unicode MS" pitchFamily="34" charset="-128"/>
              <a:cs typeface="Arial Unicode MS" pitchFamily="34" charset="-128"/>
            </a:endParaRPr>
          </a:p>
        </p:txBody>
      </p:sp>
    </p:spTree>
    <p:extLst>
      <p:ext uri="{BB962C8B-B14F-4D97-AF65-F5344CB8AC3E}">
        <p14:creationId xmlns:p14="http://schemas.microsoft.com/office/powerpoint/2010/main" val="235043387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37EE52-BAD6-40FF-A735-1A8DEE3C7A55}"/>
              </a:ext>
            </a:extLst>
          </p:cNvPr>
          <p:cNvSpPr>
            <a:spLocks noGrp="1"/>
          </p:cNvSpPr>
          <p:nvPr>
            <p:ph type="title"/>
          </p:nvPr>
        </p:nvSpPr>
        <p:spPr/>
        <p:txBody>
          <a:bodyPr/>
          <a:lstStyle/>
          <a:p>
            <a:r>
              <a:rPr lang="zh-CN" altLang="en-US" dirty="0"/>
              <a:t>订单确认的相关规则</a:t>
            </a:r>
            <a:endParaRPr lang="en-US" dirty="0"/>
          </a:p>
        </p:txBody>
      </p:sp>
      <p:sp>
        <p:nvSpPr>
          <p:cNvPr id="4" name="Slide Number Placeholder 3">
            <a:extLst>
              <a:ext uri="{FF2B5EF4-FFF2-40B4-BE49-F238E27FC236}">
                <a16:creationId xmlns:a16="http://schemas.microsoft.com/office/drawing/2014/main" id="{4705564D-01FC-42FA-8E55-460386968F73}"/>
              </a:ext>
            </a:extLst>
          </p:cNvPr>
          <p:cNvSpPr>
            <a:spLocks noGrp="1"/>
          </p:cNvSpPr>
          <p:nvPr>
            <p:ph type="sldNum" sz="quarter" idx="4"/>
          </p:nvPr>
        </p:nvSpPr>
        <p:spPr/>
        <p:txBody>
          <a:bodyPr/>
          <a:lstStyle/>
          <a:p>
            <a:fld id="{3DF1AFCE-D540-41EE-B441-3ED6DEB25CDC}" type="slidenum">
              <a:rPr lang="en-US" smtClean="0">
                <a:solidFill>
                  <a:prstClr val="white"/>
                </a:solidFill>
              </a:rPr>
              <a:pPr/>
              <a:t>34</a:t>
            </a:fld>
            <a:endParaRPr lang="en-US" dirty="0">
              <a:solidFill>
                <a:prstClr val="white"/>
              </a:solidFill>
            </a:endParaRPr>
          </a:p>
        </p:txBody>
      </p:sp>
      <p:pic>
        <p:nvPicPr>
          <p:cNvPr id="5" name="Picture 4">
            <a:extLst>
              <a:ext uri="{FF2B5EF4-FFF2-40B4-BE49-F238E27FC236}">
                <a16:creationId xmlns:a16="http://schemas.microsoft.com/office/drawing/2014/main" id="{1E697A81-AC07-4FB6-9FF0-A116F22B3293}"/>
              </a:ext>
            </a:extLst>
          </p:cNvPr>
          <p:cNvPicPr>
            <a:picLocks noChangeAspect="1"/>
          </p:cNvPicPr>
          <p:nvPr/>
        </p:nvPicPr>
        <p:blipFill>
          <a:blip r:embed="rId2"/>
          <a:stretch>
            <a:fillRect/>
          </a:stretch>
        </p:blipFill>
        <p:spPr>
          <a:xfrm>
            <a:off x="581025" y="1628775"/>
            <a:ext cx="7981950" cy="3600450"/>
          </a:xfrm>
          <a:prstGeom prst="rect">
            <a:avLst/>
          </a:prstGeom>
          <a:ln>
            <a:solidFill>
              <a:srgbClr val="007681"/>
            </a:solidFill>
          </a:ln>
        </p:spPr>
      </p:pic>
    </p:spTree>
    <p:extLst>
      <p:ext uri="{BB962C8B-B14F-4D97-AF65-F5344CB8AC3E}">
        <p14:creationId xmlns:p14="http://schemas.microsoft.com/office/powerpoint/2010/main" val="221526596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244D41-AE4C-4B20-8DFB-DCF98E6D1A0C}"/>
              </a:ext>
            </a:extLst>
          </p:cNvPr>
          <p:cNvSpPr>
            <a:spLocks noGrp="1"/>
          </p:cNvSpPr>
          <p:nvPr>
            <p:ph type="title"/>
          </p:nvPr>
        </p:nvSpPr>
        <p:spPr/>
        <p:txBody>
          <a:bodyPr/>
          <a:lstStyle/>
          <a:p>
            <a:r>
              <a:rPr lang="zh-CN" altLang="en-US" dirty="0"/>
              <a:t>创建发货通知（非必须，但建议大家提交）</a:t>
            </a:r>
            <a:endParaRPr lang="en-US" dirty="0"/>
          </a:p>
        </p:txBody>
      </p:sp>
      <p:sp>
        <p:nvSpPr>
          <p:cNvPr id="4" name="Slide Number Placeholder 3">
            <a:extLst>
              <a:ext uri="{FF2B5EF4-FFF2-40B4-BE49-F238E27FC236}">
                <a16:creationId xmlns:a16="http://schemas.microsoft.com/office/drawing/2014/main" id="{1920BA0E-BDDA-4DDB-98B4-8CFCE28A5D6E}"/>
              </a:ext>
            </a:extLst>
          </p:cNvPr>
          <p:cNvSpPr>
            <a:spLocks noGrp="1"/>
          </p:cNvSpPr>
          <p:nvPr>
            <p:ph type="sldNum" sz="quarter" idx="4"/>
          </p:nvPr>
        </p:nvSpPr>
        <p:spPr/>
        <p:txBody>
          <a:bodyPr/>
          <a:lstStyle/>
          <a:p>
            <a:fld id="{3DF1AFCE-D540-41EE-B441-3ED6DEB25CDC}" type="slidenum">
              <a:rPr lang="en-US" smtClean="0">
                <a:solidFill>
                  <a:prstClr val="white"/>
                </a:solidFill>
              </a:rPr>
              <a:pPr/>
              <a:t>35</a:t>
            </a:fld>
            <a:endParaRPr lang="en-US" dirty="0">
              <a:solidFill>
                <a:prstClr val="white"/>
              </a:solidFill>
            </a:endParaRPr>
          </a:p>
        </p:txBody>
      </p:sp>
      <p:sp>
        <p:nvSpPr>
          <p:cNvPr id="5" name="Callout: Line with Border and Accent Bar 4">
            <a:extLst>
              <a:ext uri="{FF2B5EF4-FFF2-40B4-BE49-F238E27FC236}">
                <a16:creationId xmlns:a16="http://schemas.microsoft.com/office/drawing/2014/main" id="{644655EC-2B60-431B-B2ED-829485E8B215}"/>
              </a:ext>
            </a:extLst>
          </p:cNvPr>
          <p:cNvSpPr/>
          <p:nvPr/>
        </p:nvSpPr>
        <p:spPr bwMode="gray">
          <a:xfrm>
            <a:off x="5980629" y="1374656"/>
            <a:ext cx="2523744" cy="664901"/>
          </a:xfrm>
          <a:prstGeom prst="accentBorderCallout1">
            <a:avLst>
              <a:gd name="adj1" fmla="val 18750"/>
              <a:gd name="adj2" fmla="val -8333"/>
              <a:gd name="adj3" fmla="val 50212"/>
              <a:gd name="adj4" fmla="val -16803"/>
            </a:avLst>
          </a:prstGeom>
          <a:solidFill>
            <a:schemeClr val="bg1"/>
          </a:solidFill>
          <a:ln w="6350" algn="ctr">
            <a:solidFill>
              <a:schemeClr val="accent1"/>
            </a:solidFill>
            <a:miter lim="800000"/>
            <a:headEnd/>
            <a:tailEnd/>
          </a:ln>
        </p:spPr>
        <p:txBody>
          <a:bodyPr lIns="90000" tIns="72000" rIns="90000" bIns="72000" rtlCol="0" anchor="ctr"/>
          <a:lstStyle/>
          <a:p>
            <a:pPr defTabSz="914400" fontAlgn="base">
              <a:spcBef>
                <a:spcPct val="50000"/>
              </a:spcBef>
              <a:spcAft>
                <a:spcPct val="0"/>
              </a:spcAft>
              <a:buClr>
                <a:srgbClr val="F0AB00"/>
              </a:buClr>
            </a:pPr>
            <a:endParaRPr lang="en-US" altLang="zh-CN" sz="1800" kern="0" dirty="0">
              <a:latin typeface="メイリオ" panose="020B0604030504040204" pitchFamily="50" charset="-128"/>
              <a:ea typeface="メイリオ" panose="020B0604030504040204" pitchFamily="50" charset="-128"/>
              <a:cs typeface="Arial Unicode MS" pitchFamily="34" charset="-128"/>
            </a:endParaRPr>
          </a:p>
          <a:p>
            <a:pPr defTabSz="914400" fontAlgn="base">
              <a:spcBef>
                <a:spcPct val="50000"/>
              </a:spcBef>
              <a:spcAft>
                <a:spcPct val="0"/>
              </a:spcAft>
              <a:buClr>
                <a:srgbClr val="F0AB00"/>
              </a:buClr>
            </a:pPr>
            <a:r>
              <a:rPr lang="zh-CN" altLang="en-US" sz="1600" kern="0" dirty="0">
                <a:latin typeface="メイリオ" panose="020B0604030504040204" pitchFamily="50" charset="-128"/>
                <a:ea typeface="メイリオ" panose="020B0604030504040204" pitchFamily="50" charset="-128"/>
                <a:cs typeface="Arial Unicode MS" pitchFamily="34" charset="-128"/>
              </a:rPr>
              <a:t>从订单显示页面选择”创建发货通知”</a:t>
            </a:r>
            <a:r>
              <a:rPr lang="en-US" altLang="ja-JP" sz="1600" kern="0" dirty="0">
                <a:latin typeface="メイリオ" panose="020B0604030504040204" pitchFamily="50" charset="-128"/>
                <a:ea typeface="メイリオ" panose="020B0604030504040204" pitchFamily="50" charset="-128"/>
                <a:cs typeface="Arial Unicode MS" pitchFamily="34" charset="-128"/>
              </a:rPr>
              <a:t> </a:t>
            </a:r>
            <a:r>
              <a:rPr lang="zh-CN" altLang="en-US" sz="1600" kern="0" dirty="0">
                <a:latin typeface="メイリオ" panose="020B0604030504040204" pitchFamily="50" charset="-128"/>
                <a:ea typeface="メイリオ" panose="020B0604030504040204" pitchFamily="50" charset="-128"/>
                <a:cs typeface="Arial Unicode MS" pitchFamily="34" charset="-128"/>
              </a:rPr>
              <a:t>。</a:t>
            </a:r>
            <a:endParaRPr lang="ja-JP" altLang="en-US" sz="1600" kern="0" dirty="0">
              <a:latin typeface="メイリオ" panose="020B0604030504040204" pitchFamily="50" charset="-128"/>
              <a:ea typeface="メイリオ" panose="020B0604030504040204" pitchFamily="50" charset="-128"/>
              <a:cs typeface="Arial Unicode MS" pitchFamily="34" charset="-128"/>
            </a:endParaRPr>
          </a:p>
          <a:p>
            <a:pPr defTabSz="914400" fontAlgn="base">
              <a:spcBef>
                <a:spcPct val="50000"/>
              </a:spcBef>
              <a:spcAft>
                <a:spcPct val="0"/>
              </a:spcAft>
              <a:buClr>
                <a:srgbClr val="F0AB00"/>
              </a:buClr>
            </a:pPr>
            <a:endParaRPr lang="en-US" altLang="ja-JP" sz="1800" kern="0" dirty="0">
              <a:latin typeface="メイリオ" panose="020B0604030504040204" pitchFamily="50" charset="-128"/>
              <a:ea typeface="メイリオ" panose="020B0604030504040204" pitchFamily="50" charset="-128"/>
              <a:cs typeface="Arial Unicode MS" pitchFamily="34" charset="-128"/>
            </a:endParaRPr>
          </a:p>
        </p:txBody>
      </p:sp>
      <p:sp>
        <p:nvSpPr>
          <p:cNvPr id="6" name="Callout: Line with Border and Accent Bar 5">
            <a:extLst>
              <a:ext uri="{FF2B5EF4-FFF2-40B4-BE49-F238E27FC236}">
                <a16:creationId xmlns:a16="http://schemas.microsoft.com/office/drawing/2014/main" id="{7FAA65D6-562B-4E14-A756-499FE4279BC2}"/>
              </a:ext>
            </a:extLst>
          </p:cNvPr>
          <p:cNvSpPr/>
          <p:nvPr/>
        </p:nvSpPr>
        <p:spPr bwMode="gray">
          <a:xfrm>
            <a:off x="5980629" y="2334213"/>
            <a:ext cx="2523744" cy="3029549"/>
          </a:xfrm>
          <a:prstGeom prst="accentBorderCallout1">
            <a:avLst>
              <a:gd name="adj1" fmla="val 18750"/>
              <a:gd name="adj2" fmla="val -8333"/>
              <a:gd name="adj3" fmla="val 32275"/>
              <a:gd name="adj4" fmla="val -18896"/>
            </a:avLst>
          </a:prstGeom>
          <a:solidFill>
            <a:schemeClr val="bg1"/>
          </a:solidFill>
          <a:ln w="6350" algn="ctr">
            <a:solidFill>
              <a:schemeClr val="accent1"/>
            </a:solidFill>
            <a:miter lim="800000"/>
            <a:headEnd/>
            <a:tailEnd/>
          </a:ln>
        </p:spPr>
        <p:txBody>
          <a:bodyPr lIns="90000" tIns="72000" rIns="90000" bIns="72000" rtlCol="0" anchor="ctr"/>
          <a:lstStyle/>
          <a:p>
            <a:pPr defTabSz="914400" fontAlgn="base">
              <a:spcBef>
                <a:spcPct val="50000"/>
              </a:spcBef>
              <a:spcAft>
                <a:spcPct val="0"/>
              </a:spcAft>
              <a:buClr>
                <a:srgbClr val="F0AB00"/>
              </a:buClr>
            </a:pPr>
            <a:r>
              <a:rPr lang="zh-CN" altLang="en-US" sz="1600" kern="0" dirty="0">
                <a:latin typeface="メイリオ" panose="020B0604030504040204" pitchFamily="50" charset="-128"/>
                <a:ea typeface="メイリオ" panose="020B0604030504040204" pitchFamily="50" charset="-128"/>
                <a:cs typeface="Arial Unicode MS" pitchFamily="34" charset="-128"/>
              </a:rPr>
              <a:t>完成发货通知抬头部分的必填信息。</a:t>
            </a:r>
            <a:endParaRPr lang="en-US" altLang="ja-JP" sz="1600" kern="0" dirty="0">
              <a:latin typeface="メイリオ" panose="020B0604030504040204" pitchFamily="50" charset="-128"/>
              <a:ea typeface="メイリオ" panose="020B0604030504040204" pitchFamily="50" charset="-128"/>
              <a:cs typeface="Arial Unicode MS" pitchFamily="34" charset="-128"/>
            </a:endParaRPr>
          </a:p>
          <a:p>
            <a:pPr defTabSz="914400" fontAlgn="base">
              <a:spcBef>
                <a:spcPct val="50000"/>
              </a:spcBef>
              <a:spcAft>
                <a:spcPct val="0"/>
              </a:spcAft>
              <a:buClr>
                <a:srgbClr val="F0AB00"/>
              </a:buClr>
            </a:pPr>
            <a:r>
              <a:rPr lang="ja-JP" altLang="en-US" sz="1600" kern="0" dirty="0">
                <a:latin typeface="メイリオ" panose="020B0604030504040204" pitchFamily="50" charset="-128"/>
                <a:ea typeface="メイリオ" panose="020B0604030504040204" pitchFamily="50" charset="-128"/>
                <a:cs typeface="Arial Unicode MS" pitchFamily="34" charset="-128"/>
              </a:rPr>
              <a:t>・</a:t>
            </a:r>
            <a:r>
              <a:rPr lang="zh-CN" altLang="en-US" sz="1600" kern="0" dirty="0">
                <a:latin typeface="メイリオ" panose="020B0604030504040204" pitchFamily="50" charset="-128"/>
                <a:ea typeface="メイリオ" panose="020B0604030504040204" pitchFamily="50" charset="-128"/>
                <a:cs typeface="Arial Unicode MS" pitchFamily="34" charset="-128"/>
              </a:rPr>
              <a:t>装箱标识符（必填，无规则）</a:t>
            </a:r>
            <a:r>
              <a:rPr lang="ja-JP" altLang="en-US" sz="1600" kern="0" dirty="0">
                <a:latin typeface="メイリオ" panose="020B0604030504040204" pitchFamily="50" charset="-128"/>
                <a:ea typeface="メイリオ" panose="020B0604030504040204" pitchFamily="50" charset="-128"/>
                <a:cs typeface="Arial Unicode MS" pitchFamily="34" charset="-128"/>
              </a:rPr>
              <a:t>　</a:t>
            </a:r>
            <a:endParaRPr lang="en-US" altLang="ja-JP" sz="1600" kern="0" dirty="0">
              <a:latin typeface="メイリオ" panose="020B0604030504040204" pitchFamily="50" charset="-128"/>
              <a:ea typeface="メイリオ" panose="020B0604030504040204" pitchFamily="50" charset="-128"/>
              <a:cs typeface="Arial Unicode MS" pitchFamily="34" charset="-128"/>
            </a:endParaRPr>
          </a:p>
          <a:p>
            <a:pPr defTabSz="914400" fontAlgn="base">
              <a:spcBef>
                <a:spcPct val="50000"/>
              </a:spcBef>
              <a:spcAft>
                <a:spcPct val="0"/>
              </a:spcAft>
              <a:buClr>
                <a:srgbClr val="F0AB00"/>
              </a:buClr>
            </a:pPr>
            <a:r>
              <a:rPr lang="ja-JP" altLang="en-US" sz="1600" kern="0" dirty="0">
                <a:latin typeface="メイリオ" panose="020B0604030504040204" pitchFamily="50" charset="-128"/>
                <a:ea typeface="メイリオ" panose="020B0604030504040204" pitchFamily="50" charset="-128"/>
                <a:cs typeface="Arial Unicode MS" pitchFamily="34" charset="-128"/>
              </a:rPr>
              <a:t>・</a:t>
            </a:r>
            <a:r>
              <a:rPr lang="zh-CN" altLang="en-US" sz="1600" kern="0" dirty="0">
                <a:latin typeface="メイリオ" panose="020B0604030504040204" pitchFamily="50" charset="-128"/>
                <a:ea typeface="メイリオ" panose="020B0604030504040204" pitchFamily="50" charset="-128"/>
                <a:cs typeface="Arial Unicode MS" pitchFamily="34" charset="-128"/>
              </a:rPr>
              <a:t>发货日期（必填）</a:t>
            </a:r>
            <a:endParaRPr lang="en-US" altLang="zh-CN" sz="1600" kern="0" dirty="0">
              <a:latin typeface="メイリオ" panose="020B0604030504040204" pitchFamily="50" charset="-128"/>
              <a:ea typeface="メイリオ" panose="020B0604030504040204" pitchFamily="50" charset="-128"/>
              <a:cs typeface="Arial Unicode MS" pitchFamily="34" charset="-128"/>
            </a:endParaRPr>
          </a:p>
          <a:p>
            <a:pPr defTabSz="914400" fontAlgn="base">
              <a:spcBef>
                <a:spcPct val="50000"/>
              </a:spcBef>
              <a:spcAft>
                <a:spcPct val="0"/>
              </a:spcAft>
              <a:buClr>
                <a:srgbClr val="F0AB00"/>
              </a:buClr>
            </a:pPr>
            <a:r>
              <a:rPr lang="ja-JP" altLang="en-US" sz="1600" kern="0" dirty="0">
                <a:latin typeface="メイリオ" panose="020B0604030504040204" pitchFamily="50" charset="-128"/>
                <a:ea typeface="メイリオ" panose="020B0604030504040204" pitchFamily="50" charset="-128"/>
                <a:cs typeface="Arial Unicode MS" pitchFamily="34" charset="-128"/>
              </a:rPr>
              <a:t>・</a:t>
            </a:r>
            <a:r>
              <a:rPr lang="zh-CN" altLang="en-US" sz="1600" kern="0" dirty="0">
                <a:latin typeface="メイリオ" panose="020B0604030504040204" pitchFamily="50" charset="-128"/>
                <a:ea typeface="メイリオ" panose="020B0604030504040204" pitchFamily="50" charset="-128"/>
                <a:cs typeface="Arial Unicode MS" pitchFamily="34" charset="-128"/>
              </a:rPr>
              <a:t>交付日期（必填）</a:t>
            </a:r>
            <a:endParaRPr lang="en-US" altLang="zh-CN" sz="1600" kern="0" dirty="0">
              <a:latin typeface="メイリオ" panose="020B0604030504040204" pitchFamily="50" charset="-128"/>
              <a:ea typeface="メイリオ" panose="020B0604030504040204" pitchFamily="50" charset="-128"/>
              <a:cs typeface="Arial Unicode MS" pitchFamily="34" charset="-128"/>
            </a:endParaRPr>
          </a:p>
          <a:p>
            <a:pPr defTabSz="914400" fontAlgn="base">
              <a:spcBef>
                <a:spcPct val="50000"/>
              </a:spcBef>
              <a:spcAft>
                <a:spcPct val="0"/>
              </a:spcAft>
              <a:buClr>
                <a:srgbClr val="F0AB00"/>
              </a:buClr>
            </a:pPr>
            <a:r>
              <a:rPr lang="zh-CN" altLang="en-US" sz="1600" kern="0" dirty="0">
                <a:latin typeface="メイリオ" panose="020B0604030504040204" pitchFamily="50" charset="-128"/>
                <a:ea typeface="メイリオ" panose="020B0604030504040204" pitchFamily="50" charset="-128"/>
                <a:cs typeface="Arial Unicode MS" pitchFamily="34" charset="-128"/>
              </a:rPr>
              <a:t>其他字段（选填）</a:t>
            </a:r>
            <a:endParaRPr lang="en-US" altLang="zh-CN" sz="1600" kern="0" dirty="0">
              <a:latin typeface="メイリオ" panose="020B0604030504040204" pitchFamily="50" charset="-128"/>
              <a:ea typeface="メイリオ" panose="020B0604030504040204" pitchFamily="50" charset="-128"/>
              <a:cs typeface="Arial Unicode MS" pitchFamily="34" charset="-128"/>
            </a:endParaRPr>
          </a:p>
          <a:p>
            <a:pPr defTabSz="914400" fontAlgn="base">
              <a:spcBef>
                <a:spcPct val="50000"/>
              </a:spcBef>
              <a:spcAft>
                <a:spcPct val="0"/>
              </a:spcAft>
              <a:buClr>
                <a:srgbClr val="F0AB00"/>
              </a:buClr>
            </a:pPr>
            <a:r>
              <a:rPr lang="zh-CN" altLang="en-US" sz="1600" kern="0" dirty="0">
                <a:latin typeface="メイリオ" panose="020B0604030504040204" pitchFamily="50" charset="-128"/>
                <a:ea typeface="メイリオ" panose="020B0604030504040204" pitchFamily="50" charset="-128"/>
                <a:cs typeface="Arial Unicode MS" pitchFamily="34" charset="-128"/>
              </a:rPr>
              <a:t>点击“下一步”</a:t>
            </a:r>
            <a:endParaRPr lang="en-US" altLang="zh-CN" sz="1600" kern="0" dirty="0">
              <a:latin typeface="メイリオ" panose="020B0604030504040204" pitchFamily="50" charset="-128"/>
              <a:ea typeface="メイリオ" panose="020B0604030504040204" pitchFamily="50" charset="-128"/>
              <a:cs typeface="Arial Unicode MS" pitchFamily="34" charset="-128"/>
            </a:endParaRPr>
          </a:p>
          <a:p>
            <a:pPr defTabSz="914400" fontAlgn="base">
              <a:spcBef>
                <a:spcPct val="50000"/>
              </a:spcBef>
              <a:spcAft>
                <a:spcPct val="0"/>
              </a:spcAft>
              <a:buClr>
                <a:srgbClr val="F0AB00"/>
              </a:buClr>
            </a:pPr>
            <a:r>
              <a:rPr lang="zh-CN" altLang="en-US" sz="1600" kern="0" dirty="0">
                <a:latin typeface="メイリオ" panose="020B0604030504040204" pitchFamily="50" charset="-128"/>
                <a:ea typeface="メイリオ" panose="020B0604030504040204" pitchFamily="50" charset="-128"/>
                <a:cs typeface="Arial Unicode MS" pitchFamily="34" charset="-128"/>
              </a:rPr>
              <a:t>下一页，点击“提交”</a:t>
            </a:r>
            <a:endParaRPr lang="en-US" altLang="ja-JP" sz="1600" kern="0" dirty="0">
              <a:latin typeface="メイリオ" panose="020B0604030504040204" pitchFamily="50" charset="-128"/>
              <a:ea typeface="メイリオ" panose="020B0604030504040204" pitchFamily="50" charset="-128"/>
              <a:cs typeface="Arial Unicode MS" pitchFamily="34" charset="-128"/>
            </a:endParaRPr>
          </a:p>
        </p:txBody>
      </p:sp>
      <p:pic>
        <p:nvPicPr>
          <p:cNvPr id="9" name="Picture 8">
            <a:extLst>
              <a:ext uri="{FF2B5EF4-FFF2-40B4-BE49-F238E27FC236}">
                <a16:creationId xmlns:a16="http://schemas.microsoft.com/office/drawing/2014/main" id="{97338D74-0285-4ACD-9601-7C3742F15E7E}"/>
              </a:ext>
            </a:extLst>
          </p:cNvPr>
          <p:cNvPicPr>
            <a:picLocks noChangeAspect="1"/>
          </p:cNvPicPr>
          <p:nvPr/>
        </p:nvPicPr>
        <p:blipFill>
          <a:blip r:embed="rId2"/>
          <a:stretch>
            <a:fillRect/>
          </a:stretch>
        </p:blipFill>
        <p:spPr>
          <a:xfrm>
            <a:off x="324000" y="1273432"/>
            <a:ext cx="4652037" cy="1206272"/>
          </a:xfrm>
          <a:prstGeom prst="rect">
            <a:avLst/>
          </a:prstGeom>
          <a:effectLst>
            <a:outerShdw blurRad="50800" dist="50800" dir="5400000" algn="ctr" rotWithShape="0">
              <a:schemeClr val="accent1"/>
            </a:outerShdw>
          </a:effectLst>
        </p:spPr>
      </p:pic>
      <p:pic>
        <p:nvPicPr>
          <p:cNvPr id="10" name="Picture 9">
            <a:extLst>
              <a:ext uri="{FF2B5EF4-FFF2-40B4-BE49-F238E27FC236}">
                <a16:creationId xmlns:a16="http://schemas.microsoft.com/office/drawing/2014/main" id="{3A1C2D9E-E1BD-4FB0-BBBF-85345EA8CB39}"/>
              </a:ext>
            </a:extLst>
          </p:cNvPr>
          <p:cNvPicPr>
            <a:picLocks noChangeAspect="1"/>
          </p:cNvPicPr>
          <p:nvPr/>
        </p:nvPicPr>
        <p:blipFill>
          <a:blip r:embed="rId3"/>
          <a:stretch>
            <a:fillRect/>
          </a:stretch>
        </p:blipFill>
        <p:spPr>
          <a:xfrm>
            <a:off x="1607000" y="2238190"/>
            <a:ext cx="3369037" cy="1960944"/>
          </a:xfrm>
          <a:prstGeom prst="rect">
            <a:avLst/>
          </a:prstGeom>
          <a:effectLst>
            <a:outerShdw blurRad="50800" dist="50800" dir="5400000" algn="ctr" rotWithShape="0">
              <a:schemeClr val="accent1"/>
            </a:outerShdw>
          </a:effectLst>
        </p:spPr>
      </p:pic>
      <p:pic>
        <p:nvPicPr>
          <p:cNvPr id="11" name="Picture 10">
            <a:extLst>
              <a:ext uri="{FF2B5EF4-FFF2-40B4-BE49-F238E27FC236}">
                <a16:creationId xmlns:a16="http://schemas.microsoft.com/office/drawing/2014/main" id="{B214AF4E-F2A1-4123-A42F-B376B2A0BFB2}"/>
              </a:ext>
            </a:extLst>
          </p:cNvPr>
          <p:cNvPicPr>
            <a:picLocks noChangeAspect="1"/>
          </p:cNvPicPr>
          <p:nvPr/>
        </p:nvPicPr>
        <p:blipFill>
          <a:blip r:embed="rId4"/>
          <a:stretch>
            <a:fillRect/>
          </a:stretch>
        </p:blipFill>
        <p:spPr>
          <a:xfrm>
            <a:off x="1010094" y="4304881"/>
            <a:ext cx="3965943" cy="554993"/>
          </a:xfrm>
          <a:prstGeom prst="rect">
            <a:avLst/>
          </a:prstGeom>
          <a:effectLst>
            <a:outerShdw blurRad="50800" dist="50800" dir="5400000" algn="ctr" rotWithShape="0">
              <a:schemeClr val="accent1"/>
            </a:outerShdw>
          </a:effectLst>
        </p:spPr>
      </p:pic>
      <p:pic>
        <p:nvPicPr>
          <p:cNvPr id="12" name="Picture 11">
            <a:extLst>
              <a:ext uri="{FF2B5EF4-FFF2-40B4-BE49-F238E27FC236}">
                <a16:creationId xmlns:a16="http://schemas.microsoft.com/office/drawing/2014/main" id="{C21526DB-9FC8-43DA-8E01-6D309A31BDD0}"/>
              </a:ext>
            </a:extLst>
          </p:cNvPr>
          <p:cNvPicPr>
            <a:picLocks noChangeAspect="1"/>
          </p:cNvPicPr>
          <p:nvPr/>
        </p:nvPicPr>
        <p:blipFill>
          <a:blip r:embed="rId5"/>
          <a:stretch>
            <a:fillRect/>
          </a:stretch>
        </p:blipFill>
        <p:spPr>
          <a:xfrm>
            <a:off x="1942844" y="4944485"/>
            <a:ext cx="3033193" cy="576131"/>
          </a:xfrm>
          <a:prstGeom prst="rect">
            <a:avLst/>
          </a:prstGeom>
          <a:effectLst>
            <a:outerShdw blurRad="50800" dist="50800" dir="5400000" algn="ctr" rotWithShape="0">
              <a:schemeClr val="accent1"/>
            </a:outerShdw>
          </a:effectLst>
        </p:spPr>
      </p:pic>
      <p:pic>
        <p:nvPicPr>
          <p:cNvPr id="13" name="Picture 12">
            <a:extLst>
              <a:ext uri="{FF2B5EF4-FFF2-40B4-BE49-F238E27FC236}">
                <a16:creationId xmlns:a16="http://schemas.microsoft.com/office/drawing/2014/main" id="{C8B21D6B-2C10-4B88-A1C8-5A85D7DCF62D}"/>
              </a:ext>
            </a:extLst>
          </p:cNvPr>
          <p:cNvPicPr>
            <a:picLocks noChangeAspect="1"/>
          </p:cNvPicPr>
          <p:nvPr/>
        </p:nvPicPr>
        <p:blipFill>
          <a:blip r:embed="rId6"/>
          <a:stretch>
            <a:fillRect/>
          </a:stretch>
        </p:blipFill>
        <p:spPr>
          <a:xfrm>
            <a:off x="127590" y="5520616"/>
            <a:ext cx="7400260" cy="697539"/>
          </a:xfrm>
          <a:prstGeom prst="rect">
            <a:avLst/>
          </a:prstGeom>
          <a:effectLst>
            <a:outerShdw blurRad="50800" dist="50800" dir="5400000" algn="ctr" rotWithShape="0">
              <a:schemeClr val="accent1"/>
            </a:outerShdw>
          </a:effectLst>
        </p:spPr>
      </p:pic>
      <p:sp>
        <p:nvSpPr>
          <p:cNvPr id="14" name="Callout: Line with Border and Accent Bar 13">
            <a:extLst>
              <a:ext uri="{FF2B5EF4-FFF2-40B4-BE49-F238E27FC236}">
                <a16:creationId xmlns:a16="http://schemas.microsoft.com/office/drawing/2014/main" id="{B46D436D-AC91-4F62-9317-DA10A4E40FCD}"/>
              </a:ext>
            </a:extLst>
          </p:cNvPr>
          <p:cNvSpPr/>
          <p:nvPr/>
        </p:nvSpPr>
        <p:spPr bwMode="gray">
          <a:xfrm>
            <a:off x="7642853" y="5621203"/>
            <a:ext cx="1362924" cy="596952"/>
          </a:xfrm>
          <a:prstGeom prst="accentBorderCallout1">
            <a:avLst>
              <a:gd name="adj1" fmla="val 18750"/>
              <a:gd name="adj2" fmla="val -8333"/>
              <a:gd name="adj3" fmla="val 50212"/>
              <a:gd name="adj4" fmla="val -16803"/>
            </a:avLst>
          </a:prstGeom>
          <a:solidFill>
            <a:schemeClr val="bg1"/>
          </a:solidFill>
          <a:ln w="6350" algn="ctr">
            <a:solidFill>
              <a:schemeClr val="accent1"/>
            </a:solidFill>
            <a:miter lim="800000"/>
            <a:headEnd/>
            <a:tailEnd/>
          </a:ln>
        </p:spPr>
        <p:txBody>
          <a:bodyPr lIns="90000" tIns="72000" rIns="90000" bIns="72000" rtlCol="0" anchor="ctr"/>
          <a:lstStyle/>
          <a:p>
            <a:pPr defTabSz="914400" fontAlgn="base">
              <a:spcBef>
                <a:spcPct val="50000"/>
              </a:spcBef>
              <a:spcAft>
                <a:spcPct val="0"/>
              </a:spcAft>
              <a:buClr>
                <a:srgbClr val="F0AB00"/>
              </a:buClr>
            </a:pPr>
            <a:r>
              <a:rPr lang="zh-CN" altLang="en-US" sz="1600" kern="0" dirty="0">
                <a:latin typeface="メイリオ" panose="020B0604030504040204" pitchFamily="50" charset="-128"/>
                <a:ea typeface="メイリオ" panose="020B0604030504040204" pitchFamily="50" charset="-128"/>
                <a:cs typeface="Arial Unicode MS" pitchFamily="34" charset="-128"/>
              </a:rPr>
              <a:t>订单状态更新为“已发货”</a:t>
            </a:r>
            <a:endParaRPr lang="en-US" altLang="zh-CN" sz="1600" kern="0" dirty="0">
              <a:latin typeface="メイリオ" panose="020B0604030504040204" pitchFamily="50" charset="-128"/>
              <a:ea typeface="メイリオ" panose="020B0604030504040204" pitchFamily="50" charset="-128"/>
              <a:cs typeface="Arial Unicode MS" pitchFamily="34" charset="-128"/>
            </a:endParaRPr>
          </a:p>
        </p:txBody>
      </p:sp>
      <p:sp>
        <p:nvSpPr>
          <p:cNvPr id="15" name="Rectangle 14">
            <a:extLst>
              <a:ext uri="{FF2B5EF4-FFF2-40B4-BE49-F238E27FC236}">
                <a16:creationId xmlns:a16="http://schemas.microsoft.com/office/drawing/2014/main" id="{C68DB733-AEE4-476E-980B-A29A42D76A70}"/>
              </a:ext>
            </a:extLst>
          </p:cNvPr>
          <p:cNvSpPr/>
          <p:nvPr/>
        </p:nvSpPr>
        <p:spPr bwMode="gray">
          <a:xfrm>
            <a:off x="1079622" y="1635069"/>
            <a:ext cx="863222" cy="404488"/>
          </a:xfrm>
          <a:prstGeom prst="rect">
            <a:avLst/>
          </a:prstGeom>
          <a:noFill/>
          <a:ln w="3810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16" name="Rectangle 15">
            <a:extLst>
              <a:ext uri="{FF2B5EF4-FFF2-40B4-BE49-F238E27FC236}">
                <a16:creationId xmlns:a16="http://schemas.microsoft.com/office/drawing/2014/main" id="{44CDABBD-6C12-4EE2-9EF0-64B78A531A9A}"/>
              </a:ext>
            </a:extLst>
          </p:cNvPr>
          <p:cNvSpPr/>
          <p:nvPr/>
        </p:nvSpPr>
        <p:spPr bwMode="gray">
          <a:xfrm>
            <a:off x="1751078" y="3218662"/>
            <a:ext cx="1248154" cy="731546"/>
          </a:xfrm>
          <a:prstGeom prst="rect">
            <a:avLst/>
          </a:prstGeom>
          <a:noFill/>
          <a:ln w="3810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17" name="Rectangle 16">
            <a:extLst>
              <a:ext uri="{FF2B5EF4-FFF2-40B4-BE49-F238E27FC236}">
                <a16:creationId xmlns:a16="http://schemas.microsoft.com/office/drawing/2014/main" id="{CAF2D005-C178-4C1C-B202-21BC65E3CB91}"/>
              </a:ext>
            </a:extLst>
          </p:cNvPr>
          <p:cNvSpPr/>
          <p:nvPr/>
        </p:nvSpPr>
        <p:spPr bwMode="gray">
          <a:xfrm>
            <a:off x="4406550" y="4595478"/>
            <a:ext cx="642639" cy="319877"/>
          </a:xfrm>
          <a:prstGeom prst="rect">
            <a:avLst/>
          </a:prstGeom>
          <a:noFill/>
          <a:ln w="3810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18" name="Rectangle 17">
            <a:extLst>
              <a:ext uri="{FF2B5EF4-FFF2-40B4-BE49-F238E27FC236}">
                <a16:creationId xmlns:a16="http://schemas.microsoft.com/office/drawing/2014/main" id="{F12FE419-0907-4EC4-90B2-73FE7DFEEE33}"/>
              </a:ext>
            </a:extLst>
          </p:cNvPr>
          <p:cNvSpPr/>
          <p:nvPr/>
        </p:nvSpPr>
        <p:spPr bwMode="gray">
          <a:xfrm>
            <a:off x="3520967" y="5064762"/>
            <a:ext cx="704946" cy="299000"/>
          </a:xfrm>
          <a:prstGeom prst="rect">
            <a:avLst/>
          </a:prstGeom>
          <a:noFill/>
          <a:ln w="3810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19" name="Rectangle 18">
            <a:extLst>
              <a:ext uri="{FF2B5EF4-FFF2-40B4-BE49-F238E27FC236}">
                <a16:creationId xmlns:a16="http://schemas.microsoft.com/office/drawing/2014/main" id="{67E30066-9BD6-455D-B603-4EA9DF20CA6A}"/>
              </a:ext>
            </a:extLst>
          </p:cNvPr>
          <p:cNvSpPr/>
          <p:nvPr/>
        </p:nvSpPr>
        <p:spPr bwMode="gray">
          <a:xfrm>
            <a:off x="6209177" y="5621203"/>
            <a:ext cx="704946" cy="299000"/>
          </a:xfrm>
          <a:prstGeom prst="rect">
            <a:avLst/>
          </a:prstGeom>
          <a:noFill/>
          <a:ln w="3810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Tree>
    <p:extLst>
      <p:ext uri="{BB962C8B-B14F-4D97-AF65-F5344CB8AC3E}">
        <p14:creationId xmlns:p14="http://schemas.microsoft.com/office/powerpoint/2010/main" val="178554186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595B3-EA99-4B9B-B542-3FD873758CD0}"/>
              </a:ext>
            </a:extLst>
          </p:cNvPr>
          <p:cNvSpPr>
            <a:spLocks noGrp="1"/>
          </p:cNvSpPr>
          <p:nvPr>
            <p:ph type="title"/>
          </p:nvPr>
        </p:nvSpPr>
        <p:spPr/>
        <p:txBody>
          <a:bodyPr/>
          <a:lstStyle/>
          <a:p>
            <a:r>
              <a:rPr lang="zh-CN" altLang="en-US" dirty="0"/>
              <a:t>发货通知的相关规则</a:t>
            </a:r>
            <a:endParaRPr lang="en-US" dirty="0"/>
          </a:p>
        </p:txBody>
      </p:sp>
      <p:sp>
        <p:nvSpPr>
          <p:cNvPr id="4" name="Slide Number Placeholder 3">
            <a:extLst>
              <a:ext uri="{FF2B5EF4-FFF2-40B4-BE49-F238E27FC236}">
                <a16:creationId xmlns:a16="http://schemas.microsoft.com/office/drawing/2014/main" id="{F0550CF1-9206-4AB9-90ED-11A00500BA61}"/>
              </a:ext>
            </a:extLst>
          </p:cNvPr>
          <p:cNvSpPr>
            <a:spLocks noGrp="1"/>
          </p:cNvSpPr>
          <p:nvPr>
            <p:ph type="sldNum" sz="quarter" idx="4"/>
          </p:nvPr>
        </p:nvSpPr>
        <p:spPr/>
        <p:txBody>
          <a:bodyPr/>
          <a:lstStyle/>
          <a:p>
            <a:fld id="{3DF1AFCE-D540-41EE-B441-3ED6DEB25CDC}" type="slidenum">
              <a:rPr lang="en-US" smtClean="0">
                <a:solidFill>
                  <a:prstClr val="white"/>
                </a:solidFill>
              </a:rPr>
              <a:pPr/>
              <a:t>36</a:t>
            </a:fld>
            <a:endParaRPr lang="en-US" dirty="0">
              <a:solidFill>
                <a:prstClr val="white"/>
              </a:solidFill>
            </a:endParaRPr>
          </a:p>
        </p:txBody>
      </p:sp>
      <p:pic>
        <p:nvPicPr>
          <p:cNvPr id="5" name="Picture 4">
            <a:extLst>
              <a:ext uri="{FF2B5EF4-FFF2-40B4-BE49-F238E27FC236}">
                <a16:creationId xmlns:a16="http://schemas.microsoft.com/office/drawing/2014/main" id="{8B89B703-DD5D-45D5-9232-0B344DC7DBAE}"/>
              </a:ext>
            </a:extLst>
          </p:cNvPr>
          <p:cNvPicPr>
            <a:picLocks noChangeAspect="1"/>
          </p:cNvPicPr>
          <p:nvPr/>
        </p:nvPicPr>
        <p:blipFill>
          <a:blip r:embed="rId2"/>
          <a:stretch>
            <a:fillRect/>
          </a:stretch>
        </p:blipFill>
        <p:spPr>
          <a:xfrm>
            <a:off x="428911" y="1701734"/>
            <a:ext cx="4669812" cy="1786184"/>
          </a:xfrm>
          <a:prstGeom prst="rect">
            <a:avLst/>
          </a:prstGeom>
          <a:ln>
            <a:solidFill>
              <a:srgbClr val="007681"/>
            </a:solidFill>
          </a:ln>
        </p:spPr>
      </p:pic>
    </p:spTree>
    <p:extLst>
      <p:ext uri="{BB962C8B-B14F-4D97-AF65-F5344CB8AC3E}">
        <p14:creationId xmlns:p14="http://schemas.microsoft.com/office/powerpoint/2010/main" val="131665719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0" name="Diagram 29"/>
          <p:cNvGraphicFramePr/>
          <p:nvPr>
            <p:extLst>
              <p:ext uri="{D42A27DB-BD31-4B8C-83A1-F6EECF244321}">
                <p14:modId xmlns:p14="http://schemas.microsoft.com/office/powerpoint/2010/main" val="1555631281"/>
              </p:ext>
            </p:extLst>
          </p:nvPr>
        </p:nvGraphicFramePr>
        <p:xfrm>
          <a:off x="1946393" y="2513690"/>
          <a:ext cx="4756065" cy="96153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le 1"/>
          <p:cNvSpPr>
            <a:spLocks noGrp="1"/>
          </p:cNvSpPr>
          <p:nvPr>
            <p:ph type="title"/>
          </p:nvPr>
        </p:nvSpPr>
        <p:spPr/>
        <p:txBody>
          <a:bodyPr/>
          <a:lstStyle/>
          <a:p>
            <a:r>
              <a:rPr lang="en-US" dirty="0">
                <a:solidFill>
                  <a:srgbClr val="007681"/>
                </a:solidFill>
                <a:latin typeface="Helvetica" panose="020B0604020202020204" pitchFamily="34" charset="0"/>
                <a:cs typeface="Helvetica" panose="020B0604020202020204" pitchFamily="34" charset="0"/>
              </a:rPr>
              <a:t> </a:t>
            </a:r>
            <a:r>
              <a:rPr lang="zh-CN" altLang="en-US" dirty="0">
                <a:solidFill>
                  <a:srgbClr val="007681"/>
                </a:solidFill>
                <a:latin typeface="Helvetica" panose="020B0604020202020204" pitchFamily="34" charset="0"/>
                <a:cs typeface="Helvetica" panose="020B0604020202020204" pitchFamily="34" charset="0"/>
              </a:rPr>
              <a:t>订单</a:t>
            </a:r>
            <a:endParaRPr lang="en-US" dirty="0">
              <a:solidFill>
                <a:srgbClr val="007681"/>
              </a:solidFill>
              <a:latin typeface="Helvetica" panose="020B0604020202020204" pitchFamily="34" charset="0"/>
              <a:cs typeface="Helvetica" panose="020B0604020202020204" pitchFamily="34" charset="0"/>
            </a:endParaRPr>
          </a:p>
        </p:txBody>
      </p:sp>
      <p:sp>
        <p:nvSpPr>
          <p:cNvPr id="11" name="Action Button: Help 10">
            <a:hlinkClick r:id="rId8" action="ppaction://hlinksldjump" highlightClick="1"/>
          </p:cNvPr>
          <p:cNvSpPr/>
          <p:nvPr/>
        </p:nvSpPr>
        <p:spPr bwMode="gray">
          <a:xfrm>
            <a:off x="7900416" y="5870448"/>
            <a:ext cx="320040" cy="320040"/>
          </a:xfrm>
          <a:prstGeom prst="actionButtonHelp">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L="0" marR="0" lvl="0" indent="0" algn="ctr" defTabSz="914400" rtl="0" eaLnBrk="1" fontAlgn="base" latinLnBrk="0" hangingPunct="1">
              <a:lnSpc>
                <a:spcPct val="100000"/>
              </a:lnSpc>
              <a:spcBef>
                <a:spcPct val="50000"/>
              </a:spcBef>
              <a:spcAft>
                <a:spcPct val="0"/>
              </a:spcAft>
              <a:buClr>
                <a:srgbClr val="F0AB00"/>
              </a:buClr>
              <a:buSzPct val="80000"/>
              <a:buFontTx/>
              <a:buNone/>
              <a:tabLst/>
              <a:defRPr/>
            </a:pPr>
            <a:endParaRPr kumimoji="0" lang="en-US" sz="1800" b="0" i="0" u="none" strike="noStrike" kern="0" cap="none" spc="0" normalizeH="0" baseline="0" noProof="0" dirty="0">
              <a:ln>
                <a:noFill/>
              </a:ln>
              <a:solidFill>
                <a:srgbClr val="000000"/>
              </a:solidFill>
              <a:effectLst/>
              <a:uLnTx/>
              <a:uFillTx/>
              <a:latin typeface="Helvetica" panose="020B0604020202020204" pitchFamily="34" charset="0"/>
              <a:ea typeface="Arial Unicode MS" pitchFamily="34" charset="-128"/>
              <a:cs typeface="Helvetica" panose="020B0604020202020204" pitchFamily="34" charset="0"/>
            </a:endParaRPr>
          </a:p>
        </p:txBody>
      </p:sp>
      <p:grpSp>
        <p:nvGrpSpPr>
          <p:cNvPr id="10" name="Group 9"/>
          <p:cNvGrpSpPr/>
          <p:nvPr/>
        </p:nvGrpSpPr>
        <p:grpSpPr>
          <a:xfrm>
            <a:off x="7223469" y="167979"/>
            <a:ext cx="1414722" cy="275496"/>
            <a:chOff x="7223468" y="202707"/>
            <a:chExt cx="1414722" cy="275496"/>
          </a:xfrm>
        </p:grpSpPr>
        <p:sp>
          <p:nvSpPr>
            <p:cNvPr id="12" name="Action Button: Forward or Next 15">
              <a:hlinkClick r:id="" action="ppaction://hlinkshowjump?jump=nextslide" highlightClick="1"/>
            </p:cNvPr>
            <p:cNvSpPr/>
            <p:nvPr/>
          </p:nvSpPr>
          <p:spPr bwMode="gray">
            <a:xfrm>
              <a:off x="8363870" y="202707"/>
              <a:ext cx="274320" cy="274320"/>
            </a:xfrm>
            <a:prstGeom prst="actionButtonForwardNext">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L="0" marR="0" lvl="0" indent="0" algn="ctr" defTabSz="914400" rtl="0" eaLnBrk="1" fontAlgn="base" latinLnBrk="0" hangingPunct="1">
                <a:lnSpc>
                  <a:spcPct val="100000"/>
                </a:lnSpc>
                <a:spcBef>
                  <a:spcPct val="50000"/>
                </a:spcBef>
                <a:spcAft>
                  <a:spcPct val="0"/>
                </a:spcAft>
                <a:buClr>
                  <a:srgbClr val="F0AB00"/>
                </a:buClr>
                <a:buSzPct val="80000"/>
                <a:buFontTx/>
                <a:buNone/>
                <a:tabLst/>
                <a:defRPr/>
              </a:pPr>
              <a:endParaRPr kumimoji="0" lang="en-US" sz="1800" b="0" i="0" u="none" strike="noStrike" kern="0" cap="none" spc="0" normalizeH="0" baseline="0" noProof="0" dirty="0">
                <a:ln>
                  <a:noFill/>
                </a:ln>
                <a:solidFill>
                  <a:srgbClr val="000000"/>
                </a:solidFill>
                <a:effectLst/>
                <a:uLnTx/>
                <a:uFillTx/>
                <a:latin typeface="Arial"/>
                <a:ea typeface="Arial Unicode MS" pitchFamily="34" charset="-128"/>
                <a:cs typeface="Arial Unicode MS" pitchFamily="34" charset="-128"/>
              </a:endParaRPr>
            </a:p>
          </p:txBody>
        </p:sp>
        <p:sp>
          <p:nvSpPr>
            <p:cNvPr id="13" name="Action Button: Home 16">
              <a:hlinkClick r:id="rId9" action="ppaction://hlinksldjump" highlightClick="1"/>
            </p:cNvPr>
            <p:cNvSpPr/>
            <p:nvPr/>
          </p:nvSpPr>
          <p:spPr bwMode="gray">
            <a:xfrm>
              <a:off x="7223468" y="203883"/>
              <a:ext cx="274320" cy="274320"/>
            </a:xfrm>
            <a:prstGeom prst="actionButtonHome">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L="0" marR="0" lvl="0" indent="0" algn="ctr" defTabSz="914400" rtl="0" eaLnBrk="1" fontAlgn="base" latinLnBrk="0" hangingPunct="1">
                <a:lnSpc>
                  <a:spcPct val="100000"/>
                </a:lnSpc>
                <a:spcBef>
                  <a:spcPct val="50000"/>
                </a:spcBef>
                <a:spcAft>
                  <a:spcPct val="0"/>
                </a:spcAft>
                <a:buClr>
                  <a:srgbClr val="F0AB00"/>
                </a:buClr>
                <a:buSzPct val="80000"/>
                <a:buFontTx/>
                <a:buNone/>
                <a:tabLst/>
                <a:defRPr/>
              </a:pPr>
              <a:endParaRPr kumimoji="0" lang="en-US" sz="1800" b="0" i="0" u="none" strike="noStrike" kern="0" cap="none" spc="0" normalizeH="0" baseline="0" noProof="0" dirty="0">
                <a:ln>
                  <a:noFill/>
                </a:ln>
                <a:solidFill>
                  <a:srgbClr val="000000"/>
                </a:solidFill>
                <a:effectLst/>
                <a:uLnTx/>
                <a:uFillTx/>
                <a:latin typeface="Arial"/>
                <a:ea typeface="Arial Unicode MS" pitchFamily="34" charset="-128"/>
                <a:cs typeface="Arial Unicode MS" pitchFamily="34" charset="-128"/>
              </a:endParaRPr>
            </a:p>
          </p:txBody>
        </p:sp>
        <p:sp>
          <p:nvSpPr>
            <p:cNvPr id="14" name="Action Button: Back or Previous 17">
              <a:hlinkClick r:id="" action="ppaction://hlinkshowjump?jump=previousslide" highlightClick="1"/>
            </p:cNvPr>
            <p:cNvSpPr/>
            <p:nvPr/>
          </p:nvSpPr>
          <p:spPr bwMode="gray">
            <a:xfrm>
              <a:off x="7982480" y="203733"/>
              <a:ext cx="274320" cy="274320"/>
            </a:xfrm>
            <a:prstGeom prst="actionButtonBackPrevious">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L="0" marR="0" lvl="0" indent="0" algn="ctr" defTabSz="914400" rtl="0" eaLnBrk="1" fontAlgn="base" latinLnBrk="0" hangingPunct="1">
                <a:lnSpc>
                  <a:spcPct val="100000"/>
                </a:lnSpc>
                <a:spcBef>
                  <a:spcPct val="50000"/>
                </a:spcBef>
                <a:spcAft>
                  <a:spcPct val="0"/>
                </a:spcAft>
                <a:buClr>
                  <a:srgbClr val="F0AB00"/>
                </a:buClr>
                <a:buSzPct val="80000"/>
                <a:buFontTx/>
                <a:buNone/>
                <a:tabLst/>
                <a:defRPr/>
              </a:pPr>
              <a:endParaRPr kumimoji="0" lang="en-US" sz="1800" b="0" i="0" u="none" strike="noStrike" kern="0" cap="none" spc="0" normalizeH="0" baseline="0" noProof="0" dirty="0">
                <a:ln>
                  <a:noFill/>
                </a:ln>
                <a:solidFill>
                  <a:srgbClr val="000000"/>
                </a:solidFill>
                <a:effectLst/>
                <a:uLnTx/>
                <a:uFillTx/>
                <a:latin typeface="Arial"/>
                <a:ea typeface="Arial Unicode MS" pitchFamily="34" charset="-128"/>
                <a:cs typeface="Arial Unicode MS" pitchFamily="34" charset="-128"/>
              </a:endParaRPr>
            </a:p>
          </p:txBody>
        </p:sp>
        <p:sp>
          <p:nvSpPr>
            <p:cNvPr id="15" name="Action Button: Beginning 18">
              <a:hlinkClick r:id="rId10" action="ppaction://hlinksldjump" highlightClick="1"/>
            </p:cNvPr>
            <p:cNvSpPr/>
            <p:nvPr/>
          </p:nvSpPr>
          <p:spPr bwMode="gray">
            <a:xfrm>
              <a:off x="7611404" y="202707"/>
              <a:ext cx="274320" cy="274320"/>
            </a:xfrm>
            <a:prstGeom prst="actionButtonBeginning">
              <a:avLst/>
            </a:prstGeom>
            <a:solidFill>
              <a:schemeClr val="bg1"/>
            </a:solidFill>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L="0" marR="0" lvl="0" indent="0" algn="ctr" defTabSz="914400" rtl="0" eaLnBrk="1" fontAlgn="base" latinLnBrk="0" hangingPunct="1">
                <a:lnSpc>
                  <a:spcPct val="100000"/>
                </a:lnSpc>
                <a:spcBef>
                  <a:spcPct val="50000"/>
                </a:spcBef>
                <a:spcAft>
                  <a:spcPct val="0"/>
                </a:spcAft>
                <a:buClr>
                  <a:srgbClr val="F0AB00"/>
                </a:buClr>
                <a:buSzPct val="80000"/>
                <a:buFontTx/>
                <a:buNone/>
                <a:tabLst/>
                <a:defRPr/>
              </a:pPr>
              <a:endParaRPr kumimoji="0" lang="en-US" sz="1800" b="0" i="0" u="none" strike="noStrike" kern="0" cap="none" spc="0" normalizeH="0" baseline="0" noProof="0" dirty="0">
                <a:ln>
                  <a:noFill/>
                </a:ln>
                <a:solidFill>
                  <a:srgbClr val="000000"/>
                </a:solidFill>
                <a:effectLst/>
                <a:uLnTx/>
                <a:uFillTx/>
                <a:latin typeface="Arial"/>
                <a:ea typeface="Arial Unicode MS" pitchFamily="34" charset="-128"/>
                <a:cs typeface="Arial Unicode MS" pitchFamily="34" charset="-128"/>
              </a:endParaRPr>
            </a:p>
          </p:txBody>
        </p:sp>
      </p:grpSp>
      <p:sp>
        <p:nvSpPr>
          <p:cNvPr id="17" name="Slide Number Placeholder 2">
            <a:extLst>
              <a:ext uri="{FF2B5EF4-FFF2-40B4-BE49-F238E27FC236}">
                <a16:creationId xmlns:a16="http://schemas.microsoft.com/office/drawing/2014/main" id="{B8A1861D-8155-4A01-A9DB-30AEFC9E74C3}"/>
              </a:ext>
            </a:extLst>
          </p:cNvPr>
          <p:cNvSpPr>
            <a:spLocks noGrp="1"/>
          </p:cNvSpPr>
          <p:nvPr>
            <p:ph type="sldNum" sz="quarter" idx="4"/>
          </p:nvPr>
        </p:nvSpPr>
        <p:spPr>
          <a:xfrm>
            <a:off x="239714" y="6286104"/>
            <a:ext cx="378392" cy="365125"/>
          </a:xfrm>
        </p:spPr>
        <p:txBody>
          <a:bodyPr/>
          <a:lstStyle/>
          <a:p>
            <a:fld id="{3DF1AFCE-D540-41EE-B441-3ED6DEB25CDC}" type="slidenum">
              <a:rPr lang="en-US" smtClean="0">
                <a:solidFill>
                  <a:prstClr val="white"/>
                </a:solidFill>
              </a:rPr>
              <a:pPr/>
              <a:t>37</a:t>
            </a:fld>
            <a:endParaRPr lang="en-US" dirty="0">
              <a:solidFill>
                <a:prstClr val="white"/>
              </a:solidFill>
            </a:endParaRPr>
          </a:p>
        </p:txBody>
      </p:sp>
    </p:spTree>
    <p:extLst>
      <p:ext uri="{BB962C8B-B14F-4D97-AF65-F5344CB8AC3E}">
        <p14:creationId xmlns:p14="http://schemas.microsoft.com/office/powerpoint/2010/main" val="46389390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07D6AD0E-1EAF-4090-8B50-C03150200923}"/>
              </a:ext>
            </a:extLst>
          </p:cNvPr>
          <p:cNvPicPr>
            <a:picLocks noChangeAspect="1"/>
          </p:cNvPicPr>
          <p:nvPr/>
        </p:nvPicPr>
        <p:blipFill>
          <a:blip r:embed="rId3"/>
          <a:stretch>
            <a:fillRect/>
          </a:stretch>
        </p:blipFill>
        <p:spPr>
          <a:xfrm>
            <a:off x="487063" y="2321331"/>
            <a:ext cx="8151128" cy="3163445"/>
          </a:xfrm>
          <a:prstGeom prst="rect">
            <a:avLst/>
          </a:prstGeom>
        </p:spPr>
      </p:pic>
      <p:sp>
        <p:nvSpPr>
          <p:cNvPr id="2" name="Title 1"/>
          <p:cNvSpPr>
            <a:spLocks noGrp="1"/>
          </p:cNvSpPr>
          <p:nvPr>
            <p:ph type="title"/>
          </p:nvPr>
        </p:nvSpPr>
        <p:spPr>
          <a:xfrm>
            <a:off x="324000" y="320040"/>
            <a:ext cx="8496000" cy="756000"/>
          </a:xfrm>
        </p:spPr>
        <p:txBody>
          <a:bodyPr/>
          <a:lstStyle/>
          <a:p>
            <a:r>
              <a:rPr lang="zh-CN" altLang="en-US" dirty="0"/>
              <a:t>查看历史订单</a:t>
            </a:r>
            <a:endParaRPr lang="en-US" dirty="0"/>
          </a:p>
        </p:txBody>
      </p:sp>
      <p:sp>
        <p:nvSpPr>
          <p:cNvPr id="20" name="Action Button: Help 19">
            <a:hlinkClick r:id="rId4" action="ppaction://hlinksldjump" highlightClick="1"/>
          </p:cNvPr>
          <p:cNvSpPr/>
          <p:nvPr/>
        </p:nvSpPr>
        <p:spPr bwMode="gray">
          <a:xfrm>
            <a:off x="7900416" y="5870448"/>
            <a:ext cx="320040" cy="320040"/>
          </a:xfrm>
          <a:prstGeom prst="actionButtonHelp">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L="0" marR="0" lvl="0" indent="0" algn="ctr" defTabSz="914400" rtl="0" eaLnBrk="1" fontAlgn="base" latinLnBrk="0" hangingPunct="1">
              <a:lnSpc>
                <a:spcPct val="100000"/>
              </a:lnSpc>
              <a:spcBef>
                <a:spcPct val="50000"/>
              </a:spcBef>
              <a:spcAft>
                <a:spcPct val="0"/>
              </a:spcAft>
              <a:buClr>
                <a:srgbClr val="F0AB00"/>
              </a:buClr>
              <a:buSzPct val="80000"/>
              <a:buFontTx/>
              <a:buNone/>
              <a:tabLst/>
              <a:defRPr/>
            </a:pPr>
            <a:endParaRPr kumimoji="0" lang="en-US" sz="1800" b="0" i="0" u="none" strike="noStrike" kern="0" cap="none" spc="0" normalizeH="0" baseline="0" noProof="0" dirty="0">
              <a:ln>
                <a:noFill/>
              </a:ln>
              <a:solidFill>
                <a:srgbClr val="000000"/>
              </a:solidFill>
              <a:effectLst/>
              <a:uLnTx/>
              <a:uFillTx/>
              <a:latin typeface="Arial"/>
              <a:ea typeface="Arial Unicode MS" pitchFamily="34" charset="-128"/>
              <a:cs typeface="Arial Unicode MS" pitchFamily="34" charset="-128"/>
            </a:endParaRPr>
          </a:p>
        </p:txBody>
      </p:sp>
      <p:grpSp>
        <p:nvGrpSpPr>
          <p:cNvPr id="16" name="Group 15"/>
          <p:cNvGrpSpPr/>
          <p:nvPr/>
        </p:nvGrpSpPr>
        <p:grpSpPr>
          <a:xfrm>
            <a:off x="7223469" y="167979"/>
            <a:ext cx="1414722" cy="275496"/>
            <a:chOff x="7223468" y="202707"/>
            <a:chExt cx="1414722" cy="275496"/>
          </a:xfrm>
        </p:grpSpPr>
        <p:sp>
          <p:nvSpPr>
            <p:cNvPr id="18" name="Action Button: Forward or Next 15">
              <a:hlinkClick r:id="" action="ppaction://hlinkshowjump?jump=nextslide" highlightClick="1"/>
            </p:cNvPr>
            <p:cNvSpPr/>
            <p:nvPr/>
          </p:nvSpPr>
          <p:spPr bwMode="gray">
            <a:xfrm>
              <a:off x="8363870" y="202707"/>
              <a:ext cx="274320" cy="274320"/>
            </a:xfrm>
            <a:prstGeom prst="actionButtonForwardNext">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L="0" marR="0" lvl="0" indent="0" algn="ctr" defTabSz="914400" rtl="0" eaLnBrk="1" fontAlgn="base" latinLnBrk="0" hangingPunct="1">
                <a:lnSpc>
                  <a:spcPct val="100000"/>
                </a:lnSpc>
                <a:spcBef>
                  <a:spcPct val="50000"/>
                </a:spcBef>
                <a:spcAft>
                  <a:spcPct val="0"/>
                </a:spcAft>
                <a:buClr>
                  <a:srgbClr val="F0AB00"/>
                </a:buClr>
                <a:buSzPct val="80000"/>
                <a:buFontTx/>
                <a:buNone/>
                <a:tabLst/>
                <a:defRPr/>
              </a:pPr>
              <a:endParaRPr kumimoji="0" lang="en-US" sz="1800" b="0" i="0" u="none" strike="noStrike" kern="0" cap="none" spc="0" normalizeH="0" baseline="0" noProof="0" dirty="0">
                <a:ln>
                  <a:noFill/>
                </a:ln>
                <a:solidFill>
                  <a:srgbClr val="000000"/>
                </a:solidFill>
                <a:effectLst/>
                <a:uLnTx/>
                <a:uFillTx/>
                <a:latin typeface="Arial"/>
                <a:ea typeface="Arial Unicode MS" pitchFamily="34" charset="-128"/>
                <a:cs typeface="Arial Unicode MS" pitchFamily="34" charset="-128"/>
              </a:endParaRPr>
            </a:p>
          </p:txBody>
        </p:sp>
        <p:sp>
          <p:nvSpPr>
            <p:cNvPr id="22" name="Action Button: Home 16">
              <a:hlinkClick r:id="rId5" action="ppaction://hlinksldjump" highlightClick="1"/>
            </p:cNvPr>
            <p:cNvSpPr/>
            <p:nvPr/>
          </p:nvSpPr>
          <p:spPr bwMode="gray">
            <a:xfrm>
              <a:off x="7223468" y="203883"/>
              <a:ext cx="274320" cy="274320"/>
            </a:xfrm>
            <a:prstGeom prst="actionButtonHome">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L="0" marR="0" lvl="0" indent="0" algn="ctr" defTabSz="914400" rtl="0" eaLnBrk="1" fontAlgn="base" latinLnBrk="0" hangingPunct="1">
                <a:lnSpc>
                  <a:spcPct val="100000"/>
                </a:lnSpc>
                <a:spcBef>
                  <a:spcPct val="50000"/>
                </a:spcBef>
                <a:spcAft>
                  <a:spcPct val="0"/>
                </a:spcAft>
                <a:buClr>
                  <a:srgbClr val="F0AB00"/>
                </a:buClr>
                <a:buSzPct val="80000"/>
                <a:buFontTx/>
                <a:buNone/>
                <a:tabLst/>
                <a:defRPr/>
              </a:pPr>
              <a:endParaRPr kumimoji="0" lang="en-US" sz="1800" b="0" i="0" u="none" strike="noStrike" kern="0" cap="none" spc="0" normalizeH="0" baseline="0" noProof="0" dirty="0">
                <a:ln>
                  <a:noFill/>
                </a:ln>
                <a:solidFill>
                  <a:srgbClr val="000000"/>
                </a:solidFill>
                <a:effectLst/>
                <a:uLnTx/>
                <a:uFillTx/>
                <a:latin typeface="Arial"/>
                <a:ea typeface="Arial Unicode MS" pitchFamily="34" charset="-128"/>
                <a:cs typeface="Arial Unicode MS" pitchFamily="34" charset="-128"/>
              </a:endParaRPr>
            </a:p>
          </p:txBody>
        </p:sp>
        <p:sp>
          <p:nvSpPr>
            <p:cNvPr id="23" name="Action Button: Back or Previous 17">
              <a:hlinkClick r:id="" action="ppaction://hlinkshowjump?jump=previousslide" highlightClick="1"/>
            </p:cNvPr>
            <p:cNvSpPr/>
            <p:nvPr/>
          </p:nvSpPr>
          <p:spPr bwMode="gray">
            <a:xfrm>
              <a:off x="7982480" y="203733"/>
              <a:ext cx="274320" cy="274320"/>
            </a:xfrm>
            <a:prstGeom prst="actionButtonBackPrevious">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L="0" marR="0" lvl="0" indent="0" algn="ctr" defTabSz="914400" rtl="0" eaLnBrk="1" fontAlgn="base" latinLnBrk="0" hangingPunct="1">
                <a:lnSpc>
                  <a:spcPct val="100000"/>
                </a:lnSpc>
                <a:spcBef>
                  <a:spcPct val="50000"/>
                </a:spcBef>
                <a:spcAft>
                  <a:spcPct val="0"/>
                </a:spcAft>
                <a:buClr>
                  <a:srgbClr val="F0AB00"/>
                </a:buClr>
                <a:buSzPct val="80000"/>
                <a:buFontTx/>
                <a:buNone/>
                <a:tabLst/>
                <a:defRPr/>
              </a:pPr>
              <a:endParaRPr kumimoji="0" lang="en-US" sz="1800" b="0" i="0" u="none" strike="noStrike" kern="0" cap="none" spc="0" normalizeH="0" baseline="0" noProof="0" dirty="0">
                <a:ln>
                  <a:noFill/>
                </a:ln>
                <a:solidFill>
                  <a:srgbClr val="000000"/>
                </a:solidFill>
                <a:effectLst/>
                <a:uLnTx/>
                <a:uFillTx/>
                <a:latin typeface="Arial"/>
                <a:ea typeface="Arial Unicode MS" pitchFamily="34" charset="-128"/>
                <a:cs typeface="Arial Unicode MS" pitchFamily="34" charset="-128"/>
              </a:endParaRPr>
            </a:p>
          </p:txBody>
        </p:sp>
        <p:sp>
          <p:nvSpPr>
            <p:cNvPr id="24" name="Action Button: Beginning 18">
              <a:hlinkClick r:id="rId6" action="ppaction://hlinksldjump" highlightClick="1"/>
            </p:cNvPr>
            <p:cNvSpPr/>
            <p:nvPr/>
          </p:nvSpPr>
          <p:spPr bwMode="gray">
            <a:xfrm>
              <a:off x="7611404" y="202707"/>
              <a:ext cx="274320" cy="274320"/>
            </a:xfrm>
            <a:prstGeom prst="actionButtonBeginning">
              <a:avLst/>
            </a:prstGeom>
            <a:solidFill>
              <a:schemeClr val="bg1"/>
            </a:solidFill>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L="0" marR="0" lvl="0" indent="0" algn="ctr" defTabSz="914400" rtl="0" eaLnBrk="1" fontAlgn="base" latinLnBrk="0" hangingPunct="1">
                <a:lnSpc>
                  <a:spcPct val="100000"/>
                </a:lnSpc>
                <a:spcBef>
                  <a:spcPct val="50000"/>
                </a:spcBef>
                <a:spcAft>
                  <a:spcPct val="0"/>
                </a:spcAft>
                <a:buClr>
                  <a:srgbClr val="F0AB00"/>
                </a:buClr>
                <a:buSzPct val="80000"/>
                <a:buFontTx/>
                <a:buNone/>
                <a:tabLst/>
                <a:defRPr/>
              </a:pPr>
              <a:endParaRPr kumimoji="0" lang="en-US" sz="1800" b="0" i="0" u="none" strike="noStrike" kern="0" cap="none" spc="0" normalizeH="0" baseline="0" noProof="0" dirty="0">
                <a:ln>
                  <a:noFill/>
                </a:ln>
                <a:solidFill>
                  <a:srgbClr val="000000"/>
                </a:solidFill>
                <a:effectLst/>
                <a:uLnTx/>
                <a:uFillTx/>
                <a:latin typeface="Arial"/>
                <a:ea typeface="Arial Unicode MS" pitchFamily="34" charset="-128"/>
                <a:cs typeface="Arial Unicode MS" pitchFamily="34" charset="-128"/>
              </a:endParaRPr>
            </a:p>
          </p:txBody>
        </p:sp>
      </p:grpSp>
      <p:sp>
        <p:nvSpPr>
          <p:cNvPr id="17" name="Slide Number Placeholder 2">
            <a:extLst>
              <a:ext uri="{FF2B5EF4-FFF2-40B4-BE49-F238E27FC236}">
                <a16:creationId xmlns:a16="http://schemas.microsoft.com/office/drawing/2014/main" id="{20F24092-5B46-41AD-A7D6-1F99A1EDE631}"/>
              </a:ext>
            </a:extLst>
          </p:cNvPr>
          <p:cNvSpPr>
            <a:spLocks noGrp="1"/>
          </p:cNvSpPr>
          <p:nvPr>
            <p:ph type="sldNum" sz="quarter" idx="4"/>
          </p:nvPr>
        </p:nvSpPr>
        <p:spPr>
          <a:xfrm>
            <a:off x="239714" y="6286104"/>
            <a:ext cx="378392" cy="365125"/>
          </a:xfrm>
        </p:spPr>
        <p:txBody>
          <a:bodyPr/>
          <a:lstStyle/>
          <a:p>
            <a:fld id="{3DF1AFCE-D540-41EE-B441-3ED6DEB25CDC}" type="slidenum">
              <a:rPr lang="en-US" smtClean="0">
                <a:solidFill>
                  <a:prstClr val="white"/>
                </a:solidFill>
              </a:rPr>
              <a:pPr/>
              <a:t>38</a:t>
            </a:fld>
            <a:endParaRPr lang="en-US" dirty="0">
              <a:solidFill>
                <a:prstClr val="white"/>
              </a:solidFill>
            </a:endParaRPr>
          </a:p>
        </p:txBody>
      </p:sp>
      <p:sp>
        <p:nvSpPr>
          <p:cNvPr id="19" name="TextBox 18">
            <a:extLst>
              <a:ext uri="{FF2B5EF4-FFF2-40B4-BE49-F238E27FC236}">
                <a16:creationId xmlns:a16="http://schemas.microsoft.com/office/drawing/2014/main" id="{2A0EF49A-6451-400B-94BD-6EF801304A1E}"/>
              </a:ext>
            </a:extLst>
          </p:cNvPr>
          <p:cNvSpPr txBox="1"/>
          <p:nvPr/>
        </p:nvSpPr>
        <p:spPr>
          <a:xfrm>
            <a:off x="324000" y="1008169"/>
            <a:ext cx="8710670" cy="800043"/>
          </a:xfrm>
          <a:prstGeom prst="rect">
            <a:avLst/>
          </a:prstGeom>
          <a:noFill/>
        </p:spPr>
        <p:txBody>
          <a:bodyPr wrap="square" lIns="0" tIns="0" rIns="0" bIns="0" rtlCol="0">
            <a:noAutofit/>
          </a:bodyPr>
          <a:lstStyle/>
          <a:p>
            <a:pPr marL="342900" marR="0" lvl="0" indent="-342900" algn="l" defTabSz="914400" rtl="0" eaLnBrk="1" fontAlgn="auto" latinLnBrk="0" hangingPunct="1">
              <a:lnSpc>
                <a:spcPts val="1700"/>
              </a:lnSpc>
              <a:spcBef>
                <a:spcPts val="0"/>
              </a:spcBef>
              <a:spcAft>
                <a:spcPts val="600"/>
              </a:spcAft>
              <a:buClr>
                <a:srgbClr val="D47619"/>
              </a:buClr>
              <a:buSzPct val="120000"/>
              <a:buFontTx/>
              <a:buAutoNum type="arabicPeriod"/>
              <a:tabLst/>
              <a:defRPr/>
            </a:pPr>
            <a:endParaRPr lang="en-US" sz="1400" dirty="0">
              <a:solidFill>
                <a:srgbClr val="000000"/>
              </a:solidFill>
              <a:latin typeface="Arial" panose="020B0604020202020204" pitchFamily="34" charset="0"/>
              <a:cs typeface="Arial" panose="020B0604020202020204" pitchFamily="34" charset="0"/>
            </a:endParaRPr>
          </a:p>
        </p:txBody>
      </p:sp>
      <p:sp>
        <p:nvSpPr>
          <p:cNvPr id="25" name="Oval 24">
            <a:extLst>
              <a:ext uri="{FF2B5EF4-FFF2-40B4-BE49-F238E27FC236}">
                <a16:creationId xmlns:a16="http://schemas.microsoft.com/office/drawing/2014/main" id="{F8CDCEC2-11C6-44E2-9550-CFB6B3EED69C}"/>
              </a:ext>
            </a:extLst>
          </p:cNvPr>
          <p:cNvSpPr/>
          <p:nvPr/>
        </p:nvSpPr>
        <p:spPr bwMode="gray">
          <a:xfrm>
            <a:off x="7366301" y="5938408"/>
            <a:ext cx="186690" cy="184119"/>
          </a:xfrm>
          <a:prstGeom prst="ellipse">
            <a:avLst/>
          </a:prstGeom>
          <a:solidFill>
            <a:srgbClr val="007681"/>
          </a:solidFill>
          <a:ln w="6350" algn="ctr">
            <a:noFill/>
            <a:miter lim="800000"/>
            <a:headEnd/>
            <a:tailEnd/>
          </a:ln>
        </p:spPr>
        <p:txBody>
          <a:bodyPr lIns="90000" tIns="72000" rIns="90000" bIns="72000" rtlCol="0" anchor="ctr"/>
          <a:lstStyle/>
          <a:p>
            <a:pPr marL="0" marR="0" lvl="0" indent="0" algn="ctr" defTabSz="914400" rtl="0" eaLnBrk="1" fontAlgn="base" latinLnBrk="0" hangingPunct="1">
              <a:lnSpc>
                <a:spcPct val="100000"/>
              </a:lnSpc>
              <a:spcBef>
                <a:spcPct val="50000"/>
              </a:spcBef>
              <a:spcAft>
                <a:spcPct val="0"/>
              </a:spcAft>
              <a:buClr>
                <a:srgbClr val="F0AB00"/>
              </a:buClr>
              <a:buSzPct val="80000"/>
              <a:buFontTx/>
              <a:buNone/>
              <a:tabLst/>
              <a:defRPr/>
            </a:pPr>
            <a:r>
              <a:rPr kumimoji="0" lang="en-US" sz="1200" b="0" i="0" u="none" strike="noStrike" kern="0" cap="none" spc="0" normalizeH="0" baseline="0" noProof="0" dirty="0">
                <a:ln>
                  <a:noFill/>
                </a:ln>
                <a:solidFill>
                  <a:schemeClr val="bg1"/>
                </a:solidFill>
                <a:effectLst/>
                <a:uLnTx/>
                <a:uFillTx/>
                <a:latin typeface="Arial"/>
                <a:ea typeface="Arial Unicode MS" pitchFamily="34" charset="-128"/>
                <a:cs typeface="Arial Unicode MS" pitchFamily="34" charset="-128"/>
              </a:rPr>
              <a:t>2</a:t>
            </a:r>
          </a:p>
        </p:txBody>
      </p:sp>
      <p:sp>
        <p:nvSpPr>
          <p:cNvPr id="26" name="Oval 25">
            <a:extLst>
              <a:ext uri="{FF2B5EF4-FFF2-40B4-BE49-F238E27FC236}">
                <a16:creationId xmlns:a16="http://schemas.microsoft.com/office/drawing/2014/main" id="{6C8EA0B8-ABE9-474B-9162-FA2BF757F0D5}"/>
              </a:ext>
            </a:extLst>
          </p:cNvPr>
          <p:cNvSpPr/>
          <p:nvPr/>
        </p:nvSpPr>
        <p:spPr bwMode="gray">
          <a:xfrm>
            <a:off x="886053" y="5870448"/>
            <a:ext cx="186690" cy="184119"/>
          </a:xfrm>
          <a:prstGeom prst="ellipse">
            <a:avLst/>
          </a:prstGeom>
          <a:solidFill>
            <a:srgbClr val="007681"/>
          </a:solidFill>
          <a:ln w="6350" algn="ctr">
            <a:noFill/>
            <a:miter lim="800000"/>
            <a:headEnd/>
            <a:tailEnd/>
          </a:ln>
        </p:spPr>
        <p:txBody>
          <a:bodyPr lIns="90000" tIns="72000" rIns="90000" bIns="72000" rtlCol="0" anchor="ctr"/>
          <a:lstStyle/>
          <a:p>
            <a:pPr marL="0" marR="0" lvl="0" indent="0" algn="ctr" defTabSz="914400" rtl="0" eaLnBrk="1" fontAlgn="base" latinLnBrk="0" hangingPunct="1">
              <a:lnSpc>
                <a:spcPct val="100000"/>
              </a:lnSpc>
              <a:spcBef>
                <a:spcPct val="50000"/>
              </a:spcBef>
              <a:spcAft>
                <a:spcPct val="0"/>
              </a:spcAft>
              <a:buClr>
                <a:srgbClr val="F0AB00"/>
              </a:buClr>
              <a:buSzPct val="80000"/>
              <a:buFontTx/>
              <a:buNone/>
              <a:tabLst/>
              <a:defRPr/>
            </a:pPr>
            <a:r>
              <a:rPr lang="en-US" sz="1200" kern="0" dirty="0">
                <a:solidFill>
                  <a:schemeClr val="bg1"/>
                </a:solidFill>
                <a:latin typeface="Arial"/>
                <a:ea typeface="Arial Unicode MS" pitchFamily="34" charset="-128"/>
                <a:cs typeface="Arial Unicode MS" pitchFamily="34" charset="-128"/>
              </a:rPr>
              <a:t>1</a:t>
            </a:r>
            <a:endParaRPr kumimoji="0" lang="en-US" sz="1200" b="0" i="0" u="none" strike="noStrike" kern="0" cap="none" spc="0" normalizeH="0" baseline="0" noProof="0" dirty="0">
              <a:ln>
                <a:noFill/>
              </a:ln>
              <a:solidFill>
                <a:schemeClr val="bg1"/>
              </a:solidFill>
              <a:effectLst/>
              <a:uLnTx/>
              <a:uFillTx/>
              <a:latin typeface="Arial"/>
              <a:ea typeface="Arial Unicode MS" pitchFamily="34" charset="-128"/>
              <a:cs typeface="Arial Unicode MS" pitchFamily="34" charset="-128"/>
            </a:endParaRPr>
          </a:p>
        </p:txBody>
      </p:sp>
      <p:sp>
        <p:nvSpPr>
          <p:cNvPr id="15" name="Callout: Line with Border and Accent Bar 14">
            <a:extLst>
              <a:ext uri="{FF2B5EF4-FFF2-40B4-BE49-F238E27FC236}">
                <a16:creationId xmlns:a16="http://schemas.microsoft.com/office/drawing/2014/main" id="{5EBBA9B1-1D8B-4C59-B2EF-B73736E923B3}"/>
              </a:ext>
            </a:extLst>
          </p:cNvPr>
          <p:cNvSpPr/>
          <p:nvPr/>
        </p:nvSpPr>
        <p:spPr bwMode="gray">
          <a:xfrm>
            <a:off x="378568" y="1286649"/>
            <a:ext cx="8441432" cy="993829"/>
          </a:xfrm>
          <a:prstGeom prst="accentBorderCallout1">
            <a:avLst>
              <a:gd name="adj1" fmla="val 52311"/>
              <a:gd name="adj2" fmla="val 106665"/>
              <a:gd name="adj3" fmla="val 52329"/>
              <a:gd name="adj4" fmla="val 116175"/>
            </a:avLst>
          </a:prstGeom>
          <a:solidFill>
            <a:schemeClr val="bg1"/>
          </a:solidFill>
          <a:ln w="6350" algn="ctr">
            <a:noFill/>
            <a:miter lim="800000"/>
            <a:headEnd/>
            <a:tailEnd/>
          </a:ln>
        </p:spPr>
        <p:txBody>
          <a:bodyPr lIns="90000" tIns="72000" rIns="90000" bIns="72000" rtlCol="0" anchor="ctr"/>
          <a:lstStyle/>
          <a:p>
            <a:pPr lvl="0">
              <a:lnSpc>
                <a:spcPts val="1700"/>
              </a:lnSpc>
              <a:spcAft>
                <a:spcPts val="600"/>
              </a:spcAft>
              <a:buClr>
                <a:srgbClr val="D47619"/>
              </a:buClr>
              <a:buSzPct val="120000"/>
              <a:defRPr/>
            </a:pPr>
            <a:r>
              <a:rPr lang="en-US" altLang="zh-CN" sz="1400" dirty="0">
                <a:latin typeface="Arial" panose="020B0604020202020204" pitchFamily="34" charset="0"/>
                <a:cs typeface="Arial" panose="020B0604020202020204" pitchFamily="34" charset="0"/>
              </a:rPr>
              <a:t>1.</a:t>
            </a:r>
            <a:r>
              <a:rPr lang="zh-CN" altLang="en-US" sz="1400" dirty="0">
                <a:solidFill>
                  <a:srgbClr val="FF0000"/>
                </a:solidFill>
                <a:latin typeface="Arial" panose="020B0604020202020204" pitchFamily="34" charset="0"/>
                <a:cs typeface="Arial" panose="020B0604020202020204" pitchFamily="34" charset="0"/>
              </a:rPr>
              <a:t>登录</a:t>
            </a:r>
            <a:r>
              <a:rPr lang="en-US" altLang="zh-CN" sz="1400" dirty="0">
                <a:solidFill>
                  <a:srgbClr val="FF0000"/>
                </a:solidFill>
                <a:latin typeface="Arial" panose="020B0604020202020204" pitchFamily="34" charset="0"/>
                <a:cs typeface="Arial" panose="020B0604020202020204" pitchFamily="34" charset="0"/>
              </a:rPr>
              <a:t>supplier.ariba.com</a:t>
            </a:r>
            <a:r>
              <a:rPr lang="zh-CN" altLang="en-US" sz="1400" dirty="0">
                <a:solidFill>
                  <a:srgbClr val="FF0000"/>
                </a:solidFill>
                <a:latin typeface="Arial" panose="020B0604020202020204" pitchFamily="34" charset="0"/>
                <a:cs typeface="Arial" panose="020B0604020202020204" pitchFamily="34" charset="0"/>
              </a:rPr>
              <a:t>后</a:t>
            </a:r>
            <a:r>
              <a:rPr lang="zh-CN" altLang="en-US" sz="1400" dirty="0">
                <a:latin typeface="Arial" panose="020B0604020202020204" pitchFamily="34" charset="0"/>
                <a:cs typeface="Arial" panose="020B0604020202020204" pitchFamily="34" charset="0"/>
              </a:rPr>
              <a:t>，出现以下页面，可查询最近</a:t>
            </a:r>
            <a:r>
              <a:rPr lang="en-US" altLang="zh-CN" sz="1400" dirty="0">
                <a:latin typeface="Arial" panose="020B0604020202020204" pitchFamily="34" charset="0"/>
                <a:cs typeface="Arial" panose="020B0604020202020204" pitchFamily="34" charset="0"/>
              </a:rPr>
              <a:t>200</a:t>
            </a:r>
            <a:r>
              <a:rPr lang="zh-CN" altLang="en-US" sz="1400" dirty="0">
                <a:latin typeface="Arial" panose="020B0604020202020204" pitchFamily="34" charset="0"/>
                <a:cs typeface="Arial" panose="020B0604020202020204" pitchFamily="34" charset="0"/>
              </a:rPr>
              <a:t>笔订单交易，超过</a:t>
            </a:r>
            <a:r>
              <a:rPr lang="en-US" altLang="zh-CN" sz="1400" dirty="0">
                <a:latin typeface="Arial" panose="020B0604020202020204" pitchFamily="34" charset="0"/>
                <a:cs typeface="Arial" panose="020B0604020202020204" pitchFamily="34" charset="0"/>
              </a:rPr>
              <a:t>200</a:t>
            </a:r>
            <a:r>
              <a:rPr lang="zh-CN" altLang="en-US" sz="1400" dirty="0">
                <a:latin typeface="Arial" panose="020B0604020202020204" pitchFamily="34" charset="0"/>
                <a:cs typeface="Arial" panose="020B0604020202020204" pitchFamily="34" charset="0"/>
              </a:rPr>
              <a:t>笔之前的订单不可见；</a:t>
            </a:r>
            <a:endParaRPr lang="en-US" sz="1400" dirty="0">
              <a:latin typeface="Arial" panose="020B0604020202020204" pitchFamily="34" charset="0"/>
              <a:cs typeface="Arial" panose="020B0604020202020204" pitchFamily="34" charset="0"/>
            </a:endParaRPr>
          </a:p>
          <a:p>
            <a:pPr lvl="0">
              <a:lnSpc>
                <a:spcPts val="1700"/>
              </a:lnSpc>
              <a:spcAft>
                <a:spcPts val="600"/>
              </a:spcAft>
              <a:buClr>
                <a:srgbClr val="D47619"/>
              </a:buClr>
              <a:buSzPct val="120000"/>
              <a:defRPr/>
            </a:pPr>
            <a:r>
              <a:rPr lang="en-US" altLang="zh-CN" sz="1400" dirty="0">
                <a:latin typeface="Arial" panose="020B0604020202020204" pitchFamily="34" charset="0"/>
                <a:cs typeface="Arial" panose="020B0604020202020204" pitchFamily="34" charset="0"/>
              </a:rPr>
              <a:t>2.</a:t>
            </a:r>
            <a:r>
              <a:rPr lang="zh-CN" altLang="en-US" sz="1400" dirty="0">
                <a:latin typeface="Arial" panose="020B0604020202020204" pitchFamily="34" charset="0"/>
                <a:cs typeface="Arial" panose="020B0604020202020204" pitchFamily="34" charset="0"/>
              </a:rPr>
              <a:t>点击“操作”－“给我发送一份副本以执行操作”可以重新收到订单邮件，从邮件进入处理订单；</a:t>
            </a:r>
            <a:endParaRPr lang="en-US" altLang="zh-CN" sz="1400" dirty="0">
              <a:latin typeface="Arial" panose="020B0604020202020204" pitchFamily="34" charset="0"/>
              <a:cs typeface="Arial" panose="020B0604020202020204" pitchFamily="34" charset="0"/>
            </a:endParaRPr>
          </a:p>
          <a:p>
            <a:pPr lvl="0">
              <a:lnSpc>
                <a:spcPts val="1700"/>
              </a:lnSpc>
              <a:spcAft>
                <a:spcPts val="600"/>
              </a:spcAft>
              <a:buClr>
                <a:srgbClr val="D47619"/>
              </a:buClr>
              <a:buSzPct val="120000"/>
              <a:defRPr/>
            </a:pPr>
            <a:r>
              <a:rPr lang="en-US" altLang="zh-CN" sz="1400" b="1" dirty="0">
                <a:latin typeface="Arial" panose="020B0604020202020204" pitchFamily="34" charset="0"/>
                <a:cs typeface="Arial" panose="020B0604020202020204" pitchFamily="34" charset="0"/>
              </a:rPr>
              <a:t>3.</a:t>
            </a:r>
            <a:r>
              <a:rPr lang="zh-CN" altLang="en-US" sz="1400" b="1" dirty="0">
                <a:latin typeface="Arial" panose="020B0604020202020204" pitchFamily="34" charset="0"/>
                <a:cs typeface="Arial" panose="020B0604020202020204" pitchFamily="34" charset="0"/>
              </a:rPr>
              <a:t>注意：从网页版登录只能查看订单和重新发送订单，不能处理订单，处理订单必须从订单邮件进入</a:t>
            </a:r>
            <a:r>
              <a:rPr lang="zh-CN" altLang="en-US" sz="1400" dirty="0">
                <a:latin typeface="Arial" panose="020B0604020202020204" pitchFamily="34" charset="0"/>
                <a:cs typeface="Arial" panose="020B0604020202020204" pitchFamily="34" charset="0"/>
              </a:rPr>
              <a:t>；</a:t>
            </a:r>
            <a:endParaRPr lang="en-US" sz="1400" dirty="0">
              <a:latin typeface="Arial" panose="020B0604020202020204" pitchFamily="34" charset="0"/>
              <a:cs typeface="Arial" panose="020B0604020202020204" pitchFamily="34" charset="0"/>
            </a:endParaRPr>
          </a:p>
        </p:txBody>
      </p:sp>
      <p:sp>
        <p:nvSpPr>
          <p:cNvPr id="21" name="Rectangle 20">
            <a:extLst>
              <a:ext uri="{FF2B5EF4-FFF2-40B4-BE49-F238E27FC236}">
                <a16:creationId xmlns:a16="http://schemas.microsoft.com/office/drawing/2014/main" id="{39A30383-7520-456A-AF64-AF580426ABA8}"/>
              </a:ext>
            </a:extLst>
          </p:cNvPr>
          <p:cNvSpPr/>
          <p:nvPr/>
        </p:nvSpPr>
        <p:spPr bwMode="gray">
          <a:xfrm>
            <a:off x="5778687" y="4297336"/>
            <a:ext cx="1209254" cy="405293"/>
          </a:xfrm>
          <a:prstGeom prst="rect">
            <a:avLst/>
          </a:prstGeom>
          <a:noFill/>
          <a:ln w="3810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28" name="Rectangle 20">
            <a:extLst>
              <a:ext uri="{FF2B5EF4-FFF2-40B4-BE49-F238E27FC236}">
                <a16:creationId xmlns:a16="http://schemas.microsoft.com/office/drawing/2014/main" id="{4B1B4CCA-15E5-4ACF-9129-3133A51D94A5}"/>
              </a:ext>
            </a:extLst>
          </p:cNvPr>
          <p:cNvSpPr/>
          <p:nvPr/>
        </p:nvSpPr>
        <p:spPr bwMode="gray">
          <a:xfrm>
            <a:off x="5778687" y="3189667"/>
            <a:ext cx="689490" cy="239333"/>
          </a:xfrm>
          <a:prstGeom prst="rect">
            <a:avLst/>
          </a:prstGeom>
          <a:noFill/>
          <a:ln w="3810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Tree>
    <p:extLst>
      <p:ext uri="{BB962C8B-B14F-4D97-AF65-F5344CB8AC3E}">
        <p14:creationId xmlns:p14="http://schemas.microsoft.com/office/powerpoint/2010/main" val="48958628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91742-E9E7-43A9-B2B6-3984ED0BA18A}"/>
              </a:ext>
            </a:extLst>
          </p:cNvPr>
          <p:cNvSpPr>
            <a:spLocks noGrp="1"/>
          </p:cNvSpPr>
          <p:nvPr>
            <p:ph type="title"/>
          </p:nvPr>
        </p:nvSpPr>
        <p:spPr/>
        <p:txBody>
          <a:bodyPr/>
          <a:lstStyle/>
          <a:p>
            <a:r>
              <a:rPr lang="zh-CN" altLang="en-US" dirty="0"/>
              <a:t>订单状态</a:t>
            </a:r>
            <a:endParaRPr lang="en-US" dirty="0"/>
          </a:p>
        </p:txBody>
      </p:sp>
      <p:sp>
        <p:nvSpPr>
          <p:cNvPr id="4" name="Slide Number Placeholder 3">
            <a:extLst>
              <a:ext uri="{FF2B5EF4-FFF2-40B4-BE49-F238E27FC236}">
                <a16:creationId xmlns:a16="http://schemas.microsoft.com/office/drawing/2014/main" id="{CE365AD9-FB30-41A1-B86A-1B8685A478A5}"/>
              </a:ext>
            </a:extLst>
          </p:cNvPr>
          <p:cNvSpPr>
            <a:spLocks noGrp="1"/>
          </p:cNvSpPr>
          <p:nvPr>
            <p:ph type="sldNum" sz="quarter" idx="4"/>
          </p:nvPr>
        </p:nvSpPr>
        <p:spPr/>
        <p:txBody>
          <a:bodyPr/>
          <a:lstStyle/>
          <a:p>
            <a:fld id="{3DF1AFCE-D540-41EE-B441-3ED6DEB25CDC}" type="slidenum">
              <a:rPr lang="en-US" smtClean="0">
                <a:solidFill>
                  <a:prstClr val="white"/>
                </a:solidFill>
              </a:rPr>
              <a:pPr/>
              <a:t>39</a:t>
            </a:fld>
            <a:endParaRPr lang="en-US" dirty="0">
              <a:solidFill>
                <a:prstClr val="white"/>
              </a:solidFill>
            </a:endParaRPr>
          </a:p>
        </p:txBody>
      </p:sp>
      <p:pic>
        <p:nvPicPr>
          <p:cNvPr id="5" name="Picture 4">
            <a:extLst>
              <a:ext uri="{FF2B5EF4-FFF2-40B4-BE49-F238E27FC236}">
                <a16:creationId xmlns:a16="http://schemas.microsoft.com/office/drawing/2014/main" id="{AF5C5929-FFD4-46D2-AF15-BFDB3C64FE85}"/>
              </a:ext>
            </a:extLst>
          </p:cNvPr>
          <p:cNvPicPr>
            <a:picLocks noChangeAspect="1"/>
          </p:cNvPicPr>
          <p:nvPr/>
        </p:nvPicPr>
        <p:blipFill>
          <a:blip r:embed="rId2"/>
          <a:stretch>
            <a:fillRect/>
          </a:stretch>
        </p:blipFill>
        <p:spPr>
          <a:xfrm>
            <a:off x="550218" y="1376843"/>
            <a:ext cx="8043563" cy="4343238"/>
          </a:xfrm>
          <a:prstGeom prst="rect">
            <a:avLst/>
          </a:prstGeom>
        </p:spPr>
      </p:pic>
    </p:spTree>
    <p:extLst>
      <p:ext uri="{BB962C8B-B14F-4D97-AF65-F5344CB8AC3E}">
        <p14:creationId xmlns:p14="http://schemas.microsoft.com/office/powerpoint/2010/main" val="83892044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4000" y="320040"/>
            <a:ext cx="8496000" cy="756000"/>
          </a:xfrm>
        </p:spPr>
        <p:txBody>
          <a:bodyPr/>
          <a:lstStyle/>
          <a:p>
            <a:r>
              <a:rPr lang="zh-CN" altLang="en-US" dirty="0"/>
              <a:t>查看订单详情</a:t>
            </a:r>
            <a:br>
              <a:rPr lang="en-US" altLang="zh-CN" dirty="0"/>
            </a:br>
            <a:r>
              <a:rPr lang="zh-CN" altLang="en-US" dirty="0"/>
              <a:t> </a:t>
            </a:r>
            <a:r>
              <a:rPr lang="zh-CN" altLang="en-US" sz="1400" dirty="0">
                <a:solidFill>
                  <a:srgbClr val="FF0000"/>
                </a:solidFill>
              </a:rPr>
              <a:t>从订单邮件“处理订单”进入（强烈建议大家保存订单的邮件，网页版页面只可查看和重新发送最近</a:t>
            </a:r>
            <a:r>
              <a:rPr lang="en-US" altLang="zh-CN" sz="1400" dirty="0">
                <a:solidFill>
                  <a:srgbClr val="FF0000"/>
                </a:solidFill>
              </a:rPr>
              <a:t>50</a:t>
            </a:r>
            <a:r>
              <a:rPr lang="zh-CN" altLang="en-US" sz="1400" dirty="0">
                <a:solidFill>
                  <a:srgbClr val="FF0000"/>
                </a:solidFill>
              </a:rPr>
              <a:t>笔文档）</a:t>
            </a:r>
            <a:endParaRPr lang="en-US" sz="1400" dirty="0">
              <a:solidFill>
                <a:srgbClr val="FF0000"/>
              </a:solidFill>
            </a:endParaRPr>
          </a:p>
        </p:txBody>
      </p:sp>
      <p:sp>
        <p:nvSpPr>
          <p:cNvPr id="20" name="Action Button: Help 19">
            <a:hlinkClick r:id="rId3" action="ppaction://hlinksldjump" highlightClick="1"/>
          </p:cNvPr>
          <p:cNvSpPr/>
          <p:nvPr/>
        </p:nvSpPr>
        <p:spPr bwMode="gray">
          <a:xfrm>
            <a:off x="7900416" y="5870448"/>
            <a:ext cx="320040" cy="320040"/>
          </a:xfrm>
          <a:prstGeom prst="actionButtonHelp">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L="0" marR="0" lvl="0" indent="0" algn="ctr" defTabSz="914400" rtl="0" eaLnBrk="1" fontAlgn="base" latinLnBrk="0" hangingPunct="1">
              <a:lnSpc>
                <a:spcPct val="100000"/>
              </a:lnSpc>
              <a:spcBef>
                <a:spcPct val="50000"/>
              </a:spcBef>
              <a:spcAft>
                <a:spcPct val="0"/>
              </a:spcAft>
              <a:buClr>
                <a:srgbClr val="F0AB00"/>
              </a:buClr>
              <a:buSzPct val="80000"/>
              <a:buFontTx/>
              <a:buNone/>
              <a:tabLst/>
              <a:defRPr/>
            </a:pPr>
            <a:endParaRPr kumimoji="0" lang="en-US" sz="1800" b="0" i="0" u="none" strike="noStrike" kern="0" cap="none" spc="0" normalizeH="0" baseline="0" noProof="0" dirty="0">
              <a:ln>
                <a:noFill/>
              </a:ln>
              <a:solidFill>
                <a:srgbClr val="000000"/>
              </a:solidFill>
              <a:effectLst/>
              <a:uLnTx/>
              <a:uFillTx/>
              <a:latin typeface="Arial"/>
              <a:ea typeface="Arial Unicode MS" pitchFamily="34" charset="-128"/>
              <a:cs typeface="Arial Unicode MS" pitchFamily="34" charset="-128"/>
            </a:endParaRPr>
          </a:p>
        </p:txBody>
      </p:sp>
      <p:grpSp>
        <p:nvGrpSpPr>
          <p:cNvPr id="16" name="Group 15"/>
          <p:cNvGrpSpPr/>
          <p:nvPr/>
        </p:nvGrpSpPr>
        <p:grpSpPr>
          <a:xfrm>
            <a:off x="7223469" y="167979"/>
            <a:ext cx="1414722" cy="275496"/>
            <a:chOff x="7223468" y="202707"/>
            <a:chExt cx="1414722" cy="275496"/>
          </a:xfrm>
        </p:grpSpPr>
        <p:sp>
          <p:nvSpPr>
            <p:cNvPr id="18" name="Action Button: Forward or Next 15">
              <a:hlinkClick r:id="" action="ppaction://hlinkshowjump?jump=nextslide" highlightClick="1"/>
            </p:cNvPr>
            <p:cNvSpPr/>
            <p:nvPr/>
          </p:nvSpPr>
          <p:spPr bwMode="gray">
            <a:xfrm>
              <a:off x="8363870" y="202707"/>
              <a:ext cx="274320" cy="274320"/>
            </a:xfrm>
            <a:prstGeom prst="actionButtonForwardNext">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L="0" marR="0" lvl="0" indent="0" algn="ctr" defTabSz="914400" rtl="0" eaLnBrk="1" fontAlgn="base" latinLnBrk="0" hangingPunct="1">
                <a:lnSpc>
                  <a:spcPct val="100000"/>
                </a:lnSpc>
                <a:spcBef>
                  <a:spcPct val="50000"/>
                </a:spcBef>
                <a:spcAft>
                  <a:spcPct val="0"/>
                </a:spcAft>
                <a:buClr>
                  <a:srgbClr val="F0AB00"/>
                </a:buClr>
                <a:buSzPct val="80000"/>
                <a:buFontTx/>
                <a:buNone/>
                <a:tabLst/>
                <a:defRPr/>
              </a:pPr>
              <a:endParaRPr kumimoji="0" lang="en-US" sz="1800" b="0" i="0" u="none" strike="noStrike" kern="0" cap="none" spc="0" normalizeH="0" baseline="0" noProof="0" dirty="0">
                <a:ln>
                  <a:noFill/>
                </a:ln>
                <a:solidFill>
                  <a:srgbClr val="000000"/>
                </a:solidFill>
                <a:effectLst/>
                <a:uLnTx/>
                <a:uFillTx/>
                <a:latin typeface="Arial"/>
                <a:ea typeface="Arial Unicode MS" pitchFamily="34" charset="-128"/>
                <a:cs typeface="Arial Unicode MS" pitchFamily="34" charset="-128"/>
              </a:endParaRPr>
            </a:p>
          </p:txBody>
        </p:sp>
        <p:sp>
          <p:nvSpPr>
            <p:cNvPr id="22" name="Action Button: Home 16">
              <a:hlinkClick r:id="rId4" action="ppaction://hlinksldjump" highlightClick="1"/>
            </p:cNvPr>
            <p:cNvSpPr/>
            <p:nvPr/>
          </p:nvSpPr>
          <p:spPr bwMode="gray">
            <a:xfrm>
              <a:off x="7223468" y="203883"/>
              <a:ext cx="274320" cy="274320"/>
            </a:xfrm>
            <a:prstGeom prst="actionButtonHome">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L="0" marR="0" lvl="0" indent="0" algn="ctr" defTabSz="914400" rtl="0" eaLnBrk="1" fontAlgn="base" latinLnBrk="0" hangingPunct="1">
                <a:lnSpc>
                  <a:spcPct val="100000"/>
                </a:lnSpc>
                <a:spcBef>
                  <a:spcPct val="50000"/>
                </a:spcBef>
                <a:spcAft>
                  <a:spcPct val="0"/>
                </a:spcAft>
                <a:buClr>
                  <a:srgbClr val="F0AB00"/>
                </a:buClr>
                <a:buSzPct val="80000"/>
                <a:buFontTx/>
                <a:buNone/>
                <a:tabLst/>
                <a:defRPr/>
              </a:pPr>
              <a:endParaRPr kumimoji="0" lang="en-US" sz="1800" b="0" i="0" u="none" strike="noStrike" kern="0" cap="none" spc="0" normalizeH="0" baseline="0" noProof="0" dirty="0">
                <a:ln>
                  <a:noFill/>
                </a:ln>
                <a:solidFill>
                  <a:srgbClr val="000000"/>
                </a:solidFill>
                <a:effectLst/>
                <a:uLnTx/>
                <a:uFillTx/>
                <a:latin typeface="Arial"/>
                <a:ea typeface="Arial Unicode MS" pitchFamily="34" charset="-128"/>
                <a:cs typeface="Arial Unicode MS" pitchFamily="34" charset="-128"/>
              </a:endParaRPr>
            </a:p>
          </p:txBody>
        </p:sp>
        <p:sp>
          <p:nvSpPr>
            <p:cNvPr id="23" name="Action Button: Back or Previous 17">
              <a:hlinkClick r:id="" action="ppaction://hlinkshowjump?jump=previousslide" highlightClick="1"/>
            </p:cNvPr>
            <p:cNvSpPr/>
            <p:nvPr/>
          </p:nvSpPr>
          <p:spPr bwMode="gray">
            <a:xfrm>
              <a:off x="7982480" y="203733"/>
              <a:ext cx="274320" cy="274320"/>
            </a:xfrm>
            <a:prstGeom prst="actionButtonBackPrevious">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L="0" marR="0" lvl="0" indent="0" algn="ctr" defTabSz="914400" rtl="0" eaLnBrk="1" fontAlgn="base" latinLnBrk="0" hangingPunct="1">
                <a:lnSpc>
                  <a:spcPct val="100000"/>
                </a:lnSpc>
                <a:spcBef>
                  <a:spcPct val="50000"/>
                </a:spcBef>
                <a:spcAft>
                  <a:spcPct val="0"/>
                </a:spcAft>
                <a:buClr>
                  <a:srgbClr val="F0AB00"/>
                </a:buClr>
                <a:buSzPct val="80000"/>
                <a:buFontTx/>
                <a:buNone/>
                <a:tabLst/>
                <a:defRPr/>
              </a:pPr>
              <a:endParaRPr kumimoji="0" lang="en-US" sz="1800" b="0" i="0" u="none" strike="noStrike" kern="0" cap="none" spc="0" normalizeH="0" baseline="0" noProof="0" dirty="0">
                <a:ln>
                  <a:noFill/>
                </a:ln>
                <a:solidFill>
                  <a:srgbClr val="000000"/>
                </a:solidFill>
                <a:effectLst/>
                <a:uLnTx/>
                <a:uFillTx/>
                <a:latin typeface="Arial"/>
                <a:ea typeface="Arial Unicode MS" pitchFamily="34" charset="-128"/>
                <a:cs typeface="Arial Unicode MS" pitchFamily="34" charset="-128"/>
              </a:endParaRPr>
            </a:p>
          </p:txBody>
        </p:sp>
        <p:sp>
          <p:nvSpPr>
            <p:cNvPr id="24" name="Action Button: Beginning 18">
              <a:hlinkClick r:id="rId5" action="ppaction://hlinksldjump" highlightClick="1"/>
            </p:cNvPr>
            <p:cNvSpPr/>
            <p:nvPr/>
          </p:nvSpPr>
          <p:spPr bwMode="gray">
            <a:xfrm>
              <a:off x="7611404" y="202707"/>
              <a:ext cx="274320" cy="274320"/>
            </a:xfrm>
            <a:prstGeom prst="actionButtonBeginning">
              <a:avLst/>
            </a:prstGeom>
            <a:solidFill>
              <a:schemeClr val="bg1"/>
            </a:solidFill>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L="0" marR="0" lvl="0" indent="0" algn="ctr" defTabSz="914400" rtl="0" eaLnBrk="1" fontAlgn="base" latinLnBrk="0" hangingPunct="1">
                <a:lnSpc>
                  <a:spcPct val="100000"/>
                </a:lnSpc>
                <a:spcBef>
                  <a:spcPct val="50000"/>
                </a:spcBef>
                <a:spcAft>
                  <a:spcPct val="0"/>
                </a:spcAft>
                <a:buClr>
                  <a:srgbClr val="F0AB00"/>
                </a:buClr>
                <a:buSzPct val="80000"/>
                <a:buFontTx/>
                <a:buNone/>
                <a:tabLst/>
                <a:defRPr/>
              </a:pPr>
              <a:endParaRPr kumimoji="0" lang="en-US" sz="1800" b="0" i="0" u="none" strike="noStrike" kern="0" cap="none" spc="0" normalizeH="0" baseline="0" noProof="0" dirty="0">
                <a:ln>
                  <a:noFill/>
                </a:ln>
                <a:solidFill>
                  <a:srgbClr val="000000"/>
                </a:solidFill>
                <a:effectLst/>
                <a:uLnTx/>
                <a:uFillTx/>
                <a:latin typeface="Arial"/>
                <a:ea typeface="Arial Unicode MS" pitchFamily="34" charset="-128"/>
                <a:cs typeface="Arial Unicode MS" pitchFamily="34" charset="-128"/>
              </a:endParaRPr>
            </a:p>
          </p:txBody>
        </p:sp>
      </p:grpSp>
      <p:sp>
        <p:nvSpPr>
          <p:cNvPr id="17" name="Slide Number Placeholder 2">
            <a:extLst>
              <a:ext uri="{FF2B5EF4-FFF2-40B4-BE49-F238E27FC236}">
                <a16:creationId xmlns:a16="http://schemas.microsoft.com/office/drawing/2014/main" id="{20F24092-5B46-41AD-A7D6-1F99A1EDE631}"/>
              </a:ext>
            </a:extLst>
          </p:cNvPr>
          <p:cNvSpPr>
            <a:spLocks noGrp="1"/>
          </p:cNvSpPr>
          <p:nvPr>
            <p:ph type="sldNum" sz="quarter" idx="4"/>
          </p:nvPr>
        </p:nvSpPr>
        <p:spPr>
          <a:xfrm>
            <a:off x="239714" y="6286104"/>
            <a:ext cx="378392" cy="365125"/>
          </a:xfrm>
        </p:spPr>
        <p:txBody>
          <a:bodyPr/>
          <a:lstStyle/>
          <a:p>
            <a:fld id="{3DF1AFCE-D540-41EE-B441-3ED6DEB25CDC}" type="slidenum">
              <a:rPr lang="en-US" smtClean="0">
                <a:solidFill>
                  <a:prstClr val="white"/>
                </a:solidFill>
              </a:rPr>
              <a:pPr/>
              <a:t>40</a:t>
            </a:fld>
            <a:endParaRPr lang="en-US" dirty="0">
              <a:solidFill>
                <a:prstClr val="white"/>
              </a:solidFill>
            </a:endParaRPr>
          </a:p>
        </p:txBody>
      </p:sp>
      <p:pic>
        <p:nvPicPr>
          <p:cNvPr id="4" name="Picture 3">
            <a:extLst>
              <a:ext uri="{FF2B5EF4-FFF2-40B4-BE49-F238E27FC236}">
                <a16:creationId xmlns:a16="http://schemas.microsoft.com/office/drawing/2014/main" id="{72E9F914-7786-41D8-A951-81D1986B279A}"/>
              </a:ext>
            </a:extLst>
          </p:cNvPr>
          <p:cNvPicPr>
            <a:picLocks noChangeAspect="1"/>
          </p:cNvPicPr>
          <p:nvPr/>
        </p:nvPicPr>
        <p:blipFill>
          <a:blip r:embed="rId6"/>
          <a:stretch>
            <a:fillRect/>
          </a:stretch>
        </p:blipFill>
        <p:spPr>
          <a:xfrm>
            <a:off x="3175040" y="1574217"/>
            <a:ext cx="5731270" cy="1749847"/>
          </a:xfrm>
          <a:prstGeom prst="rect">
            <a:avLst/>
          </a:prstGeom>
          <a:effectLst>
            <a:outerShdw blurRad="50800" dist="50800" dir="5400000" algn="ctr" rotWithShape="0">
              <a:srgbClr val="FFC000"/>
            </a:outerShdw>
          </a:effectLst>
        </p:spPr>
      </p:pic>
      <p:pic>
        <p:nvPicPr>
          <p:cNvPr id="5" name="Picture 4">
            <a:extLst>
              <a:ext uri="{FF2B5EF4-FFF2-40B4-BE49-F238E27FC236}">
                <a16:creationId xmlns:a16="http://schemas.microsoft.com/office/drawing/2014/main" id="{ADD8F0EA-7DF7-4283-BFA6-9E87C8AB72FE}"/>
              </a:ext>
            </a:extLst>
          </p:cNvPr>
          <p:cNvPicPr>
            <a:picLocks noChangeAspect="1"/>
          </p:cNvPicPr>
          <p:nvPr/>
        </p:nvPicPr>
        <p:blipFill>
          <a:blip r:embed="rId7"/>
          <a:stretch>
            <a:fillRect/>
          </a:stretch>
        </p:blipFill>
        <p:spPr>
          <a:xfrm>
            <a:off x="3175040" y="3883043"/>
            <a:ext cx="5733446" cy="1468185"/>
          </a:xfrm>
          <a:prstGeom prst="rect">
            <a:avLst/>
          </a:prstGeom>
          <a:effectLst>
            <a:outerShdw blurRad="50800" dist="50800" dir="5400000" algn="ctr" rotWithShape="0">
              <a:srgbClr val="FFC000"/>
            </a:outerShdw>
          </a:effectLst>
        </p:spPr>
      </p:pic>
      <p:sp>
        <p:nvSpPr>
          <p:cNvPr id="14" name="Callout: Line with Border and Accent Bar 13">
            <a:extLst>
              <a:ext uri="{FF2B5EF4-FFF2-40B4-BE49-F238E27FC236}">
                <a16:creationId xmlns:a16="http://schemas.microsoft.com/office/drawing/2014/main" id="{9977BEFE-0AF8-48CF-A7C8-99B4FE3C6774}"/>
              </a:ext>
            </a:extLst>
          </p:cNvPr>
          <p:cNvSpPr/>
          <p:nvPr/>
        </p:nvSpPr>
        <p:spPr bwMode="gray">
          <a:xfrm>
            <a:off x="131397" y="1813632"/>
            <a:ext cx="2602659" cy="1331818"/>
          </a:xfrm>
          <a:prstGeom prst="accentBorderCallout1">
            <a:avLst>
              <a:gd name="adj1" fmla="val 52311"/>
              <a:gd name="adj2" fmla="val 106665"/>
              <a:gd name="adj3" fmla="val 52091"/>
              <a:gd name="adj4" fmla="val 114489"/>
            </a:avLst>
          </a:prstGeom>
          <a:solidFill>
            <a:schemeClr val="bg1"/>
          </a:solidFill>
          <a:ln w="6350" algn="ctr">
            <a:solidFill>
              <a:schemeClr val="accent1"/>
            </a:solidFill>
            <a:miter lim="800000"/>
            <a:headEnd/>
            <a:tailEnd/>
          </a:ln>
        </p:spPr>
        <p:txBody>
          <a:bodyPr lIns="90000" tIns="72000" rIns="90000" bIns="72000" rtlCol="0" anchor="ctr"/>
          <a:lstStyle/>
          <a:p>
            <a:pPr lvl="0">
              <a:lnSpc>
                <a:spcPts val="1700"/>
              </a:lnSpc>
              <a:spcAft>
                <a:spcPts val="600"/>
              </a:spcAft>
              <a:buClr>
                <a:srgbClr val="D47619"/>
              </a:buClr>
              <a:buSzPct val="120000"/>
              <a:defRPr/>
            </a:pPr>
            <a:r>
              <a:rPr lang="en-US" altLang="zh-CN" sz="1600" b="1" dirty="0">
                <a:solidFill>
                  <a:srgbClr val="000000"/>
                </a:solidFill>
                <a:latin typeface="Meiryo" panose="020B0604030504040204" pitchFamily="34" charset="-128"/>
                <a:ea typeface="Meiryo" panose="020B0604030504040204" pitchFamily="34" charset="-128"/>
                <a:cs typeface="Meiryo" panose="020B0604030504040204" pitchFamily="34" charset="-128"/>
              </a:rPr>
              <a:t>1.</a:t>
            </a:r>
            <a:r>
              <a:rPr lang="zh-CN" altLang="en-US" sz="1600" b="1" dirty="0">
                <a:solidFill>
                  <a:srgbClr val="000000"/>
                </a:solidFill>
                <a:latin typeface="Meiryo" panose="020B0604030504040204" pitchFamily="34" charset="-128"/>
                <a:ea typeface="Meiryo" panose="020B0604030504040204" pitchFamily="34" charset="-128"/>
                <a:cs typeface="Meiryo" panose="020B0604030504040204" pitchFamily="34" charset="-128"/>
              </a:rPr>
              <a:t>查看订单详情</a:t>
            </a:r>
            <a:endParaRPr lang="en-US" altLang="zh-CN" sz="1600" b="1" dirty="0">
              <a:solidFill>
                <a:srgbClr val="000000"/>
              </a:solidFill>
              <a:latin typeface="Meiryo" panose="020B0604030504040204" pitchFamily="34" charset="-128"/>
              <a:ea typeface="Meiryo" panose="020B0604030504040204" pitchFamily="34" charset="-128"/>
              <a:cs typeface="Meiryo" panose="020B0604030504040204" pitchFamily="34" charset="-128"/>
            </a:endParaRPr>
          </a:p>
          <a:p>
            <a:pPr lvl="0">
              <a:lnSpc>
                <a:spcPts val="1700"/>
              </a:lnSpc>
              <a:spcAft>
                <a:spcPts val="600"/>
              </a:spcAft>
              <a:buClr>
                <a:srgbClr val="D47619"/>
              </a:buClr>
              <a:buSzPct val="120000"/>
              <a:defRPr/>
            </a:pPr>
            <a:r>
              <a:rPr lang="zh-CN" altLang="en-US" sz="1600" dirty="0">
                <a:solidFill>
                  <a:srgbClr val="000000"/>
                </a:solidFill>
                <a:latin typeface="Meiryo" panose="020B0604030504040204" pitchFamily="34" charset="-128"/>
                <a:ea typeface="Meiryo" panose="020B0604030504040204" pitchFamily="34" charset="-128"/>
                <a:cs typeface="Meiryo" panose="020B0604030504040204" pitchFamily="34" charset="-128"/>
              </a:rPr>
              <a:t>订单抬头可查看订单日期，采购商和供应商等信息</a:t>
            </a:r>
            <a:br>
              <a:rPr lang="en-US" sz="1600" dirty="0">
                <a:solidFill>
                  <a:srgbClr val="000000"/>
                </a:solidFill>
                <a:latin typeface="Meiryo" panose="020B0604030504040204" pitchFamily="34" charset="-128"/>
                <a:ea typeface="Meiryo" panose="020B0604030504040204" pitchFamily="34" charset="-128"/>
                <a:cs typeface="Meiryo" panose="020B0604030504040204" pitchFamily="34" charset="-128"/>
              </a:rPr>
            </a:br>
            <a:r>
              <a:rPr lang="zh-CN" altLang="en-US" sz="1600" dirty="0">
                <a:solidFill>
                  <a:srgbClr val="000000"/>
                </a:solidFill>
                <a:latin typeface="Meiryo" panose="020B0604030504040204" pitchFamily="34" charset="-128"/>
                <a:ea typeface="Meiryo" panose="020B0604030504040204" pitchFamily="34" charset="-128"/>
                <a:cs typeface="Meiryo" panose="020B0604030504040204" pitchFamily="34" charset="-128"/>
              </a:rPr>
              <a:t>注意</a:t>
            </a:r>
            <a:r>
              <a:rPr lang="en-US" sz="1600" dirty="0">
                <a:solidFill>
                  <a:srgbClr val="000000"/>
                </a:solidFill>
                <a:latin typeface="Meiryo" panose="020B0604030504040204" pitchFamily="34" charset="-128"/>
                <a:ea typeface="Meiryo" panose="020B0604030504040204" pitchFamily="34" charset="-128"/>
                <a:cs typeface="Meiryo" panose="020B0604030504040204" pitchFamily="34" charset="-128"/>
              </a:rPr>
              <a:t>: </a:t>
            </a:r>
            <a:r>
              <a:rPr lang="zh-CN" altLang="en-US" sz="1600" dirty="0">
                <a:solidFill>
                  <a:srgbClr val="000000"/>
                </a:solidFill>
                <a:latin typeface="Meiryo" panose="020B0604030504040204" pitchFamily="34" charset="-128"/>
                <a:ea typeface="Meiryo" panose="020B0604030504040204" pitchFamily="34" charset="-128"/>
                <a:cs typeface="Meiryo" panose="020B0604030504040204" pitchFamily="34" charset="-128"/>
              </a:rPr>
              <a:t>点击“重新发送”邮件可以重新获取订单。</a:t>
            </a:r>
            <a:endParaRPr lang="en-US" sz="1600" kern="0" dirty="0">
              <a:solidFill>
                <a:srgbClr val="000000"/>
              </a:solidFill>
              <a:latin typeface="Meiryo" panose="020B0604030504040204" pitchFamily="34" charset="-128"/>
              <a:ea typeface="Meiryo" panose="020B0604030504040204" pitchFamily="34" charset="-128"/>
              <a:cs typeface="Meiryo" panose="020B0604030504040204" pitchFamily="34" charset="-128"/>
            </a:endParaRPr>
          </a:p>
        </p:txBody>
      </p:sp>
      <p:sp>
        <p:nvSpPr>
          <p:cNvPr id="15" name="Callout: Line with Border and Accent Bar 14">
            <a:extLst>
              <a:ext uri="{FF2B5EF4-FFF2-40B4-BE49-F238E27FC236}">
                <a16:creationId xmlns:a16="http://schemas.microsoft.com/office/drawing/2014/main" id="{D72E2206-D812-49E4-9AFA-34A26E6D2B54}"/>
              </a:ext>
            </a:extLst>
          </p:cNvPr>
          <p:cNvSpPr/>
          <p:nvPr/>
        </p:nvSpPr>
        <p:spPr bwMode="gray">
          <a:xfrm>
            <a:off x="131397" y="4073091"/>
            <a:ext cx="2602659" cy="1394455"/>
          </a:xfrm>
          <a:prstGeom prst="accentBorderCallout1">
            <a:avLst>
              <a:gd name="adj1" fmla="val 52311"/>
              <a:gd name="adj2" fmla="val 106665"/>
              <a:gd name="adj3" fmla="val 52091"/>
              <a:gd name="adj4" fmla="val 114489"/>
            </a:avLst>
          </a:prstGeom>
          <a:solidFill>
            <a:schemeClr val="bg1"/>
          </a:solidFill>
          <a:ln w="6350" algn="ctr">
            <a:solidFill>
              <a:schemeClr val="accent1"/>
            </a:solidFill>
            <a:miter lim="800000"/>
            <a:headEnd/>
            <a:tailEnd/>
          </a:ln>
        </p:spPr>
        <p:txBody>
          <a:bodyPr lIns="90000" tIns="72000" rIns="90000" bIns="72000" rtlCol="0" anchor="ctr"/>
          <a:lstStyle/>
          <a:p>
            <a:pPr lvl="0">
              <a:spcBef>
                <a:spcPct val="50000"/>
              </a:spcBef>
              <a:buClr>
                <a:srgbClr val="D47619"/>
              </a:buClr>
              <a:buSzPct val="120000"/>
              <a:defRPr/>
            </a:pPr>
            <a:r>
              <a:rPr lang="en-US" altLang="zh-CN" sz="1600" dirty="0">
                <a:solidFill>
                  <a:srgbClr val="000000"/>
                </a:solidFill>
                <a:latin typeface="Meiryo" panose="020B0604030504040204" pitchFamily="34" charset="-128"/>
                <a:ea typeface="Meiryo" panose="020B0604030504040204" pitchFamily="34" charset="-128"/>
                <a:cs typeface="Meiryo" panose="020B0604030504040204" pitchFamily="34" charset="-128"/>
              </a:rPr>
              <a:t>2.</a:t>
            </a:r>
            <a:r>
              <a:rPr lang="zh-CN" altLang="en-US" sz="1600" dirty="0">
                <a:solidFill>
                  <a:srgbClr val="000000"/>
                </a:solidFill>
                <a:latin typeface="Meiryo" panose="020B0604030504040204" pitchFamily="34" charset="-128"/>
                <a:ea typeface="Meiryo" panose="020B0604030504040204" pitchFamily="34" charset="-128"/>
                <a:cs typeface="Meiryo" panose="020B0604030504040204" pitchFamily="34" charset="-128"/>
              </a:rPr>
              <a:t>行项目部分描述了产品信息，订单数量，点击“创建订单确认”，可进行全部订单或行项目确认。</a:t>
            </a:r>
            <a:endParaRPr lang="en-US" sz="1600" dirty="0">
              <a:solidFill>
                <a:srgbClr val="000000"/>
              </a:solidFill>
              <a:latin typeface="Meiryo" panose="020B0604030504040204" pitchFamily="34" charset="-128"/>
              <a:ea typeface="Meiryo" panose="020B0604030504040204" pitchFamily="34" charset="-128"/>
              <a:cs typeface="Meiryo" panose="020B0604030504040204" pitchFamily="34" charset="-128"/>
            </a:endParaRPr>
          </a:p>
        </p:txBody>
      </p:sp>
      <p:sp>
        <p:nvSpPr>
          <p:cNvPr id="21" name="Rectangle 20">
            <a:extLst>
              <a:ext uri="{FF2B5EF4-FFF2-40B4-BE49-F238E27FC236}">
                <a16:creationId xmlns:a16="http://schemas.microsoft.com/office/drawing/2014/main" id="{36D5471E-F634-485B-B7BE-A4967CFF0BA2}"/>
              </a:ext>
            </a:extLst>
          </p:cNvPr>
          <p:cNvSpPr/>
          <p:nvPr/>
        </p:nvSpPr>
        <p:spPr bwMode="gray">
          <a:xfrm>
            <a:off x="3156751" y="4967395"/>
            <a:ext cx="704090" cy="276206"/>
          </a:xfrm>
          <a:prstGeom prst="rect">
            <a:avLst/>
          </a:prstGeom>
          <a:noFill/>
          <a:ln w="3810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26" name="Rectangle 25">
            <a:extLst>
              <a:ext uri="{FF2B5EF4-FFF2-40B4-BE49-F238E27FC236}">
                <a16:creationId xmlns:a16="http://schemas.microsoft.com/office/drawing/2014/main" id="{F8CFAE6D-5753-4553-BA99-0BA7FE8AC5C0}"/>
              </a:ext>
            </a:extLst>
          </p:cNvPr>
          <p:cNvSpPr/>
          <p:nvPr/>
        </p:nvSpPr>
        <p:spPr bwMode="gray">
          <a:xfrm>
            <a:off x="5919718" y="1800035"/>
            <a:ext cx="704090" cy="276206"/>
          </a:xfrm>
          <a:prstGeom prst="rect">
            <a:avLst/>
          </a:prstGeom>
          <a:noFill/>
          <a:ln w="3810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Tree>
    <p:extLst>
      <p:ext uri="{BB962C8B-B14F-4D97-AF65-F5344CB8AC3E}">
        <p14:creationId xmlns:p14="http://schemas.microsoft.com/office/powerpoint/2010/main" val="111962187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DFE0A5EC-046F-46C1-9034-4143A9C32485}"/>
              </a:ext>
            </a:extLst>
          </p:cNvPr>
          <p:cNvPicPr>
            <a:picLocks noChangeAspect="1"/>
          </p:cNvPicPr>
          <p:nvPr/>
        </p:nvPicPr>
        <p:blipFill>
          <a:blip r:embed="rId3"/>
          <a:stretch>
            <a:fillRect/>
          </a:stretch>
        </p:blipFill>
        <p:spPr>
          <a:xfrm>
            <a:off x="3159014" y="1763208"/>
            <a:ext cx="5479177" cy="792671"/>
          </a:xfrm>
          <a:prstGeom prst="rect">
            <a:avLst/>
          </a:prstGeom>
        </p:spPr>
      </p:pic>
      <p:sp>
        <p:nvSpPr>
          <p:cNvPr id="4" name="Title 3"/>
          <p:cNvSpPr>
            <a:spLocks noGrp="1"/>
          </p:cNvSpPr>
          <p:nvPr>
            <p:ph type="title"/>
          </p:nvPr>
        </p:nvSpPr>
        <p:spPr/>
        <p:txBody>
          <a:bodyPr/>
          <a:lstStyle/>
          <a:p>
            <a:r>
              <a:rPr lang="zh-CN" altLang="en-US" dirty="0">
                <a:solidFill>
                  <a:srgbClr val="007681"/>
                </a:solidFill>
              </a:rPr>
              <a:t>管理订单</a:t>
            </a:r>
            <a:br>
              <a:rPr lang="en-US" dirty="0">
                <a:solidFill>
                  <a:srgbClr val="007681"/>
                </a:solidFill>
              </a:rPr>
            </a:br>
            <a:r>
              <a:rPr lang="zh-CN" altLang="en-US" sz="2000" dirty="0">
                <a:solidFill>
                  <a:srgbClr val="007681"/>
                </a:solidFill>
              </a:rPr>
              <a:t>下载</a:t>
            </a:r>
            <a:r>
              <a:rPr lang="en-US" altLang="zh-CN" sz="2000" dirty="0">
                <a:solidFill>
                  <a:srgbClr val="007681"/>
                </a:solidFill>
              </a:rPr>
              <a:t>PDF</a:t>
            </a:r>
            <a:r>
              <a:rPr lang="zh-CN" altLang="en-US" sz="2000" dirty="0">
                <a:solidFill>
                  <a:srgbClr val="007681"/>
                </a:solidFill>
              </a:rPr>
              <a:t>订单下载到本地</a:t>
            </a:r>
            <a:endParaRPr lang="en-US" sz="2000" dirty="0">
              <a:solidFill>
                <a:srgbClr val="1E9D8B"/>
              </a:solidFill>
            </a:endParaRPr>
          </a:p>
        </p:txBody>
      </p:sp>
      <p:sp>
        <p:nvSpPr>
          <p:cNvPr id="18" name="Action Button: Help 17">
            <a:hlinkClick r:id="rId4" action="ppaction://hlinksldjump" highlightClick="1"/>
          </p:cNvPr>
          <p:cNvSpPr/>
          <p:nvPr/>
        </p:nvSpPr>
        <p:spPr bwMode="gray">
          <a:xfrm>
            <a:off x="7902077" y="5870448"/>
            <a:ext cx="320040" cy="320040"/>
          </a:xfrm>
          <a:prstGeom prst="actionButtonHelp">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L="0" marR="0" lvl="0" indent="0" algn="ctr" defTabSz="914400" rtl="0" eaLnBrk="1" fontAlgn="base" latinLnBrk="0" hangingPunct="1">
              <a:lnSpc>
                <a:spcPct val="100000"/>
              </a:lnSpc>
              <a:spcBef>
                <a:spcPct val="50000"/>
              </a:spcBef>
              <a:spcAft>
                <a:spcPct val="0"/>
              </a:spcAft>
              <a:buClr>
                <a:srgbClr val="F0AB00"/>
              </a:buClr>
              <a:buSzPct val="80000"/>
              <a:buFontTx/>
              <a:buNone/>
              <a:tabLst/>
              <a:defRPr/>
            </a:pPr>
            <a:endParaRPr kumimoji="0" lang="en-US" sz="1800" b="0" i="0" u="none" strike="noStrike" kern="0" cap="none" spc="0" normalizeH="0" baseline="0" noProof="0" dirty="0">
              <a:ln>
                <a:noFill/>
              </a:ln>
              <a:solidFill>
                <a:srgbClr val="000000"/>
              </a:solidFill>
              <a:effectLst/>
              <a:uLnTx/>
              <a:uFillTx/>
              <a:latin typeface="Arial"/>
              <a:ea typeface="Arial Unicode MS" pitchFamily="34" charset="-128"/>
              <a:cs typeface="Arial Unicode MS" pitchFamily="34" charset="-128"/>
            </a:endParaRPr>
          </a:p>
        </p:txBody>
      </p:sp>
      <p:grpSp>
        <p:nvGrpSpPr>
          <p:cNvPr id="15" name="Group 14"/>
          <p:cNvGrpSpPr/>
          <p:nvPr/>
        </p:nvGrpSpPr>
        <p:grpSpPr>
          <a:xfrm>
            <a:off x="7223469" y="167979"/>
            <a:ext cx="1414722" cy="275496"/>
            <a:chOff x="7223468" y="202707"/>
            <a:chExt cx="1414722" cy="275496"/>
          </a:xfrm>
        </p:grpSpPr>
        <p:sp>
          <p:nvSpPr>
            <p:cNvPr id="19" name="Action Button: Forward or Next 15">
              <a:hlinkClick r:id="" action="ppaction://hlinkshowjump?jump=nextslide" highlightClick="1"/>
            </p:cNvPr>
            <p:cNvSpPr/>
            <p:nvPr/>
          </p:nvSpPr>
          <p:spPr bwMode="gray">
            <a:xfrm>
              <a:off x="8363870" y="202707"/>
              <a:ext cx="274320" cy="274320"/>
            </a:xfrm>
            <a:prstGeom prst="actionButtonForwardNext">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L="0" marR="0" lvl="0" indent="0" algn="ctr" defTabSz="914400" rtl="0" eaLnBrk="1" fontAlgn="base" latinLnBrk="0" hangingPunct="1">
                <a:lnSpc>
                  <a:spcPct val="100000"/>
                </a:lnSpc>
                <a:spcBef>
                  <a:spcPct val="50000"/>
                </a:spcBef>
                <a:spcAft>
                  <a:spcPct val="0"/>
                </a:spcAft>
                <a:buClr>
                  <a:srgbClr val="F0AB00"/>
                </a:buClr>
                <a:buSzPct val="80000"/>
                <a:buFontTx/>
                <a:buNone/>
                <a:tabLst/>
                <a:defRPr/>
              </a:pPr>
              <a:endParaRPr kumimoji="0" lang="en-US" sz="1800" b="0" i="0" u="none" strike="noStrike" kern="0" cap="none" spc="0" normalizeH="0" baseline="0" noProof="0" dirty="0">
                <a:ln>
                  <a:noFill/>
                </a:ln>
                <a:solidFill>
                  <a:srgbClr val="000000"/>
                </a:solidFill>
                <a:effectLst/>
                <a:uLnTx/>
                <a:uFillTx/>
                <a:latin typeface="Arial"/>
                <a:ea typeface="Arial Unicode MS" pitchFamily="34" charset="-128"/>
                <a:cs typeface="Arial Unicode MS" pitchFamily="34" charset="-128"/>
              </a:endParaRPr>
            </a:p>
          </p:txBody>
        </p:sp>
        <p:sp>
          <p:nvSpPr>
            <p:cNvPr id="20" name="Action Button: Home 16">
              <a:hlinkClick r:id="rId5" action="ppaction://hlinksldjump" highlightClick="1"/>
            </p:cNvPr>
            <p:cNvSpPr/>
            <p:nvPr/>
          </p:nvSpPr>
          <p:spPr bwMode="gray">
            <a:xfrm>
              <a:off x="7223468" y="203883"/>
              <a:ext cx="274320" cy="274320"/>
            </a:xfrm>
            <a:prstGeom prst="actionButtonHome">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L="0" marR="0" lvl="0" indent="0" algn="ctr" defTabSz="914400" rtl="0" eaLnBrk="1" fontAlgn="base" latinLnBrk="0" hangingPunct="1">
                <a:lnSpc>
                  <a:spcPct val="100000"/>
                </a:lnSpc>
                <a:spcBef>
                  <a:spcPct val="50000"/>
                </a:spcBef>
                <a:spcAft>
                  <a:spcPct val="0"/>
                </a:spcAft>
                <a:buClr>
                  <a:srgbClr val="F0AB00"/>
                </a:buClr>
                <a:buSzPct val="80000"/>
                <a:buFontTx/>
                <a:buNone/>
                <a:tabLst/>
                <a:defRPr/>
              </a:pPr>
              <a:endParaRPr kumimoji="0" lang="en-US" sz="1800" b="0" i="0" u="none" strike="noStrike" kern="0" cap="none" spc="0" normalizeH="0" baseline="0" noProof="0" dirty="0">
                <a:ln>
                  <a:noFill/>
                </a:ln>
                <a:solidFill>
                  <a:srgbClr val="000000"/>
                </a:solidFill>
                <a:effectLst/>
                <a:uLnTx/>
                <a:uFillTx/>
                <a:latin typeface="Arial"/>
                <a:ea typeface="Arial Unicode MS" pitchFamily="34" charset="-128"/>
                <a:cs typeface="Arial Unicode MS" pitchFamily="34" charset="-128"/>
              </a:endParaRPr>
            </a:p>
          </p:txBody>
        </p:sp>
        <p:sp>
          <p:nvSpPr>
            <p:cNvPr id="21" name="Action Button: Back or Previous 17">
              <a:hlinkClick r:id="" action="ppaction://hlinkshowjump?jump=previousslide" highlightClick="1"/>
            </p:cNvPr>
            <p:cNvSpPr/>
            <p:nvPr/>
          </p:nvSpPr>
          <p:spPr bwMode="gray">
            <a:xfrm>
              <a:off x="7982480" y="203733"/>
              <a:ext cx="274320" cy="274320"/>
            </a:xfrm>
            <a:prstGeom prst="actionButtonBackPrevious">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L="0" marR="0" lvl="0" indent="0" algn="ctr" defTabSz="914400" rtl="0" eaLnBrk="1" fontAlgn="base" latinLnBrk="0" hangingPunct="1">
                <a:lnSpc>
                  <a:spcPct val="100000"/>
                </a:lnSpc>
                <a:spcBef>
                  <a:spcPct val="50000"/>
                </a:spcBef>
                <a:spcAft>
                  <a:spcPct val="0"/>
                </a:spcAft>
                <a:buClr>
                  <a:srgbClr val="F0AB00"/>
                </a:buClr>
                <a:buSzPct val="80000"/>
                <a:buFontTx/>
                <a:buNone/>
                <a:tabLst/>
                <a:defRPr/>
              </a:pPr>
              <a:endParaRPr kumimoji="0" lang="en-US" sz="1800" b="0" i="0" u="none" strike="noStrike" kern="0" cap="none" spc="0" normalizeH="0" baseline="0" noProof="0" dirty="0">
                <a:ln>
                  <a:noFill/>
                </a:ln>
                <a:solidFill>
                  <a:srgbClr val="000000"/>
                </a:solidFill>
                <a:effectLst/>
                <a:uLnTx/>
                <a:uFillTx/>
                <a:latin typeface="Arial"/>
                <a:ea typeface="Arial Unicode MS" pitchFamily="34" charset="-128"/>
                <a:cs typeface="Arial Unicode MS" pitchFamily="34" charset="-128"/>
              </a:endParaRPr>
            </a:p>
          </p:txBody>
        </p:sp>
        <p:sp>
          <p:nvSpPr>
            <p:cNvPr id="22" name="Action Button: Beginning 18">
              <a:hlinkClick r:id="rId6" action="ppaction://hlinksldjump" highlightClick="1"/>
            </p:cNvPr>
            <p:cNvSpPr/>
            <p:nvPr/>
          </p:nvSpPr>
          <p:spPr bwMode="gray">
            <a:xfrm>
              <a:off x="7611404" y="202707"/>
              <a:ext cx="274320" cy="274320"/>
            </a:xfrm>
            <a:prstGeom prst="actionButtonBeginning">
              <a:avLst/>
            </a:prstGeom>
            <a:solidFill>
              <a:schemeClr val="bg1"/>
            </a:solidFill>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L="0" marR="0" lvl="0" indent="0" algn="ctr" defTabSz="914400" rtl="0" eaLnBrk="1" fontAlgn="base" latinLnBrk="0" hangingPunct="1">
                <a:lnSpc>
                  <a:spcPct val="100000"/>
                </a:lnSpc>
                <a:spcBef>
                  <a:spcPct val="50000"/>
                </a:spcBef>
                <a:spcAft>
                  <a:spcPct val="0"/>
                </a:spcAft>
                <a:buClr>
                  <a:srgbClr val="F0AB00"/>
                </a:buClr>
                <a:buSzPct val="80000"/>
                <a:buFontTx/>
                <a:buNone/>
                <a:tabLst/>
                <a:defRPr/>
              </a:pPr>
              <a:endParaRPr kumimoji="0" lang="en-US" sz="1800" b="0" i="0" u="none" strike="noStrike" kern="0" cap="none" spc="0" normalizeH="0" baseline="0" noProof="0" dirty="0">
                <a:ln>
                  <a:noFill/>
                </a:ln>
                <a:solidFill>
                  <a:srgbClr val="000000"/>
                </a:solidFill>
                <a:effectLst/>
                <a:uLnTx/>
                <a:uFillTx/>
                <a:latin typeface="Arial"/>
                <a:ea typeface="Arial Unicode MS" pitchFamily="34" charset="-128"/>
                <a:cs typeface="Arial Unicode MS" pitchFamily="34" charset="-128"/>
              </a:endParaRPr>
            </a:p>
          </p:txBody>
        </p:sp>
      </p:grpSp>
      <p:sp>
        <p:nvSpPr>
          <p:cNvPr id="17" name="Slide Number Placeholder 2">
            <a:extLst>
              <a:ext uri="{FF2B5EF4-FFF2-40B4-BE49-F238E27FC236}">
                <a16:creationId xmlns:a16="http://schemas.microsoft.com/office/drawing/2014/main" id="{458BEBBB-DD4A-4D52-840E-69231F041601}"/>
              </a:ext>
            </a:extLst>
          </p:cNvPr>
          <p:cNvSpPr txBox="1">
            <a:spLocks/>
          </p:cNvSpPr>
          <p:nvPr/>
        </p:nvSpPr>
        <p:spPr>
          <a:xfrm>
            <a:off x="239714" y="6286104"/>
            <a:ext cx="378392" cy="365125"/>
          </a:xfrm>
          <a:prstGeom prst="rect">
            <a:avLst/>
          </a:prstGeom>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3DF1AFCE-D540-41EE-B441-3ED6DEB25CDC}" type="slidenum">
              <a:rPr lang="en-US" sz="1200" b="1" smtClean="0">
                <a:solidFill>
                  <a:prstClr val="white"/>
                </a:solidFill>
              </a:rPr>
              <a:pPr algn="ctr"/>
              <a:t>41</a:t>
            </a:fld>
            <a:endParaRPr lang="en-US" sz="1200" b="1" dirty="0">
              <a:solidFill>
                <a:prstClr val="white"/>
              </a:solidFill>
            </a:endParaRPr>
          </a:p>
        </p:txBody>
      </p:sp>
      <p:pic>
        <p:nvPicPr>
          <p:cNvPr id="5" name="Picture 4">
            <a:extLst>
              <a:ext uri="{FF2B5EF4-FFF2-40B4-BE49-F238E27FC236}">
                <a16:creationId xmlns:a16="http://schemas.microsoft.com/office/drawing/2014/main" id="{FC1C4562-099B-4283-8887-92BF32EEAE20}"/>
              </a:ext>
            </a:extLst>
          </p:cNvPr>
          <p:cNvPicPr>
            <a:picLocks noChangeAspect="1"/>
          </p:cNvPicPr>
          <p:nvPr/>
        </p:nvPicPr>
        <p:blipFill>
          <a:blip r:embed="rId7"/>
          <a:stretch>
            <a:fillRect/>
          </a:stretch>
        </p:blipFill>
        <p:spPr>
          <a:xfrm>
            <a:off x="3159014" y="2775170"/>
            <a:ext cx="5479177" cy="2875987"/>
          </a:xfrm>
          <a:prstGeom prst="rect">
            <a:avLst/>
          </a:prstGeom>
          <a:effectLst>
            <a:outerShdw blurRad="50800" dist="50800" dir="5400000" algn="ctr" rotWithShape="0">
              <a:schemeClr val="accent1"/>
            </a:outerShdw>
          </a:effectLst>
        </p:spPr>
      </p:pic>
      <p:sp>
        <p:nvSpPr>
          <p:cNvPr id="13" name="Callout: Line with Border and Accent Bar 12">
            <a:extLst>
              <a:ext uri="{FF2B5EF4-FFF2-40B4-BE49-F238E27FC236}">
                <a16:creationId xmlns:a16="http://schemas.microsoft.com/office/drawing/2014/main" id="{DEF37D1F-FB93-4435-9019-88AA1D4FDA1F}"/>
              </a:ext>
            </a:extLst>
          </p:cNvPr>
          <p:cNvSpPr/>
          <p:nvPr/>
        </p:nvSpPr>
        <p:spPr bwMode="gray">
          <a:xfrm>
            <a:off x="122253" y="2009266"/>
            <a:ext cx="2602659" cy="2119673"/>
          </a:xfrm>
          <a:prstGeom prst="accentBorderCallout1">
            <a:avLst>
              <a:gd name="adj1" fmla="val 52311"/>
              <a:gd name="adj2" fmla="val 106665"/>
              <a:gd name="adj3" fmla="val 52091"/>
              <a:gd name="adj4" fmla="val 114489"/>
            </a:avLst>
          </a:prstGeom>
          <a:solidFill>
            <a:schemeClr val="bg1"/>
          </a:solidFill>
          <a:ln w="6350" algn="ctr">
            <a:solidFill>
              <a:schemeClr val="accent1"/>
            </a:solidFill>
            <a:miter lim="800000"/>
            <a:headEnd/>
            <a:tailEnd/>
          </a:ln>
        </p:spPr>
        <p:txBody>
          <a:bodyPr lIns="90000" tIns="72000" rIns="90000" bIns="72000" rtlCol="0" anchor="ctr"/>
          <a:lstStyle/>
          <a:p>
            <a:pPr lvl="0">
              <a:lnSpc>
                <a:spcPts val="1700"/>
              </a:lnSpc>
              <a:spcAft>
                <a:spcPts val="600"/>
              </a:spcAft>
              <a:buClr>
                <a:srgbClr val="D47619"/>
              </a:buClr>
              <a:buSzPct val="120000"/>
              <a:defRPr/>
            </a:pPr>
            <a:r>
              <a:rPr lang="zh-CN" altLang="en-US" sz="1600" b="1" dirty="0">
                <a:solidFill>
                  <a:srgbClr val="000000"/>
                </a:solidFill>
                <a:latin typeface="Meiryo" panose="020B0604030504040204" pitchFamily="34" charset="-128"/>
                <a:ea typeface="Meiryo" panose="020B0604030504040204" pitchFamily="34" charset="-128"/>
                <a:cs typeface="Meiryo" panose="020B0604030504040204" pitchFamily="34" charset="-128"/>
              </a:rPr>
              <a:t>点击“下载</a:t>
            </a:r>
            <a:r>
              <a:rPr lang="en-US" altLang="zh-CN" sz="1600" b="1" dirty="0">
                <a:solidFill>
                  <a:srgbClr val="000000"/>
                </a:solidFill>
                <a:latin typeface="Meiryo" panose="020B0604030504040204" pitchFamily="34" charset="-128"/>
                <a:ea typeface="Meiryo" panose="020B0604030504040204" pitchFamily="34" charset="-128"/>
                <a:cs typeface="Meiryo" panose="020B0604030504040204" pitchFamily="34" charset="-128"/>
              </a:rPr>
              <a:t>PDF</a:t>
            </a:r>
            <a:r>
              <a:rPr lang="zh-CN" altLang="en-US" sz="1600" b="1" dirty="0">
                <a:solidFill>
                  <a:srgbClr val="000000"/>
                </a:solidFill>
                <a:latin typeface="Meiryo" panose="020B0604030504040204" pitchFamily="34" charset="-128"/>
                <a:ea typeface="Meiryo" panose="020B0604030504040204" pitchFamily="34" charset="-128"/>
                <a:cs typeface="Meiryo" panose="020B0604030504040204" pitchFamily="34" charset="-128"/>
              </a:rPr>
              <a:t>”可将订单下载到本地</a:t>
            </a:r>
            <a:endParaRPr lang="en-US" altLang="zh-CN" sz="1600" dirty="0">
              <a:solidFill>
                <a:srgbClr val="000000"/>
              </a:solidFill>
              <a:latin typeface="Meiryo" panose="020B0604030504040204" pitchFamily="34" charset="-128"/>
              <a:ea typeface="Meiryo" panose="020B0604030504040204" pitchFamily="34" charset="-128"/>
              <a:cs typeface="Meiryo" panose="020B0604030504040204" pitchFamily="34" charset="-128"/>
            </a:endParaRPr>
          </a:p>
          <a:p>
            <a:pPr lvl="0">
              <a:lnSpc>
                <a:spcPts val="1700"/>
              </a:lnSpc>
              <a:spcAft>
                <a:spcPts val="600"/>
              </a:spcAft>
              <a:buClr>
                <a:srgbClr val="D47619"/>
              </a:buClr>
              <a:buSzPct val="120000"/>
              <a:defRPr/>
            </a:pPr>
            <a:r>
              <a:rPr lang="zh-CN" altLang="en-US" sz="1600" dirty="0">
                <a:solidFill>
                  <a:srgbClr val="000000"/>
                </a:solidFill>
                <a:latin typeface="Meiryo" panose="020B0604030504040204" pitchFamily="34" charset="-128"/>
                <a:ea typeface="Meiryo" panose="020B0604030504040204" pitchFamily="34" charset="-128"/>
                <a:cs typeface="Meiryo" panose="020B0604030504040204" pitchFamily="34" charset="-128"/>
              </a:rPr>
              <a:t>注意：如果文件超出</a:t>
            </a:r>
            <a:r>
              <a:rPr lang="en-US" altLang="zh-CN" sz="1600" dirty="0">
                <a:solidFill>
                  <a:srgbClr val="000000"/>
                </a:solidFill>
                <a:latin typeface="Meiryo" panose="020B0604030504040204" pitchFamily="34" charset="-128"/>
                <a:ea typeface="Meiryo" panose="020B0604030504040204" pitchFamily="34" charset="-128"/>
                <a:cs typeface="Meiryo" panose="020B0604030504040204" pitchFamily="34" charset="-128"/>
              </a:rPr>
              <a:t>1000</a:t>
            </a:r>
            <a:r>
              <a:rPr lang="zh-CN" altLang="en-US" sz="1600" dirty="0">
                <a:solidFill>
                  <a:srgbClr val="000000"/>
                </a:solidFill>
                <a:latin typeface="Meiryo" panose="020B0604030504040204" pitchFamily="34" charset="-128"/>
                <a:ea typeface="Meiryo" panose="020B0604030504040204" pitchFamily="34" charset="-128"/>
                <a:cs typeface="Meiryo" panose="020B0604030504040204" pitchFamily="34" charset="-128"/>
              </a:rPr>
              <a:t>行或者文件大小超出</a:t>
            </a:r>
            <a:r>
              <a:rPr lang="en-US" altLang="zh-CN" sz="1600" dirty="0">
                <a:solidFill>
                  <a:srgbClr val="000000"/>
                </a:solidFill>
                <a:latin typeface="Meiryo" panose="020B0604030504040204" pitchFamily="34" charset="-128"/>
                <a:ea typeface="Meiryo" panose="020B0604030504040204" pitchFamily="34" charset="-128"/>
                <a:cs typeface="Meiryo" panose="020B0604030504040204" pitchFamily="34" charset="-128"/>
              </a:rPr>
              <a:t>1MB</a:t>
            </a:r>
            <a:r>
              <a:rPr lang="zh-CN" altLang="en-US" sz="1600" dirty="0">
                <a:solidFill>
                  <a:srgbClr val="000000"/>
                </a:solidFill>
                <a:latin typeface="Meiryo" panose="020B0604030504040204" pitchFamily="34" charset="-128"/>
                <a:ea typeface="Meiryo" panose="020B0604030504040204" pitchFamily="34" charset="-128"/>
                <a:cs typeface="Meiryo" panose="020B0604030504040204" pitchFamily="34" charset="-128"/>
              </a:rPr>
              <a:t>，浏览器将无法显示全部订单详情，因此下载的</a:t>
            </a:r>
            <a:r>
              <a:rPr lang="en-US" altLang="zh-CN" sz="1600" dirty="0">
                <a:solidFill>
                  <a:srgbClr val="000000"/>
                </a:solidFill>
                <a:latin typeface="Meiryo" panose="020B0604030504040204" pitchFamily="34" charset="-128"/>
                <a:ea typeface="Meiryo" panose="020B0604030504040204" pitchFamily="34" charset="-128"/>
                <a:cs typeface="Meiryo" panose="020B0604030504040204" pitchFamily="34" charset="-128"/>
              </a:rPr>
              <a:t>PDF</a:t>
            </a:r>
            <a:r>
              <a:rPr lang="zh-CN" altLang="en-US" sz="1600" dirty="0">
                <a:solidFill>
                  <a:srgbClr val="000000"/>
                </a:solidFill>
                <a:latin typeface="Meiryo" panose="020B0604030504040204" pitchFamily="34" charset="-128"/>
                <a:ea typeface="Meiryo" panose="020B0604030504040204" pitchFamily="34" charset="-128"/>
                <a:cs typeface="Meiryo" panose="020B0604030504040204" pitchFamily="34" charset="-128"/>
              </a:rPr>
              <a:t>也将无法显示全部信息</a:t>
            </a:r>
            <a:r>
              <a:rPr lang="zh-CN" altLang="en-US" sz="1400" dirty="0">
                <a:solidFill>
                  <a:srgbClr val="000000"/>
                </a:solidFill>
              </a:rPr>
              <a:t>。</a:t>
            </a:r>
            <a:endParaRPr lang="en-US" altLang="zh-CN" sz="1400" dirty="0">
              <a:solidFill>
                <a:srgbClr val="000000"/>
              </a:solidFill>
            </a:endParaRPr>
          </a:p>
        </p:txBody>
      </p:sp>
      <p:sp>
        <p:nvSpPr>
          <p:cNvPr id="14" name="Rectangle 13">
            <a:extLst>
              <a:ext uri="{FF2B5EF4-FFF2-40B4-BE49-F238E27FC236}">
                <a16:creationId xmlns:a16="http://schemas.microsoft.com/office/drawing/2014/main" id="{18C960A3-473E-460E-A670-89D3B7230C40}"/>
              </a:ext>
            </a:extLst>
          </p:cNvPr>
          <p:cNvSpPr/>
          <p:nvPr/>
        </p:nvSpPr>
        <p:spPr bwMode="gray">
          <a:xfrm>
            <a:off x="7703810" y="1887194"/>
            <a:ext cx="396534" cy="244144"/>
          </a:xfrm>
          <a:prstGeom prst="rect">
            <a:avLst/>
          </a:prstGeom>
          <a:noFill/>
          <a:ln w="3810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Tree>
    <p:extLst>
      <p:ext uri="{BB962C8B-B14F-4D97-AF65-F5344CB8AC3E}">
        <p14:creationId xmlns:p14="http://schemas.microsoft.com/office/powerpoint/2010/main" val="2101053330"/>
      </p:ext>
    </p:extLst>
  </p:cSld>
  <p:clrMapOvr>
    <a:masterClrMapping/>
  </p:clrMapOvr>
  <p:transition spd="med"/>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7681"/>
                </a:solidFill>
                <a:latin typeface="Helvetica" panose="020B0604020202020204" pitchFamily="34" charset="0"/>
                <a:cs typeface="Helvetica" panose="020B0604020202020204" pitchFamily="34" charset="0"/>
              </a:rPr>
              <a:t>Ariba Network </a:t>
            </a:r>
            <a:r>
              <a:rPr lang="zh-CN" altLang="en-US" dirty="0">
                <a:solidFill>
                  <a:srgbClr val="007681"/>
                </a:solidFill>
                <a:latin typeface="Helvetica" panose="020B0604020202020204" pitchFamily="34" charset="0"/>
                <a:cs typeface="Helvetica" panose="020B0604020202020204" pitchFamily="34" charset="0"/>
              </a:rPr>
              <a:t>帮助与支持</a:t>
            </a:r>
            <a:endParaRPr lang="en-US" dirty="0">
              <a:solidFill>
                <a:srgbClr val="007681"/>
              </a:solidFill>
              <a:latin typeface="Helvetica" panose="020B0604020202020204" pitchFamily="34" charset="0"/>
              <a:cs typeface="Helvetica" panose="020B0604020202020204" pitchFamily="34" charset="0"/>
            </a:endParaRPr>
          </a:p>
        </p:txBody>
      </p:sp>
      <p:grpSp>
        <p:nvGrpSpPr>
          <p:cNvPr id="14" name="Group 13"/>
          <p:cNvGrpSpPr/>
          <p:nvPr/>
        </p:nvGrpSpPr>
        <p:grpSpPr>
          <a:xfrm>
            <a:off x="7223469" y="167979"/>
            <a:ext cx="1414722" cy="275496"/>
            <a:chOff x="7223468" y="202707"/>
            <a:chExt cx="1414722" cy="275496"/>
          </a:xfrm>
        </p:grpSpPr>
        <p:sp>
          <p:nvSpPr>
            <p:cNvPr id="16" name="Action Button: Forward or Next 15">
              <a:hlinkClick r:id="" action="ppaction://hlinkshowjump?jump=nextslide" highlightClick="1"/>
            </p:cNvPr>
            <p:cNvSpPr/>
            <p:nvPr/>
          </p:nvSpPr>
          <p:spPr bwMode="gray">
            <a:xfrm>
              <a:off x="8363870" y="202707"/>
              <a:ext cx="274320" cy="274320"/>
            </a:xfrm>
            <a:prstGeom prst="actionButtonForwardNext">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L="0" marR="0" lvl="0" indent="0" algn="ctr" defTabSz="914400" rtl="0" eaLnBrk="1" fontAlgn="base" latinLnBrk="0" hangingPunct="1">
                <a:lnSpc>
                  <a:spcPct val="100000"/>
                </a:lnSpc>
                <a:spcBef>
                  <a:spcPct val="50000"/>
                </a:spcBef>
                <a:spcAft>
                  <a:spcPct val="0"/>
                </a:spcAft>
                <a:buClr>
                  <a:srgbClr val="F0AB00"/>
                </a:buClr>
                <a:buSzPct val="80000"/>
                <a:buFontTx/>
                <a:buNone/>
                <a:tabLst/>
                <a:defRPr/>
              </a:pPr>
              <a:endParaRPr kumimoji="0" lang="en-US" sz="1800" b="0" i="0" u="none" strike="noStrike" kern="0" cap="none" spc="0" normalizeH="0" baseline="0" noProof="0" dirty="0">
                <a:ln>
                  <a:noFill/>
                </a:ln>
                <a:solidFill>
                  <a:srgbClr val="000000"/>
                </a:solidFill>
                <a:effectLst/>
                <a:uLnTx/>
                <a:uFillTx/>
                <a:latin typeface="Arial"/>
                <a:ea typeface="Arial Unicode MS" pitchFamily="34" charset="-128"/>
                <a:cs typeface="Arial Unicode MS" pitchFamily="34" charset="-128"/>
              </a:endParaRPr>
            </a:p>
          </p:txBody>
        </p:sp>
        <p:sp>
          <p:nvSpPr>
            <p:cNvPr id="17" name="Action Button: Home 16">
              <a:hlinkClick r:id="rId3" action="ppaction://hlinksldjump" highlightClick="1"/>
            </p:cNvPr>
            <p:cNvSpPr/>
            <p:nvPr/>
          </p:nvSpPr>
          <p:spPr bwMode="gray">
            <a:xfrm>
              <a:off x="7223468" y="203883"/>
              <a:ext cx="274320" cy="274320"/>
            </a:xfrm>
            <a:prstGeom prst="actionButtonHome">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L="0" marR="0" lvl="0" indent="0" algn="ctr" defTabSz="914400" rtl="0" eaLnBrk="1" fontAlgn="base" latinLnBrk="0" hangingPunct="1">
                <a:lnSpc>
                  <a:spcPct val="100000"/>
                </a:lnSpc>
                <a:spcBef>
                  <a:spcPct val="50000"/>
                </a:spcBef>
                <a:spcAft>
                  <a:spcPct val="0"/>
                </a:spcAft>
                <a:buClr>
                  <a:srgbClr val="F0AB00"/>
                </a:buClr>
                <a:buSzPct val="80000"/>
                <a:buFontTx/>
                <a:buNone/>
                <a:tabLst/>
                <a:defRPr/>
              </a:pPr>
              <a:endParaRPr kumimoji="0" lang="en-US" sz="1800" b="0" i="0" u="none" strike="noStrike" kern="0" cap="none" spc="0" normalizeH="0" baseline="0" noProof="0" dirty="0">
                <a:ln>
                  <a:noFill/>
                </a:ln>
                <a:solidFill>
                  <a:srgbClr val="000000"/>
                </a:solidFill>
                <a:effectLst/>
                <a:uLnTx/>
                <a:uFillTx/>
                <a:latin typeface="Arial"/>
                <a:ea typeface="Arial Unicode MS" pitchFamily="34" charset="-128"/>
                <a:cs typeface="Arial Unicode MS" pitchFamily="34" charset="-128"/>
              </a:endParaRPr>
            </a:p>
          </p:txBody>
        </p:sp>
        <p:sp>
          <p:nvSpPr>
            <p:cNvPr id="18" name="Action Button: Back or Previous 17">
              <a:hlinkClick r:id="" action="ppaction://hlinkshowjump?jump=previousslide" highlightClick="1"/>
            </p:cNvPr>
            <p:cNvSpPr/>
            <p:nvPr/>
          </p:nvSpPr>
          <p:spPr bwMode="gray">
            <a:xfrm>
              <a:off x="7982480" y="203733"/>
              <a:ext cx="274320" cy="274320"/>
            </a:xfrm>
            <a:prstGeom prst="actionButtonBackPrevious">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L="0" marR="0" lvl="0" indent="0" algn="ctr" defTabSz="914400" rtl="0" eaLnBrk="1" fontAlgn="base" latinLnBrk="0" hangingPunct="1">
                <a:lnSpc>
                  <a:spcPct val="100000"/>
                </a:lnSpc>
                <a:spcBef>
                  <a:spcPct val="50000"/>
                </a:spcBef>
                <a:spcAft>
                  <a:spcPct val="0"/>
                </a:spcAft>
                <a:buClr>
                  <a:srgbClr val="F0AB00"/>
                </a:buClr>
                <a:buSzPct val="80000"/>
                <a:buFontTx/>
                <a:buNone/>
                <a:tabLst/>
                <a:defRPr/>
              </a:pPr>
              <a:endParaRPr kumimoji="0" lang="en-US" sz="1800" b="0" i="0" u="none" strike="noStrike" kern="0" cap="none" spc="0" normalizeH="0" baseline="0" noProof="0" dirty="0">
                <a:ln>
                  <a:noFill/>
                </a:ln>
                <a:solidFill>
                  <a:srgbClr val="000000"/>
                </a:solidFill>
                <a:effectLst/>
                <a:uLnTx/>
                <a:uFillTx/>
                <a:latin typeface="Arial"/>
                <a:ea typeface="Arial Unicode MS" pitchFamily="34" charset="-128"/>
                <a:cs typeface="Arial Unicode MS" pitchFamily="34" charset="-128"/>
              </a:endParaRPr>
            </a:p>
          </p:txBody>
        </p:sp>
        <p:sp>
          <p:nvSpPr>
            <p:cNvPr id="19" name="Action Button: Beginning 18">
              <a:hlinkClick r:id="rId4" action="ppaction://hlinksldjump" highlightClick="1"/>
            </p:cNvPr>
            <p:cNvSpPr/>
            <p:nvPr/>
          </p:nvSpPr>
          <p:spPr bwMode="gray">
            <a:xfrm>
              <a:off x="7611404" y="202707"/>
              <a:ext cx="274320" cy="274320"/>
            </a:xfrm>
            <a:prstGeom prst="actionButtonBeginning">
              <a:avLst/>
            </a:prstGeom>
            <a:solidFill>
              <a:schemeClr val="bg1"/>
            </a:solidFill>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L="0" marR="0" lvl="0" indent="0" algn="ctr" defTabSz="914400" rtl="0" eaLnBrk="1" fontAlgn="base" latinLnBrk="0" hangingPunct="1">
                <a:lnSpc>
                  <a:spcPct val="100000"/>
                </a:lnSpc>
                <a:spcBef>
                  <a:spcPct val="50000"/>
                </a:spcBef>
                <a:spcAft>
                  <a:spcPct val="0"/>
                </a:spcAft>
                <a:buClr>
                  <a:srgbClr val="F0AB00"/>
                </a:buClr>
                <a:buSzPct val="80000"/>
                <a:buFontTx/>
                <a:buNone/>
                <a:tabLst/>
                <a:defRPr/>
              </a:pPr>
              <a:endParaRPr kumimoji="0" lang="en-US" sz="1800" b="0" i="0" u="none" strike="noStrike" kern="0" cap="none" spc="0" normalizeH="0" baseline="0" noProof="0" dirty="0">
                <a:ln>
                  <a:noFill/>
                </a:ln>
                <a:solidFill>
                  <a:srgbClr val="000000"/>
                </a:solidFill>
                <a:effectLst/>
                <a:uLnTx/>
                <a:uFillTx/>
                <a:latin typeface="Arial"/>
                <a:ea typeface="Arial Unicode MS" pitchFamily="34" charset="-128"/>
                <a:cs typeface="Arial Unicode MS" pitchFamily="34" charset="-128"/>
              </a:endParaRPr>
            </a:p>
          </p:txBody>
        </p:sp>
      </p:grpSp>
      <p:graphicFrame>
        <p:nvGraphicFramePr>
          <p:cNvPr id="24" name="Diagram 23"/>
          <p:cNvGraphicFramePr/>
          <p:nvPr>
            <p:extLst>
              <p:ext uri="{D42A27DB-BD31-4B8C-83A1-F6EECF244321}">
                <p14:modId xmlns:p14="http://schemas.microsoft.com/office/powerpoint/2010/main" val="3914154195"/>
              </p:ext>
            </p:extLst>
          </p:nvPr>
        </p:nvGraphicFramePr>
        <p:xfrm>
          <a:off x="1659117" y="2121032"/>
          <a:ext cx="5401559" cy="152714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0" name="Action Button: Help 9">
            <a:hlinkClick r:id="rId4" action="ppaction://hlinksldjump" highlightClick="1"/>
          </p:cNvPr>
          <p:cNvSpPr/>
          <p:nvPr/>
        </p:nvSpPr>
        <p:spPr bwMode="gray">
          <a:xfrm>
            <a:off x="7900867" y="5870448"/>
            <a:ext cx="320040" cy="320040"/>
          </a:xfrm>
          <a:prstGeom prst="actionButtonHelp">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L="0" marR="0" lvl="0" indent="0" algn="ctr" defTabSz="914400" rtl="0" eaLnBrk="1" fontAlgn="base" latinLnBrk="0" hangingPunct="1">
              <a:lnSpc>
                <a:spcPct val="100000"/>
              </a:lnSpc>
              <a:spcBef>
                <a:spcPct val="50000"/>
              </a:spcBef>
              <a:spcAft>
                <a:spcPct val="0"/>
              </a:spcAft>
              <a:buClr>
                <a:srgbClr val="F0AB00"/>
              </a:buClr>
              <a:buSzPct val="80000"/>
              <a:buFontTx/>
              <a:buNone/>
              <a:tabLst/>
              <a:defRPr/>
            </a:pPr>
            <a:endParaRPr kumimoji="0" lang="en-US" sz="1800" b="0" i="0" u="none" strike="noStrike" kern="0" cap="none" spc="0" normalizeH="0" baseline="0" noProof="0" dirty="0">
              <a:ln>
                <a:noFill/>
              </a:ln>
              <a:solidFill>
                <a:srgbClr val="000000"/>
              </a:solidFill>
              <a:effectLst/>
              <a:uLnTx/>
              <a:uFillTx/>
              <a:latin typeface="Arial"/>
              <a:ea typeface="Arial Unicode MS" pitchFamily="34" charset="-128"/>
              <a:cs typeface="Arial Unicode MS" pitchFamily="34" charset="-128"/>
            </a:endParaRPr>
          </a:p>
        </p:txBody>
      </p:sp>
      <p:sp>
        <p:nvSpPr>
          <p:cNvPr id="12" name="Slide Number Placeholder 2">
            <a:extLst>
              <a:ext uri="{FF2B5EF4-FFF2-40B4-BE49-F238E27FC236}">
                <a16:creationId xmlns:a16="http://schemas.microsoft.com/office/drawing/2014/main" id="{46337F89-E8FB-484F-9B36-EF56D4020670}"/>
              </a:ext>
            </a:extLst>
          </p:cNvPr>
          <p:cNvSpPr>
            <a:spLocks noGrp="1"/>
          </p:cNvSpPr>
          <p:nvPr>
            <p:ph type="sldNum" sz="quarter" idx="4"/>
          </p:nvPr>
        </p:nvSpPr>
        <p:spPr>
          <a:xfrm>
            <a:off x="239714" y="6286104"/>
            <a:ext cx="378392" cy="365125"/>
          </a:xfrm>
        </p:spPr>
        <p:txBody>
          <a:bodyPr/>
          <a:lstStyle/>
          <a:p>
            <a:fld id="{3DF1AFCE-D540-41EE-B441-3ED6DEB25CDC}" type="slidenum">
              <a:rPr lang="en-US" smtClean="0">
                <a:solidFill>
                  <a:prstClr val="white"/>
                </a:solidFill>
              </a:rPr>
              <a:pPr/>
              <a:t>42</a:t>
            </a:fld>
            <a:endParaRPr lang="en-US" dirty="0">
              <a:solidFill>
                <a:prstClr val="white"/>
              </a:solidFill>
            </a:endParaRPr>
          </a:p>
        </p:txBody>
      </p:sp>
    </p:spTree>
    <p:extLst>
      <p:ext uri="{BB962C8B-B14F-4D97-AF65-F5344CB8AC3E}">
        <p14:creationId xmlns:p14="http://schemas.microsoft.com/office/powerpoint/2010/main" val="14639752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标题 1">
            <a:extLst>
              <a:ext uri="{FF2B5EF4-FFF2-40B4-BE49-F238E27FC236}">
                <a16:creationId xmlns:a16="http://schemas.microsoft.com/office/drawing/2014/main" id="{A863FAC4-17C1-48B3-B41A-A39F95593A85}"/>
              </a:ext>
            </a:extLst>
          </p:cNvPr>
          <p:cNvSpPr txBox="1">
            <a:spLocks/>
          </p:cNvSpPr>
          <p:nvPr/>
        </p:nvSpPr>
        <p:spPr>
          <a:xfrm>
            <a:off x="498462" y="658484"/>
            <a:ext cx="7886700" cy="401648"/>
          </a:xfrm>
          <a:prstGeom prst="rect">
            <a:avLst/>
          </a:prstGeom>
          <a:noFill/>
        </p:spPr>
        <p:txBody>
          <a:bodyPr vert="horz" wrap="square" lIns="68580" tIns="34290" rIns="68580" bIns="3429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400" b="1" dirty="0">
                <a:solidFill>
                  <a:srgbClr val="007681"/>
                </a:solidFill>
              </a:rPr>
              <a:t>忘记用户名及密码</a:t>
            </a:r>
            <a:endParaRPr lang="en-US" sz="2400" b="1" dirty="0">
              <a:solidFill>
                <a:srgbClr val="007681"/>
              </a:solidFill>
            </a:endParaRPr>
          </a:p>
        </p:txBody>
      </p:sp>
      <p:sp>
        <p:nvSpPr>
          <p:cNvPr id="9" name="文本框 8">
            <a:extLst>
              <a:ext uri="{FF2B5EF4-FFF2-40B4-BE49-F238E27FC236}">
                <a16:creationId xmlns:a16="http://schemas.microsoft.com/office/drawing/2014/main" id="{8A8A85B6-D832-42F1-A1EB-1813F622369B}"/>
              </a:ext>
            </a:extLst>
          </p:cNvPr>
          <p:cNvSpPr txBox="1"/>
          <p:nvPr/>
        </p:nvSpPr>
        <p:spPr>
          <a:xfrm>
            <a:off x="402462" y="5100610"/>
            <a:ext cx="7601508" cy="753925"/>
          </a:xfrm>
          <a:prstGeom prst="rect">
            <a:avLst/>
          </a:prstGeom>
          <a:solidFill>
            <a:schemeClr val="bg1"/>
          </a:solidFill>
          <a:ln w="6350" algn="ctr">
            <a:solidFill>
              <a:schemeClr val="accent1"/>
            </a:solidFill>
            <a:miter lim="800000"/>
            <a:headEnd/>
            <a:tailEnd/>
          </a:ln>
        </p:spPr>
        <p:txBody>
          <a:bodyPr lIns="90000" tIns="72000" rIns="90000" bIns="72000" rtlCol="0" anchor="ctr"/>
          <a:lstStyle>
            <a:defPPr>
              <a:defRPr lang="en-US"/>
            </a:defPPr>
            <a:lvl1pPr fontAlgn="base">
              <a:spcBef>
                <a:spcPct val="50000"/>
              </a:spcBef>
              <a:spcAft>
                <a:spcPct val="0"/>
              </a:spcAft>
              <a:buClr>
                <a:srgbClr val="F0AB00"/>
              </a:buClr>
              <a:defRPr sz="1400" kern="0">
                <a:latin typeface="メイリオ" panose="020B0604030504040204" pitchFamily="50" charset="-128"/>
                <a:ea typeface="メイリオ" panose="020B0604030504040204" pitchFamily="50" charset="-128"/>
                <a:cs typeface="Arial Unicode MS" pitchFamily="34" charset="-128"/>
              </a:defRPr>
            </a:lvl1pPr>
          </a:lstStyle>
          <a:p>
            <a:r>
              <a:rPr lang="zh-CN" altLang="en-US" b="1" dirty="0"/>
              <a:t>登录网页</a:t>
            </a:r>
            <a:r>
              <a:rPr lang="en-US" altLang="zh-CN" b="1" dirty="0"/>
              <a:t>supplier.ariba.com, </a:t>
            </a:r>
            <a:r>
              <a:rPr lang="zh-CN" altLang="en-US" b="1" dirty="0"/>
              <a:t>，选择忘记用户名或密码，输入邮箱，</a:t>
            </a:r>
            <a:endParaRPr lang="en-US" altLang="zh-CN" b="1" dirty="0"/>
          </a:p>
          <a:p>
            <a:r>
              <a:rPr lang="zh-CN" altLang="en-US" b="1" dirty="0"/>
              <a:t>邮箱会收到找回用户名及重置密码的邮件。</a:t>
            </a:r>
            <a:endParaRPr lang="en-US" b="1" dirty="0"/>
          </a:p>
        </p:txBody>
      </p:sp>
      <p:pic>
        <p:nvPicPr>
          <p:cNvPr id="2" name="图片 1">
            <a:extLst>
              <a:ext uri="{FF2B5EF4-FFF2-40B4-BE49-F238E27FC236}">
                <a16:creationId xmlns:a16="http://schemas.microsoft.com/office/drawing/2014/main" id="{373F90A9-8290-44CE-AF1A-706A6F6F10CB}"/>
              </a:ext>
            </a:extLst>
          </p:cNvPr>
          <p:cNvPicPr>
            <a:picLocks noChangeAspect="1"/>
          </p:cNvPicPr>
          <p:nvPr/>
        </p:nvPicPr>
        <p:blipFill>
          <a:blip r:embed="rId2"/>
          <a:stretch>
            <a:fillRect/>
          </a:stretch>
        </p:blipFill>
        <p:spPr>
          <a:xfrm>
            <a:off x="402461" y="1557599"/>
            <a:ext cx="3191665" cy="3299460"/>
          </a:xfrm>
          <a:prstGeom prst="rect">
            <a:avLst/>
          </a:prstGeom>
          <a:effectLst>
            <a:outerShdw blurRad="50800" dist="50800" dir="5400000" algn="ctr" rotWithShape="0">
              <a:srgbClr val="FFC000"/>
            </a:outerShdw>
          </a:effectLst>
        </p:spPr>
      </p:pic>
      <p:pic>
        <p:nvPicPr>
          <p:cNvPr id="3" name="图片 2">
            <a:extLst>
              <a:ext uri="{FF2B5EF4-FFF2-40B4-BE49-F238E27FC236}">
                <a16:creationId xmlns:a16="http://schemas.microsoft.com/office/drawing/2014/main" id="{ED9E5742-2B51-4AFA-B3CB-B16D2A4EF4D9}"/>
              </a:ext>
            </a:extLst>
          </p:cNvPr>
          <p:cNvPicPr>
            <a:picLocks noChangeAspect="1"/>
          </p:cNvPicPr>
          <p:nvPr/>
        </p:nvPicPr>
        <p:blipFill>
          <a:blip r:embed="rId3"/>
          <a:stretch>
            <a:fillRect/>
          </a:stretch>
        </p:blipFill>
        <p:spPr>
          <a:xfrm>
            <a:off x="3972413" y="1516859"/>
            <a:ext cx="2701520" cy="1579577"/>
          </a:xfrm>
          <a:prstGeom prst="rect">
            <a:avLst/>
          </a:prstGeom>
          <a:effectLst>
            <a:outerShdw blurRad="50800" dist="50800" dir="5400000" algn="ctr" rotWithShape="0">
              <a:srgbClr val="FFC000"/>
            </a:outerShdw>
          </a:effectLst>
        </p:spPr>
      </p:pic>
      <p:pic>
        <p:nvPicPr>
          <p:cNvPr id="4" name="图片 3">
            <a:extLst>
              <a:ext uri="{FF2B5EF4-FFF2-40B4-BE49-F238E27FC236}">
                <a16:creationId xmlns:a16="http://schemas.microsoft.com/office/drawing/2014/main" id="{986C61C7-298D-4724-9178-8DF0D3C47EBA}"/>
              </a:ext>
            </a:extLst>
          </p:cNvPr>
          <p:cNvPicPr>
            <a:picLocks noChangeAspect="1"/>
          </p:cNvPicPr>
          <p:nvPr/>
        </p:nvPicPr>
        <p:blipFill>
          <a:blip r:embed="rId4"/>
          <a:stretch>
            <a:fillRect/>
          </a:stretch>
        </p:blipFill>
        <p:spPr>
          <a:xfrm>
            <a:off x="3972413" y="3207329"/>
            <a:ext cx="2701520" cy="1686992"/>
          </a:xfrm>
          <a:prstGeom prst="rect">
            <a:avLst/>
          </a:prstGeom>
          <a:effectLst>
            <a:outerShdw blurRad="50800" dist="50800" dir="5400000" algn="ctr" rotWithShape="0">
              <a:srgbClr val="FFC000"/>
            </a:outerShdw>
          </a:effectLst>
        </p:spPr>
      </p:pic>
      <p:sp>
        <p:nvSpPr>
          <p:cNvPr id="11" name="Rectangle 15">
            <a:extLst>
              <a:ext uri="{FF2B5EF4-FFF2-40B4-BE49-F238E27FC236}">
                <a16:creationId xmlns:a16="http://schemas.microsoft.com/office/drawing/2014/main" id="{FCE829DB-0B67-478B-ABBA-C5A5276E125A}"/>
              </a:ext>
            </a:extLst>
          </p:cNvPr>
          <p:cNvSpPr/>
          <p:nvPr/>
        </p:nvSpPr>
        <p:spPr bwMode="gray">
          <a:xfrm>
            <a:off x="581589" y="3880719"/>
            <a:ext cx="1057206" cy="156892"/>
          </a:xfrm>
          <a:prstGeom prst="rect">
            <a:avLst/>
          </a:prstGeom>
          <a:noFill/>
          <a:ln w="3810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Tree>
    <p:extLst>
      <p:ext uri="{BB962C8B-B14F-4D97-AF65-F5344CB8AC3E}">
        <p14:creationId xmlns:p14="http://schemas.microsoft.com/office/powerpoint/2010/main" val="380926088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图片 22">
            <a:extLst>
              <a:ext uri="{FF2B5EF4-FFF2-40B4-BE49-F238E27FC236}">
                <a16:creationId xmlns:a16="http://schemas.microsoft.com/office/drawing/2014/main" id="{4A055841-4311-4D88-AA08-D17A3D081795}"/>
              </a:ext>
            </a:extLst>
          </p:cNvPr>
          <p:cNvPicPr>
            <a:picLocks noChangeAspect="1"/>
          </p:cNvPicPr>
          <p:nvPr/>
        </p:nvPicPr>
        <p:blipFill>
          <a:blip r:embed="rId3"/>
          <a:stretch>
            <a:fillRect/>
          </a:stretch>
        </p:blipFill>
        <p:spPr>
          <a:xfrm>
            <a:off x="690122" y="1286050"/>
            <a:ext cx="2470544" cy="2397002"/>
          </a:xfrm>
          <a:prstGeom prst="rect">
            <a:avLst/>
          </a:prstGeom>
          <a:effectLst>
            <a:outerShdw blurRad="50800" dist="50800" dir="5400000" algn="ctr" rotWithShape="0">
              <a:schemeClr val="accent1"/>
            </a:outerShdw>
          </a:effectLst>
        </p:spPr>
      </p:pic>
      <p:sp>
        <p:nvSpPr>
          <p:cNvPr id="2" name="Title 1"/>
          <p:cNvSpPr>
            <a:spLocks noGrp="1"/>
          </p:cNvSpPr>
          <p:nvPr>
            <p:ph type="title"/>
          </p:nvPr>
        </p:nvSpPr>
        <p:spPr/>
        <p:txBody>
          <a:bodyPr/>
          <a:lstStyle/>
          <a:p>
            <a:r>
              <a:rPr lang="zh-CN" altLang="en-US" dirty="0"/>
              <a:t>培训</a:t>
            </a:r>
            <a:r>
              <a:rPr lang="en-US" dirty="0"/>
              <a:t> &amp; </a:t>
            </a:r>
            <a:r>
              <a:rPr lang="zh-CN" altLang="en-US" dirty="0"/>
              <a:t>资源</a:t>
            </a:r>
            <a:br>
              <a:rPr lang="en-US" dirty="0"/>
            </a:br>
            <a:r>
              <a:rPr lang="zh-CN" altLang="en-US" dirty="0"/>
              <a:t>嘉吉中国供应商信息门户</a:t>
            </a:r>
            <a:endParaRPr lang="en-US" dirty="0">
              <a:solidFill>
                <a:srgbClr val="1E9D8B"/>
              </a:solidFill>
            </a:endParaRPr>
          </a:p>
        </p:txBody>
      </p:sp>
      <p:grpSp>
        <p:nvGrpSpPr>
          <p:cNvPr id="17" name="Group 16"/>
          <p:cNvGrpSpPr/>
          <p:nvPr/>
        </p:nvGrpSpPr>
        <p:grpSpPr>
          <a:xfrm>
            <a:off x="7232603" y="155844"/>
            <a:ext cx="1417320" cy="274320"/>
            <a:chOff x="7223468" y="202707"/>
            <a:chExt cx="1414722" cy="275496"/>
          </a:xfrm>
        </p:grpSpPr>
        <p:sp>
          <p:nvSpPr>
            <p:cNvPr id="19" name="Action Button: Forward or Next 18">
              <a:hlinkClick r:id="" action="ppaction://hlinkshowjump?jump=nextslide" highlightClick="1"/>
            </p:cNvPr>
            <p:cNvSpPr/>
            <p:nvPr/>
          </p:nvSpPr>
          <p:spPr bwMode="gray">
            <a:xfrm>
              <a:off x="8363870" y="202707"/>
              <a:ext cx="274320" cy="274320"/>
            </a:xfrm>
            <a:prstGeom prst="actionButtonForwardNext">
              <a:avLst/>
            </a:prstGeom>
            <a:ln>
              <a:headEnd/>
              <a:tailEnd/>
            </a:ln>
          </p:spPr>
          <p:style>
            <a:lnRef idx="2">
              <a:schemeClr val="accent2"/>
            </a:lnRef>
            <a:fillRef idx="1">
              <a:schemeClr val="lt1"/>
            </a:fillRef>
            <a:effectRef idx="0">
              <a:schemeClr val="accent2"/>
            </a:effectRef>
            <a:fontRef idx="minor">
              <a:schemeClr val="dk1"/>
            </a:fontRef>
          </p:style>
          <p:txBody>
            <a:bodyPr lIns="67500" tIns="54000" rIns="67500" bIns="54000" rtlCol="0" anchor="ctr"/>
            <a:lstStyle/>
            <a:p>
              <a:pPr marL="0" marR="0" lvl="0" indent="0" algn="ctr" defTabSz="914400" rtl="0" eaLnBrk="1" fontAlgn="base" latinLnBrk="0" hangingPunct="1">
                <a:lnSpc>
                  <a:spcPct val="100000"/>
                </a:lnSpc>
                <a:spcBef>
                  <a:spcPct val="50000"/>
                </a:spcBef>
                <a:spcAft>
                  <a:spcPct val="0"/>
                </a:spcAft>
                <a:buClr>
                  <a:srgbClr val="F0AB00"/>
                </a:buClr>
                <a:buSzPct val="80000"/>
                <a:buFontTx/>
                <a:buNone/>
                <a:tabLst/>
                <a:defRPr/>
              </a:pPr>
              <a:endParaRPr kumimoji="0" lang="en-US" sz="1350" b="0" i="0" u="none" strike="noStrike" kern="0" cap="none" spc="0" normalizeH="0" baseline="0" noProof="0" dirty="0">
                <a:ln>
                  <a:noFill/>
                </a:ln>
                <a:solidFill>
                  <a:srgbClr val="000000"/>
                </a:solidFill>
                <a:effectLst/>
                <a:uLnTx/>
                <a:uFillTx/>
                <a:latin typeface="Arial"/>
                <a:ea typeface="Arial Unicode MS" pitchFamily="34" charset="-128"/>
                <a:cs typeface="Arial Unicode MS" pitchFamily="34" charset="-128"/>
              </a:endParaRPr>
            </a:p>
          </p:txBody>
        </p:sp>
        <p:sp>
          <p:nvSpPr>
            <p:cNvPr id="20" name="Action Button: Home 19">
              <a:hlinkClick r:id="rId4" action="ppaction://hlinksldjump" highlightClick="1"/>
            </p:cNvPr>
            <p:cNvSpPr/>
            <p:nvPr/>
          </p:nvSpPr>
          <p:spPr bwMode="gray">
            <a:xfrm>
              <a:off x="7223468" y="203883"/>
              <a:ext cx="274320" cy="274320"/>
            </a:xfrm>
            <a:prstGeom prst="actionButtonHome">
              <a:avLst/>
            </a:prstGeom>
            <a:ln>
              <a:headEnd/>
              <a:tailEnd/>
            </a:ln>
          </p:spPr>
          <p:style>
            <a:lnRef idx="2">
              <a:schemeClr val="accent2"/>
            </a:lnRef>
            <a:fillRef idx="1">
              <a:schemeClr val="lt1"/>
            </a:fillRef>
            <a:effectRef idx="0">
              <a:schemeClr val="accent2"/>
            </a:effectRef>
            <a:fontRef idx="minor">
              <a:schemeClr val="dk1"/>
            </a:fontRef>
          </p:style>
          <p:txBody>
            <a:bodyPr lIns="67500" tIns="54000" rIns="67500" bIns="54000" rtlCol="0" anchor="ctr"/>
            <a:lstStyle/>
            <a:p>
              <a:pPr marL="0" marR="0" lvl="0" indent="0" algn="ctr" defTabSz="914400" rtl="0" eaLnBrk="1" fontAlgn="base" latinLnBrk="0" hangingPunct="1">
                <a:lnSpc>
                  <a:spcPct val="100000"/>
                </a:lnSpc>
                <a:spcBef>
                  <a:spcPct val="50000"/>
                </a:spcBef>
                <a:spcAft>
                  <a:spcPct val="0"/>
                </a:spcAft>
                <a:buClr>
                  <a:srgbClr val="F0AB00"/>
                </a:buClr>
                <a:buSzPct val="80000"/>
                <a:buFontTx/>
                <a:buNone/>
                <a:tabLst/>
                <a:defRPr/>
              </a:pPr>
              <a:endParaRPr kumimoji="0" lang="en-US" sz="1350" b="0" i="0" u="none" strike="noStrike" kern="0" cap="none" spc="0" normalizeH="0" baseline="0" noProof="0" dirty="0">
                <a:ln>
                  <a:noFill/>
                </a:ln>
                <a:solidFill>
                  <a:srgbClr val="000000"/>
                </a:solidFill>
                <a:effectLst/>
                <a:uLnTx/>
                <a:uFillTx/>
                <a:latin typeface="Arial"/>
                <a:ea typeface="Arial Unicode MS" pitchFamily="34" charset="-128"/>
                <a:cs typeface="Arial Unicode MS" pitchFamily="34" charset="-128"/>
              </a:endParaRPr>
            </a:p>
          </p:txBody>
        </p:sp>
        <p:sp>
          <p:nvSpPr>
            <p:cNvPr id="21" name="Action Button: Back or Previous 20">
              <a:hlinkClick r:id="" action="ppaction://hlinkshowjump?jump=previousslide" highlightClick="1"/>
            </p:cNvPr>
            <p:cNvSpPr/>
            <p:nvPr/>
          </p:nvSpPr>
          <p:spPr bwMode="gray">
            <a:xfrm>
              <a:off x="7982480" y="203733"/>
              <a:ext cx="274320" cy="274320"/>
            </a:xfrm>
            <a:prstGeom prst="actionButtonBackPrevious">
              <a:avLst/>
            </a:prstGeom>
            <a:ln>
              <a:headEnd/>
              <a:tailEnd/>
            </a:ln>
          </p:spPr>
          <p:style>
            <a:lnRef idx="2">
              <a:schemeClr val="accent2"/>
            </a:lnRef>
            <a:fillRef idx="1">
              <a:schemeClr val="lt1"/>
            </a:fillRef>
            <a:effectRef idx="0">
              <a:schemeClr val="accent2"/>
            </a:effectRef>
            <a:fontRef idx="minor">
              <a:schemeClr val="dk1"/>
            </a:fontRef>
          </p:style>
          <p:txBody>
            <a:bodyPr lIns="67500" tIns="54000" rIns="67500" bIns="54000" rtlCol="0" anchor="ctr"/>
            <a:lstStyle/>
            <a:p>
              <a:pPr marL="0" marR="0" lvl="0" indent="0" algn="ctr" defTabSz="914400" rtl="0" eaLnBrk="1" fontAlgn="base" latinLnBrk="0" hangingPunct="1">
                <a:lnSpc>
                  <a:spcPct val="100000"/>
                </a:lnSpc>
                <a:spcBef>
                  <a:spcPct val="50000"/>
                </a:spcBef>
                <a:spcAft>
                  <a:spcPct val="0"/>
                </a:spcAft>
                <a:buClr>
                  <a:srgbClr val="F0AB00"/>
                </a:buClr>
                <a:buSzPct val="80000"/>
                <a:buFontTx/>
                <a:buNone/>
                <a:tabLst/>
                <a:defRPr/>
              </a:pPr>
              <a:endParaRPr kumimoji="0" lang="en-US" sz="1350" b="0" i="0" u="none" strike="noStrike" kern="0" cap="none" spc="0" normalizeH="0" baseline="0" noProof="0" dirty="0">
                <a:ln>
                  <a:noFill/>
                </a:ln>
                <a:solidFill>
                  <a:srgbClr val="000000"/>
                </a:solidFill>
                <a:effectLst/>
                <a:uLnTx/>
                <a:uFillTx/>
                <a:latin typeface="Arial"/>
                <a:ea typeface="Arial Unicode MS" pitchFamily="34" charset="-128"/>
                <a:cs typeface="Arial Unicode MS" pitchFamily="34" charset="-128"/>
              </a:endParaRPr>
            </a:p>
          </p:txBody>
        </p:sp>
        <p:sp>
          <p:nvSpPr>
            <p:cNvPr id="22" name="Action Button: Beginning 21">
              <a:hlinkClick r:id="" action="ppaction://noaction" highlightClick="1"/>
            </p:cNvPr>
            <p:cNvSpPr/>
            <p:nvPr/>
          </p:nvSpPr>
          <p:spPr bwMode="gray">
            <a:xfrm>
              <a:off x="7611404" y="202707"/>
              <a:ext cx="274320" cy="274320"/>
            </a:xfrm>
            <a:prstGeom prst="actionButtonBeginning">
              <a:avLst/>
            </a:prstGeom>
            <a:solidFill>
              <a:schemeClr val="bg1"/>
            </a:solidFill>
            <a:ln>
              <a:headEnd/>
              <a:tailEnd/>
            </a:ln>
          </p:spPr>
          <p:style>
            <a:lnRef idx="2">
              <a:schemeClr val="accent2"/>
            </a:lnRef>
            <a:fillRef idx="1">
              <a:schemeClr val="lt1"/>
            </a:fillRef>
            <a:effectRef idx="0">
              <a:schemeClr val="accent2"/>
            </a:effectRef>
            <a:fontRef idx="minor">
              <a:schemeClr val="dk1"/>
            </a:fontRef>
          </p:style>
          <p:txBody>
            <a:bodyPr lIns="67500" tIns="54000" rIns="67500" bIns="54000" rtlCol="0" anchor="ctr"/>
            <a:lstStyle/>
            <a:p>
              <a:pPr marL="0" marR="0" lvl="0" indent="0" algn="ctr" defTabSz="914400" rtl="0" eaLnBrk="1" fontAlgn="base" latinLnBrk="0" hangingPunct="1">
                <a:lnSpc>
                  <a:spcPct val="100000"/>
                </a:lnSpc>
                <a:spcBef>
                  <a:spcPct val="50000"/>
                </a:spcBef>
                <a:spcAft>
                  <a:spcPct val="0"/>
                </a:spcAft>
                <a:buClr>
                  <a:srgbClr val="F0AB00"/>
                </a:buClr>
                <a:buSzPct val="80000"/>
                <a:buFontTx/>
                <a:buNone/>
                <a:tabLst/>
                <a:defRPr/>
              </a:pPr>
              <a:endParaRPr kumimoji="0" lang="en-US" sz="1350" b="0" i="0" u="none" strike="noStrike" kern="0" cap="none" spc="0" normalizeH="0" baseline="0" noProof="0" dirty="0">
                <a:ln>
                  <a:noFill/>
                </a:ln>
                <a:solidFill>
                  <a:srgbClr val="000000"/>
                </a:solidFill>
                <a:effectLst/>
                <a:uLnTx/>
                <a:uFillTx/>
                <a:latin typeface="Arial"/>
                <a:ea typeface="Arial Unicode MS" pitchFamily="34" charset="-128"/>
                <a:cs typeface="Arial Unicode MS" pitchFamily="34" charset="-128"/>
              </a:endParaRPr>
            </a:p>
          </p:txBody>
        </p:sp>
      </p:grpSp>
      <p:sp>
        <p:nvSpPr>
          <p:cNvPr id="15" name="Slide Number Placeholder 2">
            <a:extLst>
              <a:ext uri="{FF2B5EF4-FFF2-40B4-BE49-F238E27FC236}">
                <a16:creationId xmlns:a16="http://schemas.microsoft.com/office/drawing/2014/main" id="{086C8BDE-F173-42C4-A9A2-03A93A3CA52D}"/>
              </a:ext>
            </a:extLst>
          </p:cNvPr>
          <p:cNvSpPr>
            <a:spLocks noGrp="1"/>
          </p:cNvSpPr>
          <p:nvPr>
            <p:ph type="sldNum" sz="quarter" idx="4"/>
          </p:nvPr>
        </p:nvSpPr>
        <p:spPr>
          <a:xfrm>
            <a:off x="239714" y="6286104"/>
            <a:ext cx="378392" cy="365125"/>
          </a:xfrm>
        </p:spPr>
        <p:txBody>
          <a:bodyPr/>
          <a:lstStyle/>
          <a:p>
            <a:fld id="{3DF1AFCE-D540-41EE-B441-3ED6DEB25CDC}" type="slidenum">
              <a:rPr lang="en-US" smtClean="0">
                <a:solidFill>
                  <a:prstClr val="white"/>
                </a:solidFill>
              </a:rPr>
              <a:pPr/>
              <a:t>44</a:t>
            </a:fld>
            <a:endParaRPr lang="en-US" dirty="0">
              <a:solidFill>
                <a:prstClr val="white"/>
              </a:solidFill>
            </a:endParaRPr>
          </a:p>
        </p:txBody>
      </p:sp>
      <p:sp>
        <p:nvSpPr>
          <p:cNvPr id="10" name="Callout: Line with Border and Accent Bar 9">
            <a:extLst>
              <a:ext uri="{FF2B5EF4-FFF2-40B4-BE49-F238E27FC236}">
                <a16:creationId xmlns:a16="http://schemas.microsoft.com/office/drawing/2014/main" id="{2780B8D6-8689-425C-8E76-7D74BC236676}"/>
              </a:ext>
            </a:extLst>
          </p:cNvPr>
          <p:cNvSpPr/>
          <p:nvPr/>
        </p:nvSpPr>
        <p:spPr bwMode="gray">
          <a:xfrm>
            <a:off x="5372331" y="1737885"/>
            <a:ext cx="2523744" cy="400148"/>
          </a:xfrm>
          <a:prstGeom prst="accentBorderCallout1">
            <a:avLst>
              <a:gd name="adj1" fmla="val 18750"/>
              <a:gd name="adj2" fmla="val -8333"/>
              <a:gd name="adj3" fmla="val 50212"/>
              <a:gd name="adj4" fmla="val -16803"/>
            </a:avLst>
          </a:prstGeom>
          <a:solidFill>
            <a:schemeClr val="bg1"/>
          </a:solidFill>
          <a:ln w="6350" algn="ctr">
            <a:solidFill>
              <a:schemeClr val="accent1"/>
            </a:solidFill>
            <a:miter lim="800000"/>
            <a:headEnd/>
            <a:tailEnd/>
          </a:ln>
        </p:spPr>
        <p:txBody>
          <a:bodyPr lIns="90000" tIns="72000" rIns="90000" bIns="72000" rtlCol="0" anchor="ctr"/>
          <a:lstStyle/>
          <a:p>
            <a:pPr defTabSz="914400" fontAlgn="base">
              <a:spcBef>
                <a:spcPct val="50000"/>
              </a:spcBef>
              <a:spcAft>
                <a:spcPct val="0"/>
              </a:spcAft>
              <a:buClr>
                <a:srgbClr val="F0AB00"/>
              </a:buClr>
            </a:pPr>
            <a:endParaRPr lang="en-US" altLang="zh-CN" sz="1800" kern="0" dirty="0">
              <a:latin typeface="メイリオ" panose="020B0604030504040204" pitchFamily="50" charset="-128"/>
              <a:ea typeface="メイリオ" panose="020B0604030504040204" pitchFamily="50" charset="-128"/>
              <a:cs typeface="Arial Unicode MS" pitchFamily="34" charset="-128"/>
            </a:endParaRPr>
          </a:p>
          <a:p>
            <a:pPr defTabSz="914400" fontAlgn="base">
              <a:spcBef>
                <a:spcPct val="50000"/>
              </a:spcBef>
              <a:spcAft>
                <a:spcPct val="0"/>
              </a:spcAft>
              <a:buClr>
                <a:srgbClr val="F0AB00"/>
              </a:buClr>
            </a:pPr>
            <a:r>
              <a:rPr lang="en-US" altLang="zh-CN" sz="1400" kern="0" dirty="0">
                <a:latin typeface="メイリオ" panose="020B0604030504040204" pitchFamily="50" charset="-128"/>
                <a:ea typeface="メイリオ" panose="020B0604030504040204" pitchFamily="50" charset="-128"/>
                <a:cs typeface="Arial Unicode MS" pitchFamily="34" charset="-128"/>
              </a:rPr>
              <a:t>1.</a:t>
            </a:r>
            <a:r>
              <a:rPr lang="zh-CN" altLang="en-US" sz="1400" kern="0" dirty="0">
                <a:latin typeface="メイリオ" panose="020B0604030504040204" pitchFamily="50" charset="-128"/>
                <a:ea typeface="メイリオ" panose="020B0604030504040204" pitchFamily="50" charset="-128"/>
                <a:cs typeface="Arial Unicode MS" pitchFamily="34" charset="-128"/>
              </a:rPr>
              <a:t>点击</a:t>
            </a:r>
            <a:r>
              <a:rPr lang="zh-CN" altLang="en-US" sz="1400" b="1" kern="0" dirty="0">
                <a:latin typeface="メイリオ" panose="020B0604030504040204" pitchFamily="50" charset="-128"/>
                <a:ea typeface="メイリオ" panose="020B0604030504040204" pitchFamily="50" charset="-128"/>
                <a:cs typeface="Arial Unicode MS" pitchFamily="34" charset="-128"/>
              </a:rPr>
              <a:t>公司设置</a:t>
            </a:r>
            <a:endParaRPr lang="ja-JP" altLang="en-US" sz="1400" b="1" kern="0" dirty="0">
              <a:latin typeface="メイリオ" panose="020B0604030504040204" pitchFamily="50" charset="-128"/>
              <a:ea typeface="メイリオ" panose="020B0604030504040204" pitchFamily="50" charset="-128"/>
              <a:cs typeface="Arial Unicode MS" pitchFamily="34" charset="-128"/>
            </a:endParaRPr>
          </a:p>
          <a:p>
            <a:pPr defTabSz="914400" fontAlgn="base">
              <a:spcBef>
                <a:spcPct val="50000"/>
              </a:spcBef>
              <a:spcAft>
                <a:spcPct val="0"/>
              </a:spcAft>
              <a:buClr>
                <a:srgbClr val="F0AB00"/>
              </a:buClr>
            </a:pPr>
            <a:endParaRPr lang="en-US" altLang="ja-JP" sz="1800" kern="0" dirty="0">
              <a:latin typeface="メイリオ" panose="020B0604030504040204" pitchFamily="50" charset="-128"/>
              <a:ea typeface="メイリオ" panose="020B0604030504040204" pitchFamily="50" charset="-128"/>
              <a:cs typeface="Arial Unicode MS" pitchFamily="34" charset="-128"/>
            </a:endParaRPr>
          </a:p>
        </p:txBody>
      </p:sp>
      <p:sp>
        <p:nvSpPr>
          <p:cNvPr id="11" name="Callout: Line with Border and Accent Bar 10">
            <a:extLst>
              <a:ext uri="{FF2B5EF4-FFF2-40B4-BE49-F238E27FC236}">
                <a16:creationId xmlns:a16="http://schemas.microsoft.com/office/drawing/2014/main" id="{C1775EA6-4B6A-4CF3-B8F9-D9919D05F0C5}"/>
              </a:ext>
            </a:extLst>
          </p:cNvPr>
          <p:cNvSpPr/>
          <p:nvPr/>
        </p:nvSpPr>
        <p:spPr bwMode="gray">
          <a:xfrm>
            <a:off x="5372331" y="2795919"/>
            <a:ext cx="2523744" cy="400148"/>
          </a:xfrm>
          <a:prstGeom prst="accentBorderCallout1">
            <a:avLst>
              <a:gd name="adj1" fmla="val 18750"/>
              <a:gd name="adj2" fmla="val -8333"/>
              <a:gd name="adj3" fmla="val 50212"/>
              <a:gd name="adj4" fmla="val -16803"/>
            </a:avLst>
          </a:prstGeom>
          <a:solidFill>
            <a:schemeClr val="bg1"/>
          </a:solidFill>
          <a:ln w="6350" algn="ctr">
            <a:solidFill>
              <a:schemeClr val="accent1"/>
            </a:solidFill>
            <a:miter lim="800000"/>
            <a:headEnd/>
            <a:tailEnd/>
          </a:ln>
        </p:spPr>
        <p:txBody>
          <a:bodyPr lIns="90000" tIns="72000" rIns="90000" bIns="72000" rtlCol="0" anchor="ctr"/>
          <a:lstStyle/>
          <a:p>
            <a:pPr defTabSz="914400" fontAlgn="base">
              <a:spcBef>
                <a:spcPct val="50000"/>
              </a:spcBef>
              <a:spcAft>
                <a:spcPct val="0"/>
              </a:spcAft>
              <a:buClr>
                <a:srgbClr val="F0AB00"/>
              </a:buClr>
            </a:pPr>
            <a:endParaRPr lang="en-US" altLang="zh-CN" sz="1800" kern="0" dirty="0">
              <a:latin typeface="メイリオ" panose="020B0604030504040204" pitchFamily="50" charset="-128"/>
              <a:ea typeface="メイリオ" panose="020B0604030504040204" pitchFamily="50" charset="-128"/>
              <a:cs typeface="Arial Unicode MS" pitchFamily="34" charset="-128"/>
            </a:endParaRPr>
          </a:p>
          <a:p>
            <a:pPr defTabSz="914400" fontAlgn="base">
              <a:spcBef>
                <a:spcPct val="50000"/>
              </a:spcBef>
              <a:spcAft>
                <a:spcPct val="0"/>
              </a:spcAft>
              <a:buClr>
                <a:srgbClr val="F0AB00"/>
              </a:buClr>
            </a:pPr>
            <a:r>
              <a:rPr lang="en-US" altLang="zh-CN" sz="1400" kern="0" dirty="0">
                <a:latin typeface="メイリオ" panose="020B0604030504040204" pitchFamily="50" charset="-128"/>
                <a:ea typeface="メイリオ" panose="020B0604030504040204" pitchFamily="50" charset="-128"/>
                <a:cs typeface="Arial Unicode MS" pitchFamily="34" charset="-128"/>
              </a:rPr>
              <a:t>2.</a:t>
            </a:r>
            <a:r>
              <a:rPr lang="zh-CN" altLang="en-US" sz="1400" kern="0" dirty="0">
                <a:latin typeface="メイリオ" panose="020B0604030504040204" pitchFamily="50" charset="-128"/>
                <a:ea typeface="メイリオ" panose="020B0604030504040204" pitchFamily="50" charset="-128"/>
                <a:cs typeface="Arial Unicode MS" pitchFamily="34" charset="-128"/>
              </a:rPr>
              <a:t>点击</a:t>
            </a:r>
            <a:r>
              <a:rPr lang="zh-CN" altLang="en-US" sz="1400" b="1" kern="0" dirty="0">
                <a:latin typeface="メイリオ" panose="020B0604030504040204" pitchFamily="50" charset="-128"/>
                <a:ea typeface="メイリオ" panose="020B0604030504040204" pitchFamily="50" charset="-128"/>
                <a:cs typeface="Arial Unicode MS" pitchFamily="34" charset="-128"/>
              </a:rPr>
              <a:t>客户关系</a:t>
            </a:r>
            <a:endParaRPr lang="ja-JP" altLang="en-US" sz="1400" b="1" kern="0" dirty="0">
              <a:latin typeface="メイリオ" panose="020B0604030504040204" pitchFamily="50" charset="-128"/>
              <a:ea typeface="メイリオ" panose="020B0604030504040204" pitchFamily="50" charset="-128"/>
              <a:cs typeface="Arial Unicode MS" pitchFamily="34" charset="-128"/>
            </a:endParaRPr>
          </a:p>
          <a:p>
            <a:pPr defTabSz="914400" fontAlgn="base">
              <a:spcBef>
                <a:spcPct val="50000"/>
              </a:spcBef>
              <a:spcAft>
                <a:spcPct val="0"/>
              </a:spcAft>
              <a:buClr>
                <a:srgbClr val="F0AB00"/>
              </a:buClr>
            </a:pPr>
            <a:endParaRPr lang="en-US" altLang="ja-JP" sz="1800" kern="0" dirty="0">
              <a:latin typeface="メイリオ" panose="020B0604030504040204" pitchFamily="50" charset="-128"/>
              <a:ea typeface="メイリオ" panose="020B0604030504040204" pitchFamily="50" charset="-128"/>
              <a:cs typeface="Arial Unicode MS" pitchFamily="34" charset="-128"/>
            </a:endParaRPr>
          </a:p>
        </p:txBody>
      </p:sp>
      <p:sp>
        <p:nvSpPr>
          <p:cNvPr id="12" name="Callout: Line with Border and Accent Bar 11">
            <a:extLst>
              <a:ext uri="{FF2B5EF4-FFF2-40B4-BE49-F238E27FC236}">
                <a16:creationId xmlns:a16="http://schemas.microsoft.com/office/drawing/2014/main" id="{55678849-C904-4D06-A916-5EA05BD7980B}"/>
              </a:ext>
            </a:extLst>
          </p:cNvPr>
          <p:cNvSpPr/>
          <p:nvPr/>
        </p:nvSpPr>
        <p:spPr bwMode="gray">
          <a:xfrm>
            <a:off x="5372331" y="4087628"/>
            <a:ext cx="2523744" cy="1363452"/>
          </a:xfrm>
          <a:prstGeom prst="accentBorderCallout1">
            <a:avLst>
              <a:gd name="adj1" fmla="val 18750"/>
              <a:gd name="adj2" fmla="val -8333"/>
              <a:gd name="adj3" fmla="val 50212"/>
              <a:gd name="adj4" fmla="val -16803"/>
            </a:avLst>
          </a:prstGeom>
          <a:solidFill>
            <a:schemeClr val="bg1"/>
          </a:solidFill>
          <a:ln w="6350" algn="ctr">
            <a:solidFill>
              <a:schemeClr val="accent1"/>
            </a:solidFill>
            <a:miter lim="800000"/>
            <a:headEnd/>
            <a:tailEnd/>
          </a:ln>
        </p:spPr>
        <p:txBody>
          <a:bodyPr lIns="90000" tIns="72000" rIns="90000" bIns="72000" rtlCol="0" anchor="ctr"/>
          <a:lstStyle/>
          <a:p>
            <a:pPr defTabSz="914400" fontAlgn="base">
              <a:spcBef>
                <a:spcPct val="50000"/>
              </a:spcBef>
              <a:spcAft>
                <a:spcPct val="0"/>
              </a:spcAft>
              <a:buClr>
                <a:srgbClr val="F0AB00"/>
              </a:buClr>
            </a:pPr>
            <a:r>
              <a:rPr lang="en-US" altLang="zh-CN" sz="1400" kern="0" dirty="0">
                <a:latin typeface="メイリオ" panose="020B0604030504040204" pitchFamily="50" charset="-128"/>
                <a:ea typeface="メイリオ" panose="020B0604030504040204" pitchFamily="50" charset="-128"/>
                <a:cs typeface="Arial Unicode MS" pitchFamily="34" charset="-128"/>
              </a:rPr>
              <a:t>3.</a:t>
            </a:r>
            <a:r>
              <a:rPr lang="zh-CN" altLang="en-US" sz="1400" kern="0" dirty="0">
                <a:latin typeface="メイリオ" panose="020B0604030504040204" pitchFamily="50" charset="-128"/>
                <a:ea typeface="メイリオ" panose="020B0604030504040204" pitchFamily="50" charset="-128"/>
                <a:cs typeface="Arial Unicode MS" pitchFamily="34" charset="-128"/>
              </a:rPr>
              <a:t>点击</a:t>
            </a:r>
            <a:r>
              <a:rPr lang="zh-CN" altLang="en-US" sz="1400" b="1" kern="0" dirty="0">
                <a:latin typeface="メイリオ" panose="020B0604030504040204" pitchFamily="50" charset="-128"/>
                <a:ea typeface="メイリオ" panose="020B0604030504040204" pitchFamily="50" charset="-128"/>
                <a:cs typeface="Arial Unicode MS" pitchFamily="34" charset="-128"/>
              </a:rPr>
              <a:t>供应商信息门户</a:t>
            </a:r>
            <a:r>
              <a:rPr lang="zh-CN" altLang="en-US" sz="1400" kern="0" dirty="0">
                <a:latin typeface="メイリオ" panose="020B0604030504040204" pitchFamily="50" charset="-128"/>
                <a:ea typeface="メイリオ" panose="020B0604030504040204" pitchFamily="50" charset="-128"/>
                <a:cs typeface="Arial Unicode MS" pitchFamily="34" charset="-128"/>
              </a:rPr>
              <a:t>链接</a:t>
            </a:r>
            <a:endParaRPr lang="en-US" altLang="zh-CN" sz="1400" kern="0" dirty="0">
              <a:latin typeface="メイリオ" panose="020B0604030504040204" pitchFamily="50" charset="-128"/>
              <a:ea typeface="メイリオ" panose="020B0604030504040204" pitchFamily="50" charset="-128"/>
              <a:cs typeface="Arial Unicode MS" pitchFamily="34" charset="-128"/>
            </a:endParaRPr>
          </a:p>
          <a:p>
            <a:pPr defTabSz="914400" fontAlgn="base">
              <a:spcBef>
                <a:spcPct val="50000"/>
              </a:spcBef>
              <a:spcAft>
                <a:spcPct val="0"/>
              </a:spcAft>
              <a:buClr>
                <a:srgbClr val="F0AB00"/>
              </a:buClr>
            </a:pPr>
            <a:r>
              <a:rPr lang="zh-CN" altLang="en-US" sz="1400" b="1" kern="0" dirty="0">
                <a:latin typeface="メイリオ" panose="020B0604030504040204" pitchFamily="50" charset="-128"/>
                <a:ea typeface="メイリオ" panose="020B0604030504040204" pitchFamily="50" charset="-128"/>
                <a:cs typeface="Arial Unicode MS" pitchFamily="34" charset="-128"/>
              </a:rPr>
              <a:t>关于与嘉吉中国交易的重要信息，培训文档等，都存放于此，包括供应商指南</a:t>
            </a:r>
            <a:endParaRPr lang="ja-JP" altLang="en-US" sz="1400" b="1" kern="0" dirty="0">
              <a:latin typeface="メイリオ" panose="020B0604030504040204" pitchFamily="50" charset="-128"/>
              <a:ea typeface="メイリオ" panose="020B0604030504040204" pitchFamily="50" charset="-128"/>
              <a:cs typeface="Arial Unicode MS" pitchFamily="34" charset="-128"/>
            </a:endParaRPr>
          </a:p>
        </p:txBody>
      </p:sp>
      <p:sp>
        <p:nvSpPr>
          <p:cNvPr id="14" name="Rectangle 13">
            <a:extLst>
              <a:ext uri="{FF2B5EF4-FFF2-40B4-BE49-F238E27FC236}">
                <a16:creationId xmlns:a16="http://schemas.microsoft.com/office/drawing/2014/main" id="{B74C0DB5-FE51-4709-8762-18877FB010DD}"/>
              </a:ext>
            </a:extLst>
          </p:cNvPr>
          <p:cNvSpPr/>
          <p:nvPr/>
        </p:nvSpPr>
        <p:spPr bwMode="gray">
          <a:xfrm>
            <a:off x="800087" y="1816045"/>
            <a:ext cx="672272" cy="137286"/>
          </a:xfrm>
          <a:prstGeom prst="rect">
            <a:avLst/>
          </a:prstGeom>
          <a:noFill/>
          <a:ln w="3810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16" name="Rectangle 15">
            <a:extLst>
              <a:ext uri="{FF2B5EF4-FFF2-40B4-BE49-F238E27FC236}">
                <a16:creationId xmlns:a16="http://schemas.microsoft.com/office/drawing/2014/main" id="{F47A2121-00BC-40B1-A7C1-3E68C8C61BEC}"/>
              </a:ext>
            </a:extLst>
          </p:cNvPr>
          <p:cNvSpPr/>
          <p:nvPr/>
        </p:nvSpPr>
        <p:spPr bwMode="gray">
          <a:xfrm>
            <a:off x="1607082" y="2675553"/>
            <a:ext cx="672272" cy="137286"/>
          </a:xfrm>
          <a:prstGeom prst="rect">
            <a:avLst/>
          </a:prstGeom>
          <a:noFill/>
          <a:ln w="3810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pic>
        <p:nvPicPr>
          <p:cNvPr id="4" name="Picture 3">
            <a:extLst>
              <a:ext uri="{FF2B5EF4-FFF2-40B4-BE49-F238E27FC236}">
                <a16:creationId xmlns:a16="http://schemas.microsoft.com/office/drawing/2014/main" id="{C7F978C6-B28B-4878-A644-5CF251ECFCBC}"/>
              </a:ext>
            </a:extLst>
          </p:cNvPr>
          <p:cNvPicPr>
            <a:picLocks noChangeAspect="1"/>
          </p:cNvPicPr>
          <p:nvPr/>
        </p:nvPicPr>
        <p:blipFill>
          <a:blip r:embed="rId5"/>
          <a:stretch>
            <a:fillRect/>
          </a:stretch>
        </p:blipFill>
        <p:spPr>
          <a:xfrm>
            <a:off x="428910" y="3548884"/>
            <a:ext cx="4130539" cy="2576772"/>
          </a:xfrm>
          <a:prstGeom prst="rect">
            <a:avLst/>
          </a:prstGeom>
          <a:effectLst>
            <a:outerShdw blurRad="50800" dist="50800" dir="5400000" algn="ctr" rotWithShape="0">
              <a:schemeClr val="accent1"/>
            </a:outerShdw>
          </a:effectLst>
        </p:spPr>
      </p:pic>
      <p:sp>
        <p:nvSpPr>
          <p:cNvPr id="18" name="Rectangle 17">
            <a:extLst>
              <a:ext uri="{FF2B5EF4-FFF2-40B4-BE49-F238E27FC236}">
                <a16:creationId xmlns:a16="http://schemas.microsoft.com/office/drawing/2014/main" id="{1707256D-BE93-444F-8ECB-1E9AFCF0F8A6}"/>
              </a:ext>
            </a:extLst>
          </p:cNvPr>
          <p:cNvSpPr/>
          <p:nvPr/>
        </p:nvSpPr>
        <p:spPr bwMode="gray">
          <a:xfrm>
            <a:off x="1943218" y="5661227"/>
            <a:ext cx="863222" cy="404488"/>
          </a:xfrm>
          <a:prstGeom prst="rect">
            <a:avLst/>
          </a:prstGeom>
          <a:noFill/>
          <a:ln w="3810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Tree>
    <p:extLst>
      <p:ext uri="{BB962C8B-B14F-4D97-AF65-F5344CB8AC3E}">
        <p14:creationId xmlns:p14="http://schemas.microsoft.com/office/powerpoint/2010/main" val="1984332660"/>
      </p:ext>
    </p:extLst>
  </p:cSld>
  <p:clrMapOvr>
    <a:masterClrMapping/>
  </p:clrMapOvr>
  <p:transition>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id="{2DC8E608-0179-4693-8149-CB85A84E9BBC}"/>
              </a:ext>
            </a:extLst>
          </p:cNvPr>
          <p:cNvPicPr>
            <a:picLocks noChangeAspect="1"/>
          </p:cNvPicPr>
          <p:nvPr/>
        </p:nvPicPr>
        <p:blipFill>
          <a:blip r:embed="rId3"/>
          <a:stretch>
            <a:fillRect/>
          </a:stretch>
        </p:blipFill>
        <p:spPr>
          <a:xfrm>
            <a:off x="3702043" y="1335493"/>
            <a:ext cx="4883085" cy="2238301"/>
          </a:xfrm>
          <a:prstGeom prst="rect">
            <a:avLst/>
          </a:prstGeom>
        </p:spPr>
      </p:pic>
      <p:sp>
        <p:nvSpPr>
          <p:cNvPr id="2" name="Title 1"/>
          <p:cNvSpPr>
            <a:spLocks noGrp="1"/>
          </p:cNvSpPr>
          <p:nvPr>
            <p:ph type="title"/>
          </p:nvPr>
        </p:nvSpPr>
        <p:spPr/>
        <p:txBody>
          <a:bodyPr/>
          <a:lstStyle/>
          <a:p>
            <a:r>
              <a:rPr lang="en-US" dirty="0"/>
              <a:t>Ariba </a:t>
            </a:r>
            <a:r>
              <a:rPr lang="zh-CN" altLang="en-US" dirty="0"/>
              <a:t>支持</a:t>
            </a:r>
            <a:endParaRPr lang="en-US" dirty="0">
              <a:solidFill>
                <a:srgbClr val="1E9D8B"/>
              </a:solidFill>
            </a:endParaRPr>
          </a:p>
        </p:txBody>
      </p:sp>
      <p:grpSp>
        <p:nvGrpSpPr>
          <p:cNvPr id="17" name="Group 16"/>
          <p:cNvGrpSpPr/>
          <p:nvPr/>
        </p:nvGrpSpPr>
        <p:grpSpPr>
          <a:xfrm>
            <a:off x="7232603" y="155844"/>
            <a:ext cx="1417320" cy="274320"/>
            <a:chOff x="7223468" y="202707"/>
            <a:chExt cx="1414722" cy="275496"/>
          </a:xfrm>
        </p:grpSpPr>
        <p:sp>
          <p:nvSpPr>
            <p:cNvPr id="19" name="Action Button: Forward or Next 18">
              <a:hlinkClick r:id="" action="ppaction://hlinkshowjump?jump=nextslide" highlightClick="1"/>
            </p:cNvPr>
            <p:cNvSpPr/>
            <p:nvPr/>
          </p:nvSpPr>
          <p:spPr bwMode="gray">
            <a:xfrm>
              <a:off x="8363870" y="202707"/>
              <a:ext cx="274320" cy="274320"/>
            </a:xfrm>
            <a:prstGeom prst="actionButtonForwardNext">
              <a:avLst/>
            </a:prstGeom>
            <a:ln>
              <a:headEnd/>
              <a:tailEnd/>
            </a:ln>
          </p:spPr>
          <p:style>
            <a:lnRef idx="2">
              <a:schemeClr val="accent2"/>
            </a:lnRef>
            <a:fillRef idx="1">
              <a:schemeClr val="lt1"/>
            </a:fillRef>
            <a:effectRef idx="0">
              <a:schemeClr val="accent2"/>
            </a:effectRef>
            <a:fontRef idx="minor">
              <a:schemeClr val="dk1"/>
            </a:fontRef>
          </p:style>
          <p:txBody>
            <a:bodyPr lIns="67500" tIns="54000" rIns="67500" bIns="54000" rtlCol="0" anchor="ctr"/>
            <a:lstStyle/>
            <a:p>
              <a:pPr marL="0" marR="0" lvl="0" indent="0" algn="ctr" defTabSz="914400" rtl="0" eaLnBrk="1" fontAlgn="base" latinLnBrk="0" hangingPunct="1">
                <a:lnSpc>
                  <a:spcPct val="100000"/>
                </a:lnSpc>
                <a:spcBef>
                  <a:spcPct val="50000"/>
                </a:spcBef>
                <a:spcAft>
                  <a:spcPct val="0"/>
                </a:spcAft>
                <a:buClr>
                  <a:srgbClr val="F0AB00"/>
                </a:buClr>
                <a:buSzPct val="80000"/>
                <a:buFontTx/>
                <a:buNone/>
                <a:tabLst/>
                <a:defRPr/>
              </a:pPr>
              <a:endParaRPr kumimoji="0" lang="en-US" sz="1350" b="0" i="0" u="none" strike="noStrike" kern="0" cap="none" spc="0" normalizeH="0" baseline="0" noProof="0" dirty="0">
                <a:ln>
                  <a:noFill/>
                </a:ln>
                <a:solidFill>
                  <a:srgbClr val="000000"/>
                </a:solidFill>
                <a:effectLst/>
                <a:uLnTx/>
                <a:uFillTx/>
                <a:latin typeface="Arial"/>
                <a:ea typeface="Arial Unicode MS" pitchFamily="34" charset="-128"/>
                <a:cs typeface="Arial Unicode MS" pitchFamily="34" charset="-128"/>
              </a:endParaRPr>
            </a:p>
          </p:txBody>
        </p:sp>
        <p:sp>
          <p:nvSpPr>
            <p:cNvPr id="20" name="Action Button: Home 19">
              <a:hlinkClick r:id="rId4" action="ppaction://hlinksldjump" highlightClick="1"/>
            </p:cNvPr>
            <p:cNvSpPr/>
            <p:nvPr/>
          </p:nvSpPr>
          <p:spPr bwMode="gray">
            <a:xfrm>
              <a:off x="7223468" y="203883"/>
              <a:ext cx="274320" cy="274320"/>
            </a:xfrm>
            <a:prstGeom prst="actionButtonHome">
              <a:avLst/>
            </a:prstGeom>
            <a:ln>
              <a:headEnd/>
              <a:tailEnd/>
            </a:ln>
          </p:spPr>
          <p:style>
            <a:lnRef idx="2">
              <a:schemeClr val="accent2"/>
            </a:lnRef>
            <a:fillRef idx="1">
              <a:schemeClr val="lt1"/>
            </a:fillRef>
            <a:effectRef idx="0">
              <a:schemeClr val="accent2"/>
            </a:effectRef>
            <a:fontRef idx="minor">
              <a:schemeClr val="dk1"/>
            </a:fontRef>
          </p:style>
          <p:txBody>
            <a:bodyPr lIns="67500" tIns="54000" rIns="67500" bIns="54000" rtlCol="0" anchor="ctr"/>
            <a:lstStyle/>
            <a:p>
              <a:pPr marL="0" marR="0" lvl="0" indent="0" algn="ctr" defTabSz="914400" rtl="0" eaLnBrk="1" fontAlgn="base" latinLnBrk="0" hangingPunct="1">
                <a:lnSpc>
                  <a:spcPct val="100000"/>
                </a:lnSpc>
                <a:spcBef>
                  <a:spcPct val="50000"/>
                </a:spcBef>
                <a:spcAft>
                  <a:spcPct val="0"/>
                </a:spcAft>
                <a:buClr>
                  <a:srgbClr val="F0AB00"/>
                </a:buClr>
                <a:buSzPct val="80000"/>
                <a:buFontTx/>
                <a:buNone/>
                <a:tabLst/>
                <a:defRPr/>
              </a:pPr>
              <a:endParaRPr kumimoji="0" lang="en-US" sz="1350" b="0" i="0" u="none" strike="noStrike" kern="0" cap="none" spc="0" normalizeH="0" baseline="0" noProof="0" dirty="0">
                <a:ln>
                  <a:noFill/>
                </a:ln>
                <a:solidFill>
                  <a:srgbClr val="000000"/>
                </a:solidFill>
                <a:effectLst/>
                <a:uLnTx/>
                <a:uFillTx/>
                <a:latin typeface="Arial"/>
                <a:ea typeface="Arial Unicode MS" pitchFamily="34" charset="-128"/>
                <a:cs typeface="Arial Unicode MS" pitchFamily="34" charset="-128"/>
              </a:endParaRPr>
            </a:p>
          </p:txBody>
        </p:sp>
        <p:sp>
          <p:nvSpPr>
            <p:cNvPr id="21" name="Action Button: Back or Previous 20">
              <a:hlinkClick r:id="" action="ppaction://hlinkshowjump?jump=previousslide" highlightClick="1"/>
            </p:cNvPr>
            <p:cNvSpPr/>
            <p:nvPr/>
          </p:nvSpPr>
          <p:spPr bwMode="gray">
            <a:xfrm>
              <a:off x="7982480" y="203733"/>
              <a:ext cx="274320" cy="274320"/>
            </a:xfrm>
            <a:prstGeom prst="actionButtonBackPrevious">
              <a:avLst/>
            </a:prstGeom>
            <a:ln>
              <a:headEnd/>
              <a:tailEnd/>
            </a:ln>
          </p:spPr>
          <p:style>
            <a:lnRef idx="2">
              <a:schemeClr val="accent2"/>
            </a:lnRef>
            <a:fillRef idx="1">
              <a:schemeClr val="lt1"/>
            </a:fillRef>
            <a:effectRef idx="0">
              <a:schemeClr val="accent2"/>
            </a:effectRef>
            <a:fontRef idx="minor">
              <a:schemeClr val="dk1"/>
            </a:fontRef>
          </p:style>
          <p:txBody>
            <a:bodyPr lIns="67500" tIns="54000" rIns="67500" bIns="54000" rtlCol="0" anchor="ctr"/>
            <a:lstStyle/>
            <a:p>
              <a:pPr marL="0" marR="0" lvl="0" indent="0" algn="ctr" defTabSz="914400" rtl="0" eaLnBrk="1" fontAlgn="base" latinLnBrk="0" hangingPunct="1">
                <a:lnSpc>
                  <a:spcPct val="100000"/>
                </a:lnSpc>
                <a:spcBef>
                  <a:spcPct val="50000"/>
                </a:spcBef>
                <a:spcAft>
                  <a:spcPct val="0"/>
                </a:spcAft>
                <a:buClr>
                  <a:srgbClr val="F0AB00"/>
                </a:buClr>
                <a:buSzPct val="80000"/>
                <a:buFontTx/>
                <a:buNone/>
                <a:tabLst/>
                <a:defRPr/>
              </a:pPr>
              <a:endParaRPr kumimoji="0" lang="en-US" sz="1350" b="0" i="0" u="none" strike="noStrike" kern="0" cap="none" spc="0" normalizeH="0" baseline="0" noProof="0" dirty="0">
                <a:ln>
                  <a:noFill/>
                </a:ln>
                <a:solidFill>
                  <a:srgbClr val="000000"/>
                </a:solidFill>
                <a:effectLst/>
                <a:uLnTx/>
                <a:uFillTx/>
                <a:latin typeface="Arial"/>
                <a:ea typeface="Arial Unicode MS" pitchFamily="34" charset="-128"/>
                <a:cs typeface="Arial Unicode MS" pitchFamily="34" charset="-128"/>
              </a:endParaRPr>
            </a:p>
          </p:txBody>
        </p:sp>
        <p:sp>
          <p:nvSpPr>
            <p:cNvPr id="22" name="Action Button: Beginning 21">
              <a:hlinkClick r:id="" action="ppaction://noaction" highlightClick="1"/>
            </p:cNvPr>
            <p:cNvSpPr/>
            <p:nvPr/>
          </p:nvSpPr>
          <p:spPr bwMode="gray">
            <a:xfrm>
              <a:off x="7611404" y="202707"/>
              <a:ext cx="274320" cy="274320"/>
            </a:xfrm>
            <a:prstGeom prst="actionButtonBeginning">
              <a:avLst/>
            </a:prstGeom>
            <a:solidFill>
              <a:schemeClr val="bg1"/>
            </a:solidFill>
            <a:ln>
              <a:headEnd/>
              <a:tailEnd/>
            </a:ln>
          </p:spPr>
          <p:style>
            <a:lnRef idx="2">
              <a:schemeClr val="accent2"/>
            </a:lnRef>
            <a:fillRef idx="1">
              <a:schemeClr val="lt1"/>
            </a:fillRef>
            <a:effectRef idx="0">
              <a:schemeClr val="accent2"/>
            </a:effectRef>
            <a:fontRef idx="minor">
              <a:schemeClr val="dk1"/>
            </a:fontRef>
          </p:style>
          <p:txBody>
            <a:bodyPr lIns="67500" tIns="54000" rIns="67500" bIns="54000" rtlCol="0" anchor="ctr"/>
            <a:lstStyle/>
            <a:p>
              <a:pPr marL="0" marR="0" lvl="0" indent="0" algn="ctr" defTabSz="914400" rtl="0" eaLnBrk="1" fontAlgn="base" latinLnBrk="0" hangingPunct="1">
                <a:lnSpc>
                  <a:spcPct val="100000"/>
                </a:lnSpc>
                <a:spcBef>
                  <a:spcPct val="50000"/>
                </a:spcBef>
                <a:spcAft>
                  <a:spcPct val="0"/>
                </a:spcAft>
                <a:buClr>
                  <a:srgbClr val="F0AB00"/>
                </a:buClr>
                <a:buSzPct val="80000"/>
                <a:buFontTx/>
                <a:buNone/>
                <a:tabLst/>
                <a:defRPr/>
              </a:pPr>
              <a:endParaRPr kumimoji="0" lang="en-US" sz="1350" b="0" i="0" u="none" strike="noStrike" kern="0" cap="none" spc="0" normalizeH="0" baseline="0" noProof="0" dirty="0">
                <a:ln>
                  <a:noFill/>
                </a:ln>
                <a:solidFill>
                  <a:srgbClr val="000000"/>
                </a:solidFill>
                <a:effectLst/>
                <a:uLnTx/>
                <a:uFillTx/>
                <a:latin typeface="Arial"/>
                <a:ea typeface="Arial Unicode MS" pitchFamily="34" charset="-128"/>
                <a:cs typeface="Arial Unicode MS" pitchFamily="34" charset="-128"/>
              </a:endParaRPr>
            </a:p>
          </p:txBody>
        </p:sp>
      </p:grpSp>
      <p:sp>
        <p:nvSpPr>
          <p:cNvPr id="14" name="Text Placeholder 2">
            <a:extLst>
              <a:ext uri="{FF2B5EF4-FFF2-40B4-BE49-F238E27FC236}">
                <a16:creationId xmlns:a16="http://schemas.microsoft.com/office/drawing/2014/main" id="{EB1CB199-BCB6-4ED6-A8F8-1E679B23E7AD}"/>
              </a:ext>
            </a:extLst>
          </p:cNvPr>
          <p:cNvSpPr txBox="1">
            <a:spLocks/>
          </p:cNvSpPr>
          <p:nvPr/>
        </p:nvSpPr>
        <p:spPr bwMode="gray">
          <a:xfrm>
            <a:off x="164592" y="1516018"/>
            <a:ext cx="3621024" cy="1971900"/>
          </a:xfrm>
          <a:prstGeom prst="rect">
            <a:avLst/>
          </a:prstGeom>
        </p:spPr>
        <p:txBody>
          <a:bodyPr vert="horz" lIns="0" tIns="0" rIns="0" bIns="0" rtlCol="0">
            <a:noAutofit/>
          </a:bodyPr>
          <a:lstStyle>
            <a:lvl1pPr marL="0" indent="0" algn="l" defTabSz="914400" rtl="0" eaLnBrk="1" latinLnBrk="0" hangingPunct="1">
              <a:spcBef>
                <a:spcPts val="1620"/>
              </a:spcBef>
              <a:buClr>
                <a:schemeClr val="accent1"/>
              </a:buClr>
              <a:buSzPct val="80000"/>
              <a:buFontTx/>
              <a:buNone/>
              <a:defRPr sz="1800" b="1" kern="1200">
                <a:solidFill>
                  <a:schemeClr val="tx1"/>
                </a:solidFill>
                <a:latin typeface="+mn-lt"/>
                <a:ea typeface="+mn-ea"/>
                <a:cs typeface="+mn-cs"/>
              </a:defRPr>
            </a:lvl1pPr>
            <a:lvl2pPr marL="0" indent="0" algn="l" defTabSz="914400" rtl="0" eaLnBrk="1" latinLnBrk="0" hangingPunct="1">
              <a:spcBef>
                <a:spcPts val="600"/>
              </a:spcBef>
              <a:buClr>
                <a:schemeClr val="accent1"/>
              </a:buClr>
              <a:buSzPct val="80000"/>
              <a:buFont typeface="Wingdings" pitchFamily="2" charset="2"/>
              <a:buNone/>
              <a:defRPr sz="1800" kern="1200">
                <a:solidFill>
                  <a:schemeClr val="tx1"/>
                </a:solidFill>
                <a:latin typeface="+mn-lt"/>
                <a:ea typeface="+mn-ea"/>
                <a:cs typeface="+mn-cs"/>
              </a:defRPr>
            </a:lvl2pPr>
            <a:lvl3pPr marL="180000" indent="-180000" algn="l" defTabSz="914400" rtl="0" eaLnBrk="1" latinLnBrk="0" hangingPunct="1">
              <a:spcBef>
                <a:spcPts val="400"/>
              </a:spcBef>
              <a:buClr>
                <a:schemeClr val="accent1"/>
              </a:buClr>
              <a:buSzPct val="100000"/>
              <a:buFont typeface="Wingdings" pitchFamily="2" charset="2"/>
              <a:buChar char=""/>
              <a:defRPr sz="1600" kern="1200">
                <a:solidFill>
                  <a:schemeClr val="tx1"/>
                </a:solidFill>
                <a:latin typeface="+mn-lt"/>
                <a:ea typeface="+mn-ea"/>
                <a:cs typeface="+mn-cs"/>
              </a:defRPr>
            </a:lvl3pPr>
            <a:lvl4pPr marL="360000" indent="-180000" algn="l" defTabSz="914400" rtl="0" eaLnBrk="1" latinLnBrk="0" hangingPunct="1">
              <a:spcBef>
                <a:spcPts val="400"/>
              </a:spcBef>
              <a:buClr>
                <a:schemeClr val="tx1"/>
              </a:buClr>
              <a:buSzPct val="100000"/>
              <a:buFont typeface="Arial" pitchFamily="34" charset="0"/>
              <a:buChar char="–"/>
              <a:defRPr sz="1400" kern="1200">
                <a:solidFill>
                  <a:schemeClr val="tx1"/>
                </a:solidFill>
                <a:latin typeface="+mn-lt"/>
                <a:ea typeface="+mn-ea"/>
                <a:cs typeface="+mn-cs"/>
              </a:defRPr>
            </a:lvl4pPr>
            <a:lvl5pPr marL="541338" indent="-180000" algn="l" defTabSz="914400" rtl="0" eaLnBrk="1" latinLnBrk="0" hangingPunct="1">
              <a:spcBef>
                <a:spcPts val="250"/>
              </a:spcBef>
              <a:buClr>
                <a:schemeClr val="tx1"/>
              </a:buClr>
              <a:buSzPct val="100000"/>
              <a:buFont typeface="Courier New" pitchFamily="49" charset="0"/>
              <a:buChar char="o"/>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1">
              <a:spcBef>
                <a:spcPts val="1620"/>
              </a:spcBef>
            </a:pPr>
            <a:r>
              <a:rPr lang="en-US" altLang="zh-CN" b="1" dirty="0">
                <a:latin typeface="メイリオ" panose="020B0604030504040204" pitchFamily="50" charset="-128"/>
                <a:ea typeface="メイリオ" panose="020B0604030504040204" pitchFamily="50" charset="-128"/>
              </a:rPr>
              <a:t>1.</a:t>
            </a:r>
            <a:r>
              <a:rPr lang="zh-CN" altLang="en-US" b="1" dirty="0">
                <a:latin typeface="メイリオ" panose="020B0604030504040204" pitchFamily="50" charset="-128"/>
                <a:ea typeface="メイリオ" panose="020B0604030504040204" pitchFamily="50" charset="-128"/>
              </a:rPr>
              <a:t>登录</a:t>
            </a:r>
            <a:r>
              <a:rPr lang="en-US" altLang="zh-CN" b="1" dirty="0">
                <a:latin typeface="メイリオ" panose="020B0604030504040204" pitchFamily="50" charset="-128"/>
                <a:ea typeface="メイリオ" panose="020B0604030504040204" pitchFamily="50" charset="-128"/>
              </a:rPr>
              <a:t>supplier.ariba.com</a:t>
            </a:r>
            <a:r>
              <a:rPr lang="en-US" b="1" dirty="0">
                <a:latin typeface="メイリオ" panose="020B0604030504040204" pitchFamily="50" charset="-128"/>
                <a:ea typeface="メイリオ" panose="020B0604030504040204" pitchFamily="50" charset="-128"/>
              </a:rPr>
              <a:t>.</a:t>
            </a:r>
          </a:p>
          <a:p>
            <a:pPr lvl="1">
              <a:spcBef>
                <a:spcPts val="1620"/>
              </a:spcBef>
            </a:pPr>
            <a:r>
              <a:rPr lang="en-US" altLang="zh-CN" b="1" dirty="0">
                <a:latin typeface="メイリオ" panose="020B0604030504040204" pitchFamily="50" charset="-128"/>
                <a:ea typeface="メイリオ" panose="020B0604030504040204" pitchFamily="50" charset="-128"/>
              </a:rPr>
              <a:t>2.</a:t>
            </a:r>
            <a:r>
              <a:rPr lang="zh-CN" altLang="en-US" b="1" dirty="0">
                <a:latin typeface="メイリオ" panose="020B0604030504040204" pitchFamily="50" charset="-128"/>
                <a:ea typeface="メイリオ" panose="020B0604030504040204" pitchFamily="50" charset="-128"/>
              </a:rPr>
              <a:t>支持中心</a:t>
            </a:r>
            <a:endParaRPr lang="en-US" altLang="zh-CN" b="1" dirty="0">
              <a:latin typeface="メイリオ" panose="020B0604030504040204" pitchFamily="50" charset="-128"/>
              <a:ea typeface="メイリオ" panose="020B0604030504040204" pitchFamily="50" charset="-128"/>
            </a:endParaRPr>
          </a:p>
          <a:p>
            <a:r>
              <a:rPr lang="en-US" dirty="0">
                <a:latin typeface="メイリオ" panose="020B0604030504040204" pitchFamily="50" charset="-128"/>
                <a:ea typeface="メイリオ" panose="020B0604030504040204" pitchFamily="50" charset="-128"/>
              </a:rPr>
              <a:t>   </a:t>
            </a:r>
            <a:r>
              <a:rPr lang="zh-CN" altLang="en-US" sz="1400" dirty="0">
                <a:latin typeface="メイリオ" panose="020B0604030504040204" pitchFamily="50" charset="-128"/>
                <a:ea typeface="メイリオ" panose="020B0604030504040204" pitchFamily="50" charset="-128"/>
              </a:rPr>
              <a:t>帮助中心 </a:t>
            </a:r>
            <a:r>
              <a:rPr lang="en-US" altLang="zh-CN" sz="1400" dirty="0">
                <a:latin typeface="メイリオ" panose="020B0604030504040204" pitchFamily="50" charset="-128"/>
                <a:ea typeface="メイリオ" panose="020B0604030504040204" pitchFamily="50" charset="-128"/>
              </a:rPr>
              <a:t>–&gt;</a:t>
            </a:r>
            <a:r>
              <a:rPr lang="zh-CN" altLang="en-US" sz="1400" dirty="0">
                <a:latin typeface="メイリオ" panose="020B0604030504040204" pitchFamily="50" charset="-128"/>
                <a:ea typeface="メイリオ" panose="020B0604030504040204" pitchFamily="50" charset="-128"/>
              </a:rPr>
              <a:t>右下角</a:t>
            </a:r>
            <a:r>
              <a:rPr lang="en-US" altLang="zh-CN" sz="1400" dirty="0">
                <a:latin typeface="メイリオ" panose="020B0604030504040204" pitchFamily="50" charset="-128"/>
                <a:ea typeface="メイリオ" panose="020B0604030504040204" pitchFamily="50" charset="-128"/>
              </a:rPr>
              <a:t>”</a:t>
            </a:r>
            <a:r>
              <a:rPr lang="zh-CN" altLang="en-US" sz="1400" dirty="0">
                <a:latin typeface="メイリオ" panose="020B0604030504040204" pitchFamily="50" charset="-128"/>
                <a:ea typeface="メイリオ" panose="020B0604030504040204" pitchFamily="50" charset="-128"/>
              </a:rPr>
              <a:t>支持</a:t>
            </a:r>
            <a:r>
              <a:rPr lang="en-US" altLang="zh-CN" sz="1400" dirty="0">
                <a:latin typeface="メイリオ" panose="020B0604030504040204" pitchFamily="50" charset="-128"/>
                <a:ea typeface="メイリオ" panose="020B0604030504040204" pitchFamily="50" charset="-128"/>
              </a:rPr>
              <a:t>” –&gt; ”</a:t>
            </a:r>
            <a:r>
              <a:rPr lang="zh-CN" altLang="en-US" sz="1400" dirty="0">
                <a:latin typeface="メイリオ" panose="020B0604030504040204" pitchFamily="50" charset="-128"/>
                <a:ea typeface="メイリオ" panose="020B0604030504040204" pitchFamily="50" charset="-128"/>
              </a:rPr>
              <a:t>我需要帮助</a:t>
            </a:r>
            <a:r>
              <a:rPr lang="en-US" altLang="zh-CN" sz="1400" dirty="0">
                <a:latin typeface="メイリオ" panose="020B0604030504040204" pitchFamily="50" charset="-128"/>
                <a:ea typeface="メイリオ" panose="020B0604030504040204" pitchFamily="50" charset="-128"/>
              </a:rPr>
              <a:t>”</a:t>
            </a:r>
            <a:r>
              <a:rPr lang="zh-CN" altLang="en-US" sz="1400" dirty="0">
                <a:latin typeface="メイリオ" panose="020B0604030504040204" pitchFamily="50" charset="-128"/>
                <a:ea typeface="メイリオ" panose="020B0604030504040204" pitchFamily="50" charset="-128"/>
              </a:rPr>
              <a:t>框输入</a:t>
            </a:r>
            <a:r>
              <a:rPr lang="en-US" altLang="zh-CN" sz="1400" dirty="0">
                <a:latin typeface="メイリオ" panose="020B0604030504040204" pitchFamily="50" charset="-128"/>
                <a:ea typeface="メイリオ" panose="020B0604030504040204" pitchFamily="50" charset="-128"/>
              </a:rPr>
              <a:t>”</a:t>
            </a:r>
            <a:r>
              <a:rPr lang="zh-CN" altLang="en-US" sz="1400" dirty="0">
                <a:latin typeface="メイリオ" panose="020B0604030504040204" pitchFamily="50" charset="-128"/>
                <a:ea typeface="メイリオ" panose="020B0604030504040204" pitchFamily="50" charset="-128"/>
              </a:rPr>
              <a:t>忘记帐户名</a:t>
            </a:r>
            <a:r>
              <a:rPr lang="en-US" altLang="zh-CN" sz="1400" dirty="0">
                <a:latin typeface="メイリオ" panose="020B0604030504040204" pitchFamily="50" charset="-128"/>
                <a:ea typeface="メイリオ" panose="020B0604030504040204" pitchFamily="50" charset="-128"/>
              </a:rPr>
              <a:t>” –&gt;</a:t>
            </a:r>
            <a:r>
              <a:rPr lang="zh-CN" altLang="en-US" sz="1400" b="1" dirty="0">
                <a:latin typeface="メイリオ" panose="020B0604030504040204" pitchFamily="50" charset="-128"/>
                <a:ea typeface="メイリオ" panose="020B0604030504040204" pitchFamily="50" charset="-128"/>
              </a:rPr>
              <a:t>点击下方</a:t>
            </a:r>
            <a:r>
              <a:rPr lang="en-US" altLang="zh-CN" sz="1400" b="1" dirty="0">
                <a:latin typeface="メイリオ" panose="020B0604030504040204" pitchFamily="50" charset="-128"/>
                <a:ea typeface="メイリオ" panose="020B0604030504040204" pitchFamily="50" charset="-128"/>
              </a:rPr>
              <a:t>”</a:t>
            </a:r>
            <a:r>
              <a:rPr lang="zh-CN" altLang="en-US" sz="1400" b="1" dirty="0">
                <a:latin typeface="メイリオ" panose="020B0604030504040204" pitchFamily="50" charset="-128"/>
                <a:ea typeface="メイリオ" panose="020B0604030504040204" pitchFamily="50" charset="-128"/>
              </a:rPr>
              <a:t>通过电子邮件获得帮助</a:t>
            </a:r>
            <a:r>
              <a:rPr lang="en-US" altLang="zh-CN" sz="1400" b="1" dirty="0">
                <a:latin typeface="メイリオ" panose="020B0604030504040204" pitchFamily="50" charset="-128"/>
                <a:ea typeface="メイリオ" panose="020B0604030504040204" pitchFamily="50" charset="-128"/>
              </a:rPr>
              <a:t>”</a:t>
            </a:r>
            <a:r>
              <a:rPr lang="en-US" altLang="zh-CN" sz="1400" dirty="0">
                <a:latin typeface="メイリオ" panose="020B0604030504040204" pitchFamily="50" charset="-128"/>
                <a:ea typeface="メイリオ" panose="020B0604030504040204" pitchFamily="50" charset="-128"/>
              </a:rPr>
              <a:t> –&gt;</a:t>
            </a:r>
            <a:r>
              <a:rPr lang="zh-CN" altLang="en-US" sz="1400" dirty="0">
                <a:latin typeface="メイリオ" panose="020B0604030504040204" pitchFamily="50" charset="-128"/>
                <a:ea typeface="メイリオ" panose="020B0604030504040204" pitchFamily="50" charset="-128"/>
              </a:rPr>
              <a:t>报告问题</a:t>
            </a:r>
            <a:r>
              <a:rPr lang="en-US" altLang="zh-CN" sz="1400" dirty="0">
                <a:latin typeface="メイリオ" panose="020B0604030504040204" pitchFamily="50" charset="-128"/>
                <a:ea typeface="メイリオ" panose="020B0604030504040204" pitchFamily="50" charset="-128"/>
              </a:rPr>
              <a:t>(</a:t>
            </a:r>
            <a:r>
              <a:rPr lang="zh-CN" altLang="en-US" sz="1400" dirty="0">
                <a:latin typeface="メイリオ" panose="020B0604030504040204" pitchFamily="50" charset="-128"/>
                <a:ea typeface="メイリオ" panose="020B0604030504040204" pitchFamily="50" charset="-128"/>
              </a:rPr>
              <a:t>填写详细的问题描述和联系方式</a:t>
            </a:r>
            <a:r>
              <a:rPr lang="en-US" altLang="zh-CN" sz="1400" dirty="0">
                <a:latin typeface="メイリオ" panose="020B0604030504040204" pitchFamily="50" charset="-128"/>
                <a:ea typeface="メイリオ" panose="020B0604030504040204" pitchFamily="50" charset="-128"/>
              </a:rPr>
              <a:t>) –&gt;</a:t>
            </a:r>
            <a:r>
              <a:rPr lang="zh-CN" altLang="en-US" sz="1400" dirty="0">
                <a:latin typeface="メイリオ" panose="020B0604030504040204" pitchFamily="50" charset="-128"/>
                <a:ea typeface="メイリオ" panose="020B0604030504040204" pitchFamily="50" charset="-128"/>
              </a:rPr>
              <a:t>点击</a:t>
            </a:r>
            <a:r>
              <a:rPr lang="en-US" altLang="zh-CN" sz="1400" dirty="0">
                <a:latin typeface="メイリオ" panose="020B0604030504040204" pitchFamily="50" charset="-128"/>
                <a:ea typeface="メイリオ" panose="020B0604030504040204" pitchFamily="50" charset="-128"/>
              </a:rPr>
              <a:t>”</a:t>
            </a:r>
            <a:r>
              <a:rPr lang="zh-CN" altLang="en-US" sz="1400" dirty="0">
                <a:latin typeface="メイリオ" panose="020B0604030504040204" pitchFamily="50" charset="-128"/>
                <a:ea typeface="メイリオ" panose="020B0604030504040204" pitchFamily="50" charset="-128"/>
              </a:rPr>
              <a:t>提交</a:t>
            </a:r>
            <a:r>
              <a:rPr lang="en-US" altLang="zh-CN" sz="1400" dirty="0">
                <a:latin typeface="メイリオ" panose="020B0604030504040204" pitchFamily="50" charset="-128"/>
                <a:ea typeface="メイリオ" panose="020B0604030504040204" pitchFamily="50" charset="-128"/>
              </a:rPr>
              <a:t>”</a:t>
            </a:r>
            <a:endParaRPr lang="en-US" altLang="zh-CN" sz="1400" b="1" dirty="0">
              <a:latin typeface="メイリオ" panose="020B0604030504040204" pitchFamily="50" charset="-128"/>
              <a:ea typeface="メイリオ" panose="020B0604030504040204" pitchFamily="50" charset="-128"/>
            </a:endParaRPr>
          </a:p>
        </p:txBody>
      </p:sp>
      <p:sp>
        <p:nvSpPr>
          <p:cNvPr id="39" name="Slide Number Placeholder 2">
            <a:extLst>
              <a:ext uri="{FF2B5EF4-FFF2-40B4-BE49-F238E27FC236}">
                <a16:creationId xmlns:a16="http://schemas.microsoft.com/office/drawing/2014/main" id="{0181F5FB-7B3D-4220-9DB6-DCBEF73FBE74}"/>
              </a:ext>
            </a:extLst>
          </p:cNvPr>
          <p:cNvSpPr>
            <a:spLocks noGrp="1"/>
          </p:cNvSpPr>
          <p:nvPr>
            <p:ph type="sldNum" sz="quarter" idx="4"/>
          </p:nvPr>
        </p:nvSpPr>
        <p:spPr>
          <a:xfrm>
            <a:off x="239714" y="6286104"/>
            <a:ext cx="378392" cy="365125"/>
          </a:xfrm>
        </p:spPr>
        <p:txBody>
          <a:bodyPr/>
          <a:lstStyle/>
          <a:p>
            <a:fld id="{3DF1AFCE-D540-41EE-B441-3ED6DEB25CDC}" type="slidenum">
              <a:rPr lang="en-US" smtClean="0">
                <a:solidFill>
                  <a:prstClr val="white"/>
                </a:solidFill>
              </a:rPr>
              <a:pPr/>
              <a:t>45</a:t>
            </a:fld>
            <a:endParaRPr lang="en-US" dirty="0">
              <a:solidFill>
                <a:prstClr val="white"/>
              </a:solidFill>
            </a:endParaRPr>
          </a:p>
        </p:txBody>
      </p:sp>
      <p:sp>
        <p:nvSpPr>
          <p:cNvPr id="12" name="Rectangle 11">
            <a:extLst>
              <a:ext uri="{FF2B5EF4-FFF2-40B4-BE49-F238E27FC236}">
                <a16:creationId xmlns:a16="http://schemas.microsoft.com/office/drawing/2014/main" id="{05723706-8794-4779-BDE4-13263DD161CA}"/>
              </a:ext>
            </a:extLst>
          </p:cNvPr>
          <p:cNvSpPr/>
          <p:nvPr/>
        </p:nvSpPr>
        <p:spPr bwMode="gray">
          <a:xfrm>
            <a:off x="7055203" y="1258375"/>
            <a:ext cx="452224" cy="246768"/>
          </a:xfrm>
          <a:prstGeom prst="rect">
            <a:avLst/>
          </a:prstGeom>
          <a:noFill/>
          <a:ln w="3810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13" name="Rectangle 12">
            <a:extLst>
              <a:ext uri="{FF2B5EF4-FFF2-40B4-BE49-F238E27FC236}">
                <a16:creationId xmlns:a16="http://schemas.microsoft.com/office/drawing/2014/main" id="{B7BFC479-E830-4E61-BAE8-A56D74751640}"/>
              </a:ext>
            </a:extLst>
          </p:cNvPr>
          <p:cNvSpPr/>
          <p:nvPr/>
        </p:nvSpPr>
        <p:spPr bwMode="gray">
          <a:xfrm>
            <a:off x="7826406" y="4071739"/>
            <a:ext cx="686658" cy="332784"/>
          </a:xfrm>
          <a:prstGeom prst="rect">
            <a:avLst/>
          </a:prstGeom>
          <a:noFill/>
          <a:ln w="3810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pic>
        <p:nvPicPr>
          <p:cNvPr id="5" name="Picture 4">
            <a:extLst>
              <a:ext uri="{FF2B5EF4-FFF2-40B4-BE49-F238E27FC236}">
                <a16:creationId xmlns:a16="http://schemas.microsoft.com/office/drawing/2014/main" id="{8F592520-9D7A-441E-A1B9-61E4E95AA1FB}"/>
              </a:ext>
            </a:extLst>
          </p:cNvPr>
          <p:cNvPicPr>
            <a:picLocks noChangeAspect="1"/>
          </p:cNvPicPr>
          <p:nvPr/>
        </p:nvPicPr>
        <p:blipFill>
          <a:blip r:embed="rId5"/>
          <a:stretch>
            <a:fillRect/>
          </a:stretch>
        </p:blipFill>
        <p:spPr>
          <a:xfrm>
            <a:off x="3702043" y="3668443"/>
            <a:ext cx="4375320" cy="2722194"/>
          </a:xfrm>
          <a:prstGeom prst="rect">
            <a:avLst/>
          </a:prstGeom>
        </p:spPr>
      </p:pic>
      <p:sp>
        <p:nvSpPr>
          <p:cNvPr id="16" name="Rectangle 15">
            <a:extLst>
              <a:ext uri="{FF2B5EF4-FFF2-40B4-BE49-F238E27FC236}">
                <a16:creationId xmlns:a16="http://schemas.microsoft.com/office/drawing/2014/main" id="{CBDBC837-2489-403B-9A12-5FFB2A250216}"/>
              </a:ext>
            </a:extLst>
          </p:cNvPr>
          <p:cNvSpPr/>
          <p:nvPr/>
        </p:nvSpPr>
        <p:spPr bwMode="gray">
          <a:xfrm>
            <a:off x="8137770" y="3380992"/>
            <a:ext cx="452224" cy="231361"/>
          </a:xfrm>
          <a:prstGeom prst="rect">
            <a:avLst/>
          </a:prstGeom>
          <a:noFill/>
          <a:ln w="3810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18" name="Rectangle 17">
            <a:extLst>
              <a:ext uri="{FF2B5EF4-FFF2-40B4-BE49-F238E27FC236}">
                <a16:creationId xmlns:a16="http://schemas.microsoft.com/office/drawing/2014/main" id="{1CA6B089-CA4D-4EE3-8D7B-1F722AAE1BE3}"/>
              </a:ext>
            </a:extLst>
          </p:cNvPr>
          <p:cNvSpPr/>
          <p:nvPr/>
        </p:nvSpPr>
        <p:spPr bwMode="gray">
          <a:xfrm>
            <a:off x="3785616" y="4317288"/>
            <a:ext cx="2426648" cy="174470"/>
          </a:xfrm>
          <a:prstGeom prst="rect">
            <a:avLst/>
          </a:prstGeom>
          <a:noFill/>
          <a:ln w="3810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23" name="Rectangle 22">
            <a:extLst>
              <a:ext uri="{FF2B5EF4-FFF2-40B4-BE49-F238E27FC236}">
                <a16:creationId xmlns:a16="http://schemas.microsoft.com/office/drawing/2014/main" id="{C700383A-A67A-4F7D-B4A8-063F950117A3}"/>
              </a:ext>
            </a:extLst>
          </p:cNvPr>
          <p:cNvSpPr/>
          <p:nvPr/>
        </p:nvSpPr>
        <p:spPr bwMode="gray">
          <a:xfrm>
            <a:off x="3702043" y="5863155"/>
            <a:ext cx="1461080" cy="422949"/>
          </a:xfrm>
          <a:prstGeom prst="rect">
            <a:avLst/>
          </a:prstGeom>
          <a:noFill/>
          <a:ln w="3810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Tree>
    <p:extLst>
      <p:ext uri="{BB962C8B-B14F-4D97-AF65-F5344CB8AC3E}">
        <p14:creationId xmlns:p14="http://schemas.microsoft.com/office/powerpoint/2010/main" val="3401423620"/>
      </p:ext>
    </p:extLst>
  </p:cSld>
  <p:clrMapOvr>
    <a:masterClrMapping/>
  </p:clrMapOvr>
  <p:transition>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5204839E-4FA9-428A-B303-61B3774E7A36}"/>
              </a:ext>
            </a:extLst>
          </p:cNvPr>
          <p:cNvSpPr>
            <a:spLocks noGrp="1"/>
          </p:cNvSpPr>
          <p:nvPr>
            <p:ph type="body" sz="quarter" idx="11"/>
          </p:nvPr>
        </p:nvSpPr>
        <p:spPr/>
        <p:txBody>
          <a:bodyPr/>
          <a:lstStyle/>
          <a:p>
            <a:endParaRPr lang="en-US"/>
          </a:p>
        </p:txBody>
      </p:sp>
      <p:sp>
        <p:nvSpPr>
          <p:cNvPr id="5" name="Slide Number Placeholder 4">
            <a:extLst>
              <a:ext uri="{FF2B5EF4-FFF2-40B4-BE49-F238E27FC236}">
                <a16:creationId xmlns:a16="http://schemas.microsoft.com/office/drawing/2014/main" id="{718665BB-1E7B-47C0-96A7-FFFF2E276436}"/>
              </a:ext>
            </a:extLst>
          </p:cNvPr>
          <p:cNvSpPr>
            <a:spLocks noGrp="1"/>
          </p:cNvSpPr>
          <p:nvPr>
            <p:ph type="sldNum" sz="quarter" idx="4"/>
          </p:nvPr>
        </p:nvSpPr>
        <p:spPr/>
        <p:txBody>
          <a:bodyPr/>
          <a:lstStyle/>
          <a:p>
            <a:fld id="{3DF1AFCE-D540-41EE-B441-3ED6DEB25CDC}" type="slidenum">
              <a:rPr lang="en-US" smtClean="0">
                <a:solidFill>
                  <a:prstClr val="white"/>
                </a:solidFill>
              </a:rPr>
              <a:pPr/>
              <a:t>46</a:t>
            </a:fld>
            <a:endParaRPr lang="en-US" dirty="0">
              <a:solidFill>
                <a:prstClr val="white"/>
              </a:solidFill>
            </a:endParaRPr>
          </a:p>
        </p:txBody>
      </p:sp>
      <p:pic>
        <p:nvPicPr>
          <p:cNvPr id="6" name="Picture 5">
            <a:extLst>
              <a:ext uri="{FF2B5EF4-FFF2-40B4-BE49-F238E27FC236}">
                <a16:creationId xmlns:a16="http://schemas.microsoft.com/office/drawing/2014/main" id="{098A40D4-2075-4FF5-BC14-99E5385335A3}"/>
              </a:ext>
            </a:extLst>
          </p:cNvPr>
          <p:cNvPicPr>
            <a:picLocks noChangeAspect="1"/>
          </p:cNvPicPr>
          <p:nvPr/>
        </p:nvPicPr>
        <p:blipFill>
          <a:blip r:embed="rId2"/>
          <a:stretch>
            <a:fillRect/>
          </a:stretch>
        </p:blipFill>
        <p:spPr>
          <a:xfrm>
            <a:off x="834923" y="538424"/>
            <a:ext cx="7080959" cy="6112805"/>
          </a:xfrm>
          <a:prstGeom prst="rect">
            <a:avLst/>
          </a:prstGeom>
        </p:spPr>
      </p:pic>
      <p:sp>
        <p:nvSpPr>
          <p:cNvPr id="8" name="Rectangle 7">
            <a:extLst>
              <a:ext uri="{FF2B5EF4-FFF2-40B4-BE49-F238E27FC236}">
                <a16:creationId xmlns:a16="http://schemas.microsoft.com/office/drawing/2014/main" id="{19CF10DB-99D3-48C7-A831-64525C675B51}"/>
              </a:ext>
            </a:extLst>
          </p:cNvPr>
          <p:cNvSpPr/>
          <p:nvPr/>
        </p:nvSpPr>
        <p:spPr bwMode="gray">
          <a:xfrm>
            <a:off x="2130545" y="1691999"/>
            <a:ext cx="5524019" cy="4842001"/>
          </a:xfrm>
          <a:prstGeom prst="rect">
            <a:avLst/>
          </a:prstGeom>
          <a:noFill/>
          <a:ln w="3810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Tree>
    <p:extLst>
      <p:ext uri="{BB962C8B-B14F-4D97-AF65-F5344CB8AC3E}">
        <p14:creationId xmlns:p14="http://schemas.microsoft.com/office/powerpoint/2010/main" val="417244031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dirty="0"/>
              <a:t>下一步</a:t>
            </a:r>
            <a:r>
              <a:rPr lang="en-US" dirty="0"/>
              <a:t>...</a:t>
            </a:r>
          </a:p>
        </p:txBody>
      </p:sp>
      <p:sp>
        <p:nvSpPr>
          <p:cNvPr id="27" name="Action Button: Help 26">
            <a:hlinkClick r:id="rId3" action="ppaction://hlinksldjump" highlightClick="1"/>
          </p:cNvPr>
          <p:cNvSpPr/>
          <p:nvPr/>
        </p:nvSpPr>
        <p:spPr bwMode="gray">
          <a:xfrm>
            <a:off x="7903545" y="5870455"/>
            <a:ext cx="320040" cy="320040"/>
          </a:xfrm>
          <a:prstGeom prst="actionButtonHelp">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L="0" marR="0" lvl="0" indent="0" algn="ctr" defTabSz="914400" rtl="0" eaLnBrk="1" fontAlgn="base" latinLnBrk="0" hangingPunct="1">
              <a:lnSpc>
                <a:spcPct val="100000"/>
              </a:lnSpc>
              <a:spcBef>
                <a:spcPct val="50000"/>
              </a:spcBef>
              <a:spcAft>
                <a:spcPct val="0"/>
              </a:spcAft>
              <a:buClr>
                <a:srgbClr val="F0AB00"/>
              </a:buClr>
              <a:buSzPct val="80000"/>
              <a:buFontTx/>
              <a:buNone/>
              <a:tabLst/>
              <a:defRPr/>
            </a:pPr>
            <a:endParaRPr kumimoji="0" lang="en-US" sz="1800" b="0" i="0" u="none" strike="noStrike" kern="0" cap="none" spc="0" normalizeH="0" baseline="0" noProof="0" dirty="0">
              <a:ln>
                <a:noFill/>
              </a:ln>
              <a:solidFill>
                <a:srgbClr val="000000"/>
              </a:solidFill>
              <a:effectLst/>
              <a:uLnTx/>
              <a:uFillTx/>
              <a:latin typeface="Arial"/>
              <a:ea typeface="Arial Unicode MS" pitchFamily="34" charset="-128"/>
              <a:cs typeface="Arial Unicode MS" pitchFamily="34" charset="-128"/>
            </a:endParaRPr>
          </a:p>
        </p:txBody>
      </p:sp>
      <p:grpSp>
        <p:nvGrpSpPr>
          <p:cNvPr id="19" name="Group 18"/>
          <p:cNvGrpSpPr/>
          <p:nvPr/>
        </p:nvGrpSpPr>
        <p:grpSpPr>
          <a:xfrm>
            <a:off x="7223469" y="167979"/>
            <a:ext cx="1414722" cy="275496"/>
            <a:chOff x="7223468" y="202707"/>
            <a:chExt cx="1414722" cy="275496"/>
          </a:xfrm>
        </p:grpSpPr>
        <p:sp>
          <p:nvSpPr>
            <p:cNvPr id="21" name="Action Button: Forward or Next 15">
              <a:hlinkClick r:id="" action="ppaction://hlinkshowjump?jump=nextslide" highlightClick="1"/>
            </p:cNvPr>
            <p:cNvSpPr/>
            <p:nvPr/>
          </p:nvSpPr>
          <p:spPr bwMode="gray">
            <a:xfrm>
              <a:off x="8363870" y="202707"/>
              <a:ext cx="274320" cy="274320"/>
            </a:xfrm>
            <a:prstGeom prst="actionButtonForwardNext">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L="0" marR="0" lvl="0" indent="0" algn="ctr" defTabSz="914400" rtl="0" eaLnBrk="1" fontAlgn="base" latinLnBrk="0" hangingPunct="1">
                <a:lnSpc>
                  <a:spcPct val="100000"/>
                </a:lnSpc>
                <a:spcBef>
                  <a:spcPct val="50000"/>
                </a:spcBef>
                <a:spcAft>
                  <a:spcPct val="0"/>
                </a:spcAft>
                <a:buClr>
                  <a:srgbClr val="F0AB00"/>
                </a:buClr>
                <a:buSzPct val="80000"/>
                <a:buFontTx/>
                <a:buNone/>
                <a:tabLst/>
                <a:defRPr/>
              </a:pPr>
              <a:endParaRPr kumimoji="0" lang="en-US" sz="1800" b="0" i="0" u="none" strike="noStrike" kern="0" cap="none" spc="0" normalizeH="0" baseline="0" noProof="0" dirty="0">
                <a:ln>
                  <a:noFill/>
                </a:ln>
                <a:solidFill>
                  <a:srgbClr val="000000"/>
                </a:solidFill>
                <a:effectLst/>
                <a:uLnTx/>
                <a:uFillTx/>
                <a:latin typeface="Arial"/>
                <a:ea typeface="Arial Unicode MS" pitchFamily="34" charset="-128"/>
                <a:cs typeface="Arial Unicode MS" pitchFamily="34" charset="-128"/>
              </a:endParaRPr>
            </a:p>
          </p:txBody>
        </p:sp>
        <p:sp>
          <p:nvSpPr>
            <p:cNvPr id="26" name="Action Button: Home 16">
              <a:hlinkClick r:id="rId4" action="ppaction://hlinksldjump" highlightClick="1"/>
            </p:cNvPr>
            <p:cNvSpPr/>
            <p:nvPr/>
          </p:nvSpPr>
          <p:spPr bwMode="gray">
            <a:xfrm>
              <a:off x="7223468" y="203883"/>
              <a:ext cx="274320" cy="274320"/>
            </a:xfrm>
            <a:prstGeom prst="actionButtonHome">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L="0" marR="0" lvl="0" indent="0" algn="ctr" defTabSz="914400" rtl="0" eaLnBrk="1" fontAlgn="base" latinLnBrk="0" hangingPunct="1">
                <a:lnSpc>
                  <a:spcPct val="100000"/>
                </a:lnSpc>
                <a:spcBef>
                  <a:spcPct val="50000"/>
                </a:spcBef>
                <a:spcAft>
                  <a:spcPct val="0"/>
                </a:spcAft>
                <a:buClr>
                  <a:srgbClr val="F0AB00"/>
                </a:buClr>
                <a:buSzPct val="80000"/>
                <a:buFontTx/>
                <a:buNone/>
                <a:tabLst/>
                <a:defRPr/>
              </a:pPr>
              <a:endParaRPr kumimoji="0" lang="en-US" sz="1800" b="0" i="0" u="none" strike="noStrike" kern="0" cap="none" spc="0" normalizeH="0" baseline="0" noProof="0" dirty="0">
                <a:ln>
                  <a:noFill/>
                </a:ln>
                <a:solidFill>
                  <a:srgbClr val="000000"/>
                </a:solidFill>
                <a:effectLst/>
                <a:uLnTx/>
                <a:uFillTx/>
                <a:latin typeface="Arial"/>
                <a:ea typeface="Arial Unicode MS" pitchFamily="34" charset="-128"/>
                <a:cs typeface="Arial Unicode MS" pitchFamily="34" charset="-128"/>
              </a:endParaRPr>
            </a:p>
          </p:txBody>
        </p:sp>
        <p:sp>
          <p:nvSpPr>
            <p:cNvPr id="28" name="Action Button: Back or Previous 17">
              <a:hlinkClick r:id="" action="ppaction://hlinkshowjump?jump=previousslide" highlightClick="1"/>
            </p:cNvPr>
            <p:cNvSpPr/>
            <p:nvPr/>
          </p:nvSpPr>
          <p:spPr bwMode="gray">
            <a:xfrm>
              <a:off x="7982480" y="203733"/>
              <a:ext cx="274320" cy="274320"/>
            </a:xfrm>
            <a:prstGeom prst="actionButtonBackPrevious">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L="0" marR="0" lvl="0" indent="0" algn="ctr" defTabSz="914400" rtl="0" eaLnBrk="1" fontAlgn="base" latinLnBrk="0" hangingPunct="1">
                <a:lnSpc>
                  <a:spcPct val="100000"/>
                </a:lnSpc>
                <a:spcBef>
                  <a:spcPct val="50000"/>
                </a:spcBef>
                <a:spcAft>
                  <a:spcPct val="0"/>
                </a:spcAft>
                <a:buClr>
                  <a:srgbClr val="F0AB00"/>
                </a:buClr>
                <a:buSzPct val="80000"/>
                <a:buFontTx/>
                <a:buNone/>
                <a:tabLst/>
                <a:defRPr/>
              </a:pPr>
              <a:endParaRPr kumimoji="0" lang="en-US" sz="1800" b="0" i="0" u="none" strike="noStrike" kern="0" cap="none" spc="0" normalizeH="0" baseline="0" noProof="0" dirty="0">
                <a:ln>
                  <a:noFill/>
                </a:ln>
                <a:solidFill>
                  <a:srgbClr val="000000"/>
                </a:solidFill>
                <a:effectLst/>
                <a:uLnTx/>
                <a:uFillTx/>
                <a:latin typeface="Arial"/>
                <a:ea typeface="Arial Unicode MS" pitchFamily="34" charset="-128"/>
                <a:cs typeface="Arial Unicode MS" pitchFamily="34" charset="-128"/>
              </a:endParaRPr>
            </a:p>
          </p:txBody>
        </p:sp>
        <p:sp>
          <p:nvSpPr>
            <p:cNvPr id="29" name="Action Button: Beginning 18">
              <a:hlinkClick r:id="rId5" action="ppaction://hlinksldjump" highlightClick="1"/>
            </p:cNvPr>
            <p:cNvSpPr/>
            <p:nvPr/>
          </p:nvSpPr>
          <p:spPr bwMode="gray">
            <a:xfrm>
              <a:off x="7611404" y="202707"/>
              <a:ext cx="274320" cy="274320"/>
            </a:xfrm>
            <a:prstGeom prst="actionButtonBeginning">
              <a:avLst/>
            </a:prstGeom>
            <a:solidFill>
              <a:schemeClr val="bg1"/>
            </a:solidFill>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L="0" marR="0" lvl="0" indent="0" algn="ctr" defTabSz="914400" rtl="0" eaLnBrk="1" fontAlgn="base" latinLnBrk="0" hangingPunct="1">
                <a:lnSpc>
                  <a:spcPct val="100000"/>
                </a:lnSpc>
                <a:spcBef>
                  <a:spcPct val="50000"/>
                </a:spcBef>
                <a:spcAft>
                  <a:spcPct val="0"/>
                </a:spcAft>
                <a:buClr>
                  <a:srgbClr val="F0AB00"/>
                </a:buClr>
                <a:buSzPct val="80000"/>
                <a:buFontTx/>
                <a:buNone/>
                <a:tabLst/>
                <a:defRPr/>
              </a:pPr>
              <a:endParaRPr kumimoji="0" lang="en-US" sz="1800" b="0" i="0" u="none" strike="noStrike" kern="0" cap="none" spc="0" normalizeH="0" baseline="0" noProof="0" dirty="0">
                <a:ln>
                  <a:noFill/>
                </a:ln>
                <a:solidFill>
                  <a:srgbClr val="000000"/>
                </a:solidFill>
                <a:effectLst/>
                <a:uLnTx/>
                <a:uFillTx/>
                <a:latin typeface="Arial"/>
                <a:ea typeface="Arial Unicode MS" pitchFamily="34" charset="-128"/>
                <a:cs typeface="Arial Unicode MS" pitchFamily="34" charset="-128"/>
              </a:endParaRPr>
            </a:p>
          </p:txBody>
        </p:sp>
      </p:grpSp>
      <p:sp>
        <p:nvSpPr>
          <p:cNvPr id="20" name="Slide Number Placeholder 2">
            <a:extLst>
              <a:ext uri="{FF2B5EF4-FFF2-40B4-BE49-F238E27FC236}">
                <a16:creationId xmlns:a16="http://schemas.microsoft.com/office/drawing/2014/main" id="{64A694C4-E076-4BFC-9567-0144024CAA64}"/>
              </a:ext>
            </a:extLst>
          </p:cNvPr>
          <p:cNvSpPr txBox="1">
            <a:spLocks/>
          </p:cNvSpPr>
          <p:nvPr/>
        </p:nvSpPr>
        <p:spPr>
          <a:xfrm>
            <a:off x="239714" y="6286104"/>
            <a:ext cx="378392" cy="365125"/>
          </a:xfrm>
          <a:prstGeom prst="rect">
            <a:avLst/>
          </a:prstGeom>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3DF1AFCE-D540-41EE-B441-3ED6DEB25CDC}" type="slidenum">
              <a:rPr lang="en-US" sz="1200" b="1" smtClean="0">
                <a:solidFill>
                  <a:prstClr val="white"/>
                </a:solidFill>
              </a:rPr>
              <a:pPr algn="ctr"/>
              <a:t>47</a:t>
            </a:fld>
            <a:endParaRPr lang="en-US" sz="1200" b="1" dirty="0">
              <a:solidFill>
                <a:prstClr val="white"/>
              </a:solidFill>
            </a:endParaRPr>
          </a:p>
        </p:txBody>
      </p:sp>
      <p:pic>
        <p:nvPicPr>
          <p:cNvPr id="9" name="Picture 8">
            <a:extLst>
              <a:ext uri="{FF2B5EF4-FFF2-40B4-BE49-F238E27FC236}">
                <a16:creationId xmlns:a16="http://schemas.microsoft.com/office/drawing/2014/main" id="{E4348385-D370-4DFD-A812-99BC47D4D426}"/>
              </a:ext>
            </a:extLst>
          </p:cNvPr>
          <p:cNvPicPr>
            <a:picLocks noChangeAspect="1"/>
          </p:cNvPicPr>
          <p:nvPr/>
        </p:nvPicPr>
        <p:blipFill>
          <a:blip r:embed="rId6"/>
          <a:stretch>
            <a:fillRect/>
          </a:stretch>
        </p:blipFill>
        <p:spPr>
          <a:xfrm>
            <a:off x="428910" y="1632055"/>
            <a:ext cx="8090680" cy="3072025"/>
          </a:xfrm>
          <a:prstGeom prst="rect">
            <a:avLst/>
          </a:prstGeom>
          <a:ln>
            <a:solidFill>
              <a:srgbClr val="007681"/>
            </a:solidFill>
          </a:ln>
        </p:spPr>
      </p:pic>
      <p:cxnSp>
        <p:nvCxnSpPr>
          <p:cNvPr id="4" name="Straight Connector 3">
            <a:extLst>
              <a:ext uri="{FF2B5EF4-FFF2-40B4-BE49-F238E27FC236}">
                <a16:creationId xmlns:a16="http://schemas.microsoft.com/office/drawing/2014/main" id="{9E94C9FA-9EC2-4B7A-AFD9-BDB136DC894A}"/>
              </a:ext>
            </a:extLst>
          </p:cNvPr>
          <p:cNvCxnSpPr/>
          <p:nvPr/>
        </p:nvCxnSpPr>
        <p:spPr>
          <a:xfrm>
            <a:off x="923825" y="2111604"/>
            <a:ext cx="1080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0280082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Action Button: Help 13">
            <a:hlinkClick r:id="rId3" action="ppaction://hlinksldjump" highlightClick="1"/>
          </p:cNvPr>
          <p:cNvSpPr/>
          <p:nvPr/>
        </p:nvSpPr>
        <p:spPr bwMode="gray">
          <a:xfrm>
            <a:off x="7899609" y="5869663"/>
            <a:ext cx="320040" cy="320040"/>
          </a:xfrm>
          <a:prstGeom prst="actionButtonHelp">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L="0" marR="0" lvl="0" indent="0" algn="ctr" defTabSz="914400" rtl="0" eaLnBrk="1" fontAlgn="base" latinLnBrk="0" hangingPunct="1">
              <a:lnSpc>
                <a:spcPct val="100000"/>
              </a:lnSpc>
              <a:spcBef>
                <a:spcPct val="50000"/>
              </a:spcBef>
              <a:spcAft>
                <a:spcPct val="0"/>
              </a:spcAft>
              <a:buClr>
                <a:srgbClr val="F0AB00"/>
              </a:buClr>
              <a:buSzPct val="80000"/>
              <a:buFontTx/>
              <a:buNone/>
              <a:tabLst/>
              <a:defRPr/>
            </a:pPr>
            <a:endParaRPr kumimoji="0" lang="en-US" sz="1800" b="0" i="0" u="none" strike="noStrike" kern="0" cap="none" spc="0" normalizeH="0" baseline="0" noProof="0" dirty="0">
              <a:ln>
                <a:noFill/>
              </a:ln>
              <a:solidFill>
                <a:srgbClr val="000000"/>
              </a:solidFill>
              <a:effectLst/>
              <a:uLnTx/>
              <a:uFillTx/>
              <a:latin typeface="Arial"/>
              <a:ea typeface="Arial Unicode MS" pitchFamily="34" charset="-128"/>
              <a:cs typeface="Arial Unicode MS" pitchFamily="34" charset="-128"/>
            </a:endParaRPr>
          </a:p>
        </p:txBody>
      </p:sp>
      <p:sp>
        <p:nvSpPr>
          <p:cNvPr id="9218" name="Title 1"/>
          <p:cNvSpPr>
            <a:spLocks noGrp="1"/>
          </p:cNvSpPr>
          <p:nvPr>
            <p:ph type="title"/>
          </p:nvPr>
        </p:nvSpPr>
        <p:spPr>
          <a:xfrm>
            <a:off x="457200" y="305139"/>
            <a:ext cx="8496000" cy="756000"/>
          </a:xfrm>
        </p:spPr>
        <p:txBody>
          <a:bodyPr/>
          <a:lstStyle/>
          <a:p>
            <a:r>
              <a:rPr lang="zh-CN" altLang="en-US" dirty="0">
                <a:latin typeface="Arial" pitchFamily="34" charset="0"/>
                <a:cs typeface="Arial" pitchFamily="34" charset="0"/>
              </a:rPr>
              <a:t>后续支持请联系：</a:t>
            </a:r>
            <a:endParaRPr lang="en-US" b="1" dirty="0">
              <a:latin typeface="Arial" pitchFamily="34" charset="0"/>
              <a:cs typeface="Arial" pitchFamily="34" charset="0"/>
            </a:endParaRPr>
          </a:p>
        </p:txBody>
      </p:sp>
      <p:grpSp>
        <p:nvGrpSpPr>
          <p:cNvPr id="103" name="Group 102"/>
          <p:cNvGrpSpPr/>
          <p:nvPr/>
        </p:nvGrpSpPr>
        <p:grpSpPr>
          <a:xfrm>
            <a:off x="7223469" y="167979"/>
            <a:ext cx="1414722" cy="275496"/>
            <a:chOff x="7223468" y="202707"/>
            <a:chExt cx="1414722" cy="275496"/>
          </a:xfrm>
        </p:grpSpPr>
        <p:sp>
          <p:nvSpPr>
            <p:cNvPr id="105" name="Action Button: Forward or Next 104">
              <a:hlinkClick r:id="" action="ppaction://hlinkshowjump?jump=nextslide" highlightClick="1"/>
            </p:cNvPr>
            <p:cNvSpPr/>
            <p:nvPr/>
          </p:nvSpPr>
          <p:spPr bwMode="gray">
            <a:xfrm>
              <a:off x="8363870" y="202707"/>
              <a:ext cx="274320" cy="274320"/>
            </a:xfrm>
            <a:prstGeom prst="actionButtonForwardNext">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L="0" marR="0" lvl="0" indent="0" algn="ctr" defTabSz="914400" rtl="0" eaLnBrk="1" fontAlgn="base" latinLnBrk="0" hangingPunct="1">
                <a:lnSpc>
                  <a:spcPct val="100000"/>
                </a:lnSpc>
                <a:spcBef>
                  <a:spcPct val="50000"/>
                </a:spcBef>
                <a:spcAft>
                  <a:spcPct val="0"/>
                </a:spcAft>
                <a:buClr>
                  <a:srgbClr val="F0AB00"/>
                </a:buClr>
                <a:buSzPct val="80000"/>
                <a:buFontTx/>
                <a:buNone/>
                <a:tabLst/>
                <a:defRPr/>
              </a:pPr>
              <a:endParaRPr kumimoji="0" lang="en-US" sz="1800" b="0" i="0" u="none" strike="noStrike" kern="0" cap="none" spc="0" normalizeH="0" baseline="0" noProof="0" dirty="0">
                <a:ln>
                  <a:noFill/>
                </a:ln>
                <a:solidFill>
                  <a:srgbClr val="000000"/>
                </a:solidFill>
                <a:effectLst/>
                <a:uLnTx/>
                <a:uFillTx/>
                <a:latin typeface="Arial"/>
                <a:ea typeface="Arial Unicode MS" pitchFamily="34" charset="-128"/>
                <a:cs typeface="Arial Unicode MS" pitchFamily="34" charset="-128"/>
              </a:endParaRPr>
            </a:p>
          </p:txBody>
        </p:sp>
        <p:sp>
          <p:nvSpPr>
            <p:cNvPr id="106" name="Action Button: Home 105">
              <a:hlinkClick r:id="" action="ppaction://noaction" highlightClick="1"/>
            </p:cNvPr>
            <p:cNvSpPr/>
            <p:nvPr/>
          </p:nvSpPr>
          <p:spPr bwMode="gray">
            <a:xfrm>
              <a:off x="7223468" y="203883"/>
              <a:ext cx="274320" cy="274320"/>
            </a:xfrm>
            <a:prstGeom prst="actionButtonHome">
              <a:avLst/>
            </a:prstGeom>
            <a:solidFill>
              <a:schemeClr val="bg2">
                <a:lumMod val="75000"/>
              </a:schemeClr>
            </a:solidFill>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L="0" marR="0" lvl="0" indent="0" algn="ctr" defTabSz="914400" rtl="0" eaLnBrk="1" fontAlgn="base" latinLnBrk="0" hangingPunct="1">
                <a:lnSpc>
                  <a:spcPct val="100000"/>
                </a:lnSpc>
                <a:spcBef>
                  <a:spcPct val="50000"/>
                </a:spcBef>
                <a:spcAft>
                  <a:spcPct val="0"/>
                </a:spcAft>
                <a:buClr>
                  <a:srgbClr val="F0AB00"/>
                </a:buClr>
                <a:buSzPct val="80000"/>
                <a:buFontTx/>
                <a:buNone/>
                <a:tabLst/>
                <a:defRPr/>
              </a:pPr>
              <a:endParaRPr kumimoji="0" lang="en-US" sz="1800" b="0" i="0" u="none" strike="noStrike" kern="0" cap="none" spc="0" normalizeH="0" baseline="0" noProof="0" dirty="0">
                <a:ln>
                  <a:noFill/>
                </a:ln>
                <a:solidFill>
                  <a:srgbClr val="000000"/>
                </a:solidFill>
                <a:effectLst/>
                <a:uLnTx/>
                <a:uFillTx/>
                <a:latin typeface="Arial"/>
                <a:ea typeface="Arial Unicode MS" pitchFamily="34" charset="-128"/>
                <a:cs typeface="Arial Unicode MS" pitchFamily="34" charset="-128"/>
              </a:endParaRPr>
            </a:p>
          </p:txBody>
        </p:sp>
        <p:sp>
          <p:nvSpPr>
            <p:cNvPr id="107" name="Action Button: Back or Previous 106">
              <a:hlinkClick r:id="" action="ppaction://hlinkshowjump?jump=previousslide" highlightClick="1"/>
            </p:cNvPr>
            <p:cNvSpPr/>
            <p:nvPr/>
          </p:nvSpPr>
          <p:spPr bwMode="gray">
            <a:xfrm>
              <a:off x="7982480" y="203733"/>
              <a:ext cx="274320" cy="274320"/>
            </a:xfrm>
            <a:prstGeom prst="actionButtonBackPrevious">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L="0" marR="0" lvl="0" indent="0" algn="ctr" defTabSz="914400" rtl="0" eaLnBrk="1" fontAlgn="base" latinLnBrk="0" hangingPunct="1">
                <a:lnSpc>
                  <a:spcPct val="100000"/>
                </a:lnSpc>
                <a:spcBef>
                  <a:spcPct val="50000"/>
                </a:spcBef>
                <a:spcAft>
                  <a:spcPct val="0"/>
                </a:spcAft>
                <a:buClr>
                  <a:srgbClr val="F0AB00"/>
                </a:buClr>
                <a:buSzPct val="80000"/>
                <a:buFontTx/>
                <a:buNone/>
                <a:tabLst/>
                <a:defRPr/>
              </a:pPr>
              <a:endParaRPr kumimoji="0" lang="en-US" sz="1800" b="0" i="0" u="none" strike="noStrike" kern="0" cap="none" spc="0" normalizeH="0" baseline="0" noProof="0" dirty="0">
                <a:ln>
                  <a:noFill/>
                </a:ln>
                <a:solidFill>
                  <a:srgbClr val="000000"/>
                </a:solidFill>
                <a:effectLst/>
                <a:uLnTx/>
                <a:uFillTx/>
                <a:latin typeface="Arial"/>
                <a:ea typeface="Arial Unicode MS" pitchFamily="34" charset="-128"/>
                <a:cs typeface="Arial Unicode MS" pitchFamily="34" charset="-128"/>
              </a:endParaRPr>
            </a:p>
          </p:txBody>
        </p:sp>
        <p:sp>
          <p:nvSpPr>
            <p:cNvPr id="108" name="Action Button: Beginning 107">
              <a:hlinkClick r:id="" action="ppaction://noaction" highlightClick="1"/>
            </p:cNvPr>
            <p:cNvSpPr/>
            <p:nvPr/>
          </p:nvSpPr>
          <p:spPr bwMode="gray">
            <a:xfrm>
              <a:off x="7611404" y="202707"/>
              <a:ext cx="274320" cy="274320"/>
            </a:xfrm>
            <a:prstGeom prst="actionButtonBeginning">
              <a:avLst/>
            </a:prstGeom>
            <a:solidFill>
              <a:schemeClr val="bg2">
                <a:lumMod val="75000"/>
              </a:schemeClr>
            </a:solidFill>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L="0" marR="0" lvl="0" indent="0" algn="ctr" defTabSz="914400" rtl="0" eaLnBrk="1" fontAlgn="base" latinLnBrk="0" hangingPunct="1">
                <a:lnSpc>
                  <a:spcPct val="100000"/>
                </a:lnSpc>
                <a:spcBef>
                  <a:spcPct val="50000"/>
                </a:spcBef>
                <a:spcAft>
                  <a:spcPct val="0"/>
                </a:spcAft>
                <a:buClr>
                  <a:srgbClr val="F0AB00"/>
                </a:buClr>
                <a:buSzPct val="80000"/>
                <a:buFontTx/>
                <a:buNone/>
                <a:tabLst/>
                <a:defRPr/>
              </a:pPr>
              <a:endParaRPr kumimoji="0" lang="en-US" sz="1800" b="0" i="0" u="none" strike="noStrike" kern="0" cap="none" spc="0" normalizeH="0" baseline="0" noProof="0" dirty="0">
                <a:ln>
                  <a:noFill/>
                </a:ln>
                <a:solidFill>
                  <a:srgbClr val="000000"/>
                </a:solidFill>
                <a:effectLst/>
                <a:uLnTx/>
                <a:uFillTx/>
                <a:latin typeface="Arial"/>
                <a:ea typeface="Arial Unicode MS" pitchFamily="34" charset="-128"/>
                <a:cs typeface="Arial Unicode MS" pitchFamily="34" charset="-128"/>
              </a:endParaRPr>
            </a:p>
          </p:txBody>
        </p:sp>
      </p:grpSp>
      <p:sp>
        <p:nvSpPr>
          <p:cNvPr id="13" name="Slide Number Placeholder 2">
            <a:extLst>
              <a:ext uri="{FF2B5EF4-FFF2-40B4-BE49-F238E27FC236}">
                <a16:creationId xmlns:a16="http://schemas.microsoft.com/office/drawing/2014/main" id="{EB181890-588A-465D-A5BF-2BAA584D3901}"/>
              </a:ext>
            </a:extLst>
          </p:cNvPr>
          <p:cNvSpPr>
            <a:spLocks noGrp="1"/>
          </p:cNvSpPr>
          <p:nvPr>
            <p:ph type="sldNum" sz="quarter" idx="4"/>
          </p:nvPr>
        </p:nvSpPr>
        <p:spPr>
          <a:xfrm>
            <a:off x="239714" y="6286104"/>
            <a:ext cx="378392" cy="365125"/>
          </a:xfrm>
        </p:spPr>
        <p:txBody>
          <a:bodyPr/>
          <a:lstStyle/>
          <a:p>
            <a:fld id="{3DF1AFCE-D540-41EE-B441-3ED6DEB25CDC}" type="slidenum">
              <a:rPr lang="en-US" smtClean="0">
                <a:solidFill>
                  <a:prstClr val="white"/>
                </a:solidFill>
              </a:rPr>
              <a:pPr/>
              <a:t>48</a:t>
            </a:fld>
            <a:endParaRPr lang="en-US" dirty="0">
              <a:solidFill>
                <a:prstClr val="white"/>
              </a:solidFill>
            </a:endParaRPr>
          </a:p>
        </p:txBody>
      </p:sp>
      <p:sp>
        <p:nvSpPr>
          <p:cNvPr id="15" name="Text Placeholder 2">
            <a:extLst>
              <a:ext uri="{FF2B5EF4-FFF2-40B4-BE49-F238E27FC236}">
                <a16:creationId xmlns:a16="http://schemas.microsoft.com/office/drawing/2014/main" id="{F9753961-D53B-4D0A-ACE1-2F402634F382}"/>
              </a:ext>
            </a:extLst>
          </p:cNvPr>
          <p:cNvSpPr>
            <a:spLocks noGrp="1"/>
          </p:cNvSpPr>
          <p:nvPr>
            <p:ph type="body" sz="quarter" idx="10"/>
          </p:nvPr>
        </p:nvSpPr>
        <p:spPr>
          <a:xfrm>
            <a:off x="457200" y="1479143"/>
            <a:ext cx="8180991" cy="1914506"/>
          </a:xfrm>
        </p:spPr>
        <p:txBody>
          <a:bodyPr/>
          <a:lstStyle/>
          <a:p>
            <a:pPr marL="285750" indent="-285750">
              <a:spcBef>
                <a:spcPts val="100"/>
              </a:spcBef>
              <a:buClr>
                <a:srgbClr val="D47619"/>
              </a:buClr>
              <a:buFont typeface="Wingdings" panose="05000000000000000000" pitchFamily="2" charset="2"/>
              <a:buChar char="§"/>
            </a:pPr>
            <a:r>
              <a:rPr lang="zh-CN" altLang="en-US" dirty="0">
                <a:latin typeface="Helvetica" panose="020B0604020202020204" pitchFamily="34" charset="0"/>
                <a:cs typeface="Helvetica" panose="020B0604020202020204" pitchFamily="34" charset="0"/>
              </a:rPr>
              <a:t>关于项目和</a:t>
            </a:r>
            <a:r>
              <a:rPr lang="en-US" altLang="zh-CN" dirty="0">
                <a:latin typeface="Helvetica" panose="020B0604020202020204" pitchFamily="34" charset="0"/>
                <a:cs typeface="Helvetica" panose="020B0604020202020204" pitchFamily="34" charset="0"/>
              </a:rPr>
              <a:t>Ariba Network</a:t>
            </a:r>
            <a:r>
              <a:rPr lang="zh-CN" altLang="en-US" dirty="0">
                <a:latin typeface="Helvetica" panose="020B0604020202020204" pitchFamily="34" charset="0"/>
                <a:cs typeface="Helvetica" panose="020B0604020202020204" pitchFamily="34" charset="0"/>
              </a:rPr>
              <a:t>帐号及系统操作问题，联系</a:t>
            </a:r>
            <a:r>
              <a:rPr lang="en-US" altLang="zh-CN" dirty="0">
                <a:latin typeface="Helvetica" panose="020B0604020202020204" pitchFamily="34" charset="0"/>
                <a:cs typeface="Helvetica" panose="020B0604020202020204" pitchFamily="34" charset="0"/>
              </a:rPr>
              <a:t>:</a:t>
            </a:r>
            <a:r>
              <a:rPr lang="en-US" altLang="zh-CN" u="sng" dirty="0">
                <a:solidFill>
                  <a:schemeClr val="tx1">
                    <a:lumMod val="65000"/>
                    <a:lumOff val="35000"/>
                  </a:schemeClr>
                </a:solidFill>
                <a:latin typeface="Helvetica" panose="020B0604020202020204" pitchFamily="34" charset="0"/>
                <a:cs typeface="Helvetica" panose="020B0604020202020204" pitchFamily="34" charset="0"/>
              </a:rPr>
              <a:t>SE_APAC@cargill.com</a:t>
            </a:r>
          </a:p>
          <a:p>
            <a:pPr marL="285750" indent="-285750">
              <a:spcBef>
                <a:spcPts val="100"/>
              </a:spcBef>
              <a:buClr>
                <a:srgbClr val="D47619"/>
              </a:buClr>
              <a:buFont typeface="Wingdings" panose="05000000000000000000" pitchFamily="2" charset="2"/>
              <a:buChar char="§"/>
            </a:pPr>
            <a:endParaRPr lang="en-US" altLang="zh-CN" dirty="0">
              <a:latin typeface="Helvetica" panose="020B0604020202020204" pitchFamily="34" charset="0"/>
              <a:cs typeface="Helvetica" panose="020B0604020202020204" pitchFamily="34" charset="0"/>
            </a:endParaRPr>
          </a:p>
          <a:p>
            <a:pPr marL="285750" indent="-285750">
              <a:spcBef>
                <a:spcPts val="100"/>
              </a:spcBef>
              <a:buClr>
                <a:srgbClr val="D47619"/>
              </a:buClr>
              <a:buFont typeface="Wingdings" panose="05000000000000000000" pitchFamily="2" charset="2"/>
              <a:buChar char="§"/>
            </a:pPr>
            <a:r>
              <a:rPr lang="zh-CN" altLang="en-US" dirty="0">
                <a:latin typeface="Helvetica" panose="020B0604020202020204" pitchFamily="34" charset="0"/>
                <a:cs typeface="Helvetica" panose="020B0604020202020204" pitchFamily="34" charset="0"/>
              </a:rPr>
              <a:t>关于订单金额，交货期，发票金额，交货地址，更改订单等相关的业务问题，联系对应的</a:t>
            </a:r>
            <a:r>
              <a:rPr lang="zh-CN" altLang="en-US" dirty="0">
                <a:solidFill>
                  <a:srgbClr val="D47619"/>
                </a:solidFill>
                <a:latin typeface="Helvetica" panose="020B0604020202020204" pitchFamily="34" charset="0"/>
                <a:cs typeface="Helvetica" panose="020B0604020202020204" pitchFamily="34" charset="0"/>
              </a:rPr>
              <a:t>采购员</a:t>
            </a:r>
            <a:endParaRPr lang="en-US" altLang="zh-CN" dirty="0">
              <a:solidFill>
                <a:srgbClr val="D47619"/>
              </a:solidFill>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1704435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pwIsfQ4AihUyWOEsZHiFV4g"/>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pwIsfQ4AihUyWOEsZHiFV4g"/>
</p:tagLst>
</file>

<file path=ppt/theme/theme1.xml><?xml version="1.0" encoding="utf-8"?>
<a:theme xmlns:a="http://schemas.openxmlformats.org/drawingml/2006/main" name="Cargill_Base_Blue_120613">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ME Base font">
      <a:majorFont>
        <a:latin typeface="Helvetica"/>
        <a:ea typeface=""/>
        <a:cs typeface=""/>
      </a:majorFont>
      <a:minorFont>
        <a:latin typeface="Helvetic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64A70B"/>
        </a:solidFill>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Blue PPT template.potx [Read-Only]" id="{3BA67988-C848-4B2F-A0E2-BCF7FBA590A3}" vid="{ADF1A528-CC3D-4E2C-8A81-434C882912A2}"/>
    </a:ext>
  </a:extLst>
</a:theme>
</file>

<file path=ppt/theme/theme2.xml><?xml version="1.0" encoding="utf-8"?>
<a:theme xmlns:a="http://schemas.openxmlformats.org/drawingml/2006/main" name="Cargill_Base_Blue_082913">
  <a:themeElements>
    <a:clrScheme name="Custom 1">
      <a:dk1>
        <a:sysClr val="windowText" lastClr="000000"/>
      </a:dk1>
      <a:lt1>
        <a:sysClr val="window" lastClr="FFFFFF"/>
      </a:lt1>
      <a:dk2>
        <a:srgbClr val="1F497D"/>
      </a:dk2>
      <a:lt2>
        <a:srgbClr val="EEECE1"/>
      </a:lt2>
      <a:accent1>
        <a:srgbClr val="4F81BD"/>
      </a:accent1>
      <a:accent2>
        <a:srgbClr val="17365D"/>
      </a:accent2>
      <a:accent3>
        <a:srgbClr val="9BBB59"/>
      </a:accent3>
      <a:accent4>
        <a:srgbClr val="8064A2"/>
      </a:accent4>
      <a:accent5>
        <a:srgbClr val="4BACC6"/>
      </a:accent5>
      <a:accent6>
        <a:srgbClr val="F79646"/>
      </a:accent6>
      <a:hlink>
        <a:srgbClr val="0000FF"/>
      </a:hlink>
      <a:folHlink>
        <a:srgbClr val="800080"/>
      </a:folHlink>
    </a:clrScheme>
    <a:fontScheme name="CME Base font">
      <a:majorFont>
        <a:latin typeface="Helvetica"/>
        <a:ea typeface=""/>
        <a:cs typeface=""/>
      </a:majorFont>
      <a:minorFont>
        <a:latin typeface="Helvetic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64A70B"/>
        </a:solidFill>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3.xml><?xml version="1.0" encoding="utf-8"?>
<a:theme xmlns:a="http://schemas.openxmlformats.org/drawingml/2006/main" name="1_Cargill_Base_Blue_120613">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ME Base font">
      <a:majorFont>
        <a:latin typeface="Helvetica"/>
        <a:ea typeface=""/>
        <a:cs typeface=""/>
      </a:majorFont>
      <a:minorFont>
        <a:latin typeface="Helvetic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64A70B"/>
        </a:solidFill>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4.xml><?xml version="1.0" encoding="utf-8"?>
<a:theme xmlns:a="http://schemas.openxmlformats.org/drawingml/2006/main" name="1_Cargill_Base_Blue_082913">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ME Base font">
      <a:majorFont>
        <a:latin typeface="Helvetica"/>
        <a:ea typeface=""/>
        <a:cs typeface=""/>
      </a:majorFont>
      <a:minorFont>
        <a:latin typeface="Helvetic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64A70B"/>
        </a:solidFill>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5.xml><?xml version="1.0" encoding="utf-8"?>
<a:theme xmlns:a="http://schemas.openxmlformats.org/drawingml/2006/main" name="2_Cargill_Base_Blue_120613">
  <a:themeElements>
    <a:clrScheme name="Deloitte US Color1">
      <a:dk1>
        <a:sysClr val="windowText" lastClr="000000"/>
      </a:dk1>
      <a:lt1>
        <a:sysClr val="window" lastClr="FFFFFF"/>
      </a:lt1>
      <a:dk2>
        <a:srgbClr val="53565A"/>
      </a:dk2>
      <a:lt2>
        <a:srgbClr val="D0D0CE"/>
      </a:lt2>
      <a:accent1>
        <a:srgbClr val="86BC25"/>
      </a:accent1>
      <a:accent2>
        <a:srgbClr val="046A38"/>
      </a:accent2>
      <a:accent3>
        <a:srgbClr val="62B5E5"/>
      </a:accent3>
      <a:accent4>
        <a:srgbClr val="012169"/>
      </a:accent4>
      <a:accent5>
        <a:srgbClr val="0097A9"/>
      </a:accent5>
      <a:accent6>
        <a:srgbClr val="75787B"/>
      </a:accent6>
      <a:hlink>
        <a:srgbClr val="00A3E0"/>
      </a:hlink>
      <a:folHlink>
        <a:srgbClr val="53565A"/>
      </a:folHlink>
    </a:clrScheme>
    <a:fontScheme name="CME Base font">
      <a:majorFont>
        <a:latin typeface="Helvetica"/>
        <a:ea typeface=""/>
        <a:cs typeface=""/>
      </a:majorFont>
      <a:minorFont>
        <a:latin typeface="Helvetic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64A70B"/>
        </a:solidFill>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Blue PPT template.potx [Read-Only]" id="{3BA67988-C848-4B2F-A0E2-BCF7FBA590A3}" vid="{ADF1A528-CC3D-4E2C-8A81-434C882912A2}"/>
    </a:ext>
  </a:extLst>
</a:theme>
</file>

<file path=ppt/theme/theme6.xml><?xml version="1.0" encoding="utf-8"?>
<a:theme xmlns:a="http://schemas.openxmlformats.org/drawingml/2006/main" name="3_Cargill_Base_Blue_120613">
  <a:themeElements>
    <a:clrScheme name="Deloitte US Color1">
      <a:dk1>
        <a:sysClr val="windowText" lastClr="000000"/>
      </a:dk1>
      <a:lt1>
        <a:sysClr val="window" lastClr="FFFFFF"/>
      </a:lt1>
      <a:dk2>
        <a:srgbClr val="53565A"/>
      </a:dk2>
      <a:lt2>
        <a:srgbClr val="D0D0CE"/>
      </a:lt2>
      <a:accent1>
        <a:srgbClr val="86BC25"/>
      </a:accent1>
      <a:accent2>
        <a:srgbClr val="046A38"/>
      </a:accent2>
      <a:accent3>
        <a:srgbClr val="62B5E5"/>
      </a:accent3>
      <a:accent4>
        <a:srgbClr val="012169"/>
      </a:accent4>
      <a:accent5>
        <a:srgbClr val="0097A9"/>
      </a:accent5>
      <a:accent6>
        <a:srgbClr val="75787B"/>
      </a:accent6>
      <a:hlink>
        <a:srgbClr val="00A3E0"/>
      </a:hlink>
      <a:folHlink>
        <a:srgbClr val="53565A"/>
      </a:folHlink>
    </a:clrScheme>
    <a:fontScheme name="CME Base font">
      <a:majorFont>
        <a:latin typeface="Helvetica"/>
        <a:ea typeface=""/>
        <a:cs typeface=""/>
      </a:majorFont>
      <a:minorFont>
        <a:latin typeface="Helvetic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64A70B"/>
        </a:solidFill>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Blue PPT template.potx [Read-Only]" id="{3BA67988-C848-4B2F-A0E2-BCF7FBA590A3}" vid="{ADF1A528-CC3D-4E2C-8A81-434C882912A2}"/>
    </a:ext>
  </a:extLst>
</a:theme>
</file>

<file path=ppt/theme/theme7.xml><?xml version="1.0" encoding="utf-8"?>
<a:theme xmlns:a="http://schemas.openxmlformats.org/drawingml/2006/main" name="4_Cargill_Base_Blue_120613">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ME Base font">
      <a:majorFont>
        <a:latin typeface="Helvetica"/>
        <a:ea typeface=""/>
        <a:cs typeface=""/>
      </a:majorFont>
      <a:minorFont>
        <a:latin typeface="Helvetic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64A70B"/>
        </a:solidFill>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8.xml><?xml version="1.0" encoding="utf-8"?>
<a:theme xmlns:a="http://schemas.openxmlformats.org/drawingml/2006/main" name="2_Cargill_Base_Blue_082913">
  <a:themeElements>
    <a:clrScheme name="Custom 1">
      <a:dk1>
        <a:sysClr val="windowText" lastClr="000000"/>
      </a:dk1>
      <a:lt1>
        <a:sysClr val="window" lastClr="FFFFFF"/>
      </a:lt1>
      <a:dk2>
        <a:srgbClr val="1F497D"/>
      </a:dk2>
      <a:lt2>
        <a:srgbClr val="EEECE1"/>
      </a:lt2>
      <a:accent1>
        <a:srgbClr val="4F81BD"/>
      </a:accent1>
      <a:accent2>
        <a:srgbClr val="17365D"/>
      </a:accent2>
      <a:accent3>
        <a:srgbClr val="9BBB59"/>
      </a:accent3>
      <a:accent4>
        <a:srgbClr val="8064A2"/>
      </a:accent4>
      <a:accent5>
        <a:srgbClr val="4BACC6"/>
      </a:accent5>
      <a:accent6>
        <a:srgbClr val="F79646"/>
      </a:accent6>
      <a:hlink>
        <a:srgbClr val="0000FF"/>
      </a:hlink>
      <a:folHlink>
        <a:srgbClr val="800080"/>
      </a:folHlink>
    </a:clrScheme>
    <a:fontScheme name="CME Base font">
      <a:majorFont>
        <a:latin typeface="Helvetica"/>
        <a:ea typeface=""/>
        <a:cs typeface=""/>
      </a:majorFont>
      <a:minorFont>
        <a:latin typeface="Helvetic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64A70B"/>
        </a:solidFill>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9.xml><?xml version="1.0" encoding="utf-8"?>
<a:theme xmlns:a="http://schemas.openxmlformats.org/drawingml/2006/main" name="5_Cargill_Base_Blue_120613">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ME Base font">
      <a:majorFont>
        <a:latin typeface="Helvetica"/>
        <a:ea typeface=""/>
        <a:cs typeface=""/>
      </a:majorFont>
      <a:minorFont>
        <a:latin typeface="Helvetic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64A70B"/>
        </a:solidFill>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Maestro Change Impact Assessment Report v06.14.16.potx" id="{3A5F33E7-81F4-4B74-88A4-8695DC5E8153}" vid="{AB259B36-37D0-49D8-99DE-D145DB0F2DE6}"/>
    </a:ext>
  </a:extLst>
</a:theme>
</file>

<file path=ppt/theme/theme10.xml><?xml version="1.0" encoding="utf-8"?>
<a:theme xmlns:a="http://schemas.openxmlformats.org/drawingml/2006/main" name="8_Cargill_Base_Blue_120613">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ME Base font">
      <a:majorFont>
        <a:latin typeface="Helvetica"/>
        <a:ea typeface=""/>
        <a:cs typeface=""/>
      </a:majorFont>
      <a:minorFont>
        <a:latin typeface="Helvetic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64A70B"/>
        </a:solidFill>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11.xml><?xml version="1.0" encoding="utf-8"?>
<a:theme xmlns:a="http://schemas.openxmlformats.org/drawingml/2006/main" name="9_Cargill_Base_Blue_120613">
  <a:themeElements>
    <a:clrScheme name="Deloitte US Color1">
      <a:dk1>
        <a:sysClr val="windowText" lastClr="000000"/>
      </a:dk1>
      <a:lt1>
        <a:sysClr val="window" lastClr="FFFFFF"/>
      </a:lt1>
      <a:dk2>
        <a:srgbClr val="53565A"/>
      </a:dk2>
      <a:lt2>
        <a:srgbClr val="D0D0CE"/>
      </a:lt2>
      <a:accent1>
        <a:srgbClr val="86BC25"/>
      </a:accent1>
      <a:accent2>
        <a:srgbClr val="046A38"/>
      </a:accent2>
      <a:accent3>
        <a:srgbClr val="62B5E5"/>
      </a:accent3>
      <a:accent4>
        <a:srgbClr val="012169"/>
      </a:accent4>
      <a:accent5>
        <a:srgbClr val="0097A9"/>
      </a:accent5>
      <a:accent6>
        <a:srgbClr val="75787B"/>
      </a:accent6>
      <a:hlink>
        <a:srgbClr val="00A3E0"/>
      </a:hlink>
      <a:folHlink>
        <a:srgbClr val="53565A"/>
      </a:folHlink>
    </a:clrScheme>
    <a:fontScheme name="CME Base font">
      <a:majorFont>
        <a:latin typeface="Helvetica"/>
        <a:ea typeface=""/>
        <a:cs typeface=""/>
      </a:majorFont>
      <a:minorFont>
        <a:latin typeface="Helvetic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64A70B"/>
        </a:solidFill>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Blue PPT template.potx [Read-Only]" id="{3BA67988-C848-4B2F-A0E2-BCF7FBA590A3}" vid="{ADF1A528-CC3D-4E2C-8A81-434C882912A2}"/>
    </a:ext>
  </a:extLst>
</a:theme>
</file>

<file path=ppt/theme/theme12.xml><?xml version="1.0" encoding="utf-8"?>
<a:theme xmlns:a="http://schemas.openxmlformats.org/drawingml/2006/main" name="6_Cargill_Base_Blue_120613">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ME Base font">
      <a:majorFont>
        <a:latin typeface="Helvetica"/>
        <a:ea typeface=""/>
        <a:cs typeface=""/>
      </a:majorFont>
      <a:minorFont>
        <a:latin typeface="Helvetic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64A70B"/>
        </a:solidFill>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Blue PPT template.potx [Read-Only]" id="{3BA67988-C848-4B2F-A0E2-BCF7FBA590A3}" vid="{ADF1A528-CC3D-4E2C-8A81-434C882912A2}"/>
    </a:ext>
  </a:extLst>
</a:theme>
</file>

<file path=ppt/theme/theme13.xml><?xml version="1.0" encoding="utf-8"?>
<a:theme xmlns:a="http://schemas.openxmlformats.org/drawingml/2006/main" name="7_Cargill_Base_Blue_120613">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ME Base font">
      <a:majorFont>
        <a:latin typeface="Helvetica"/>
        <a:ea typeface=""/>
        <a:cs typeface=""/>
      </a:majorFont>
      <a:minorFont>
        <a:latin typeface="Helvetic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64A70B"/>
        </a:solidFill>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Blue PPT template.potx [Read-Only]" id="{3BA67988-C848-4B2F-A0E2-BCF7FBA590A3}" vid="{ADF1A528-CC3D-4E2C-8A81-434C882912A2}"/>
    </a:ext>
  </a:extLst>
</a:theme>
</file>

<file path=ppt/theme/theme14.xml><?xml version="1.0" encoding="utf-8"?>
<a:theme xmlns:a="http://schemas.openxmlformats.org/drawingml/2006/main" name="10_Cargill_Base_Blue_120613">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ME Base font">
      <a:majorFont>
        <a:latin typeface="Helvetica"/>
        <a:ea typeface=""/>
        <a:cs typeface=""/>
      </a:majorFont>
      <a:minorFont>
        <a:latin typeface="Helvetic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64A70B"/>
        </a:solidFill>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Maestro Change Impact Assessment Report v06.14.16.potx" id="{3A5F33E7-81F4-4B74-88A4-8695DC5E8153}" vid="{AB259B36-37D0-49D8-99DE-D145DB0F2DE6}"/>
    </a:ext>
  </a:extLst>
</a:theme>
</file>

<file path=ppt/theme/theme15.xml><?xml version="1.0" encoding="utf-8"?>
<a:theme xmlns:a="http://schemas.openxmlformats.org/drawingml/2006/main" name="11_Cargill_Base_Blue_120613">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ME Base font">
      <a:majorFont>
        <a:latin typeface="Helvetica"/>
        <a:ea typeface=""/>
        <a:cs typeface=""/>
      </a:majorFont>
      <a:minorFont>
        <a:latin typeface="Helvetic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64A70B"/>
        </a:solidFill>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Blue PPT template.potx [Read-Only]" id="{3BA67988-C848-4B2F-A0E2-BCF7FBA590A3}" vid="{ADF1A528-CC3D-4E2C-8A81-434C882912A2}"/>
    </a:ext>
  </a:extLst>
</a:theme>
</file>

<file path=ppt/theme/theme16.xml><?xml version="1.0" encoding="utf-8"?>
<a:theme xmlns:a="http://schemas.openxmlformats.org/drawingml/2006/main" name="12_Cargill_Base_Blue_120613">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ME Base font">
      <a:majorFont>
        <a:latin typeface="Helvetica"/>
        <a:ea typeface=""/>
        <a:cs typeface=""/>
      </a:majorFont>
      <a:minorFont>
        <a:latin typeface="Helvetic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64A70B"/>
        </a:solidFill>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17.xml><?xml version="1.0" encoding="utf-8"?>
<a:theme xmlns:a="http://schemas.openxmlformats.org/drawingml/2006/main" name="SAP_Ariba_2016_4x3_white">
  <a:themeElements>
    <a:clrScheme name="SAP_Colors2011_1.1">
      <a:dk1>
        <a:srgbClr val="000000"/>
      </a:dk1>
      <a:lt1>
        <a:srgbClr val="FFFFFF"/>
      </a:lt1>
      <a:dk2>
        <a:srgbClr val="0076CB"/>
      </a:dk2>
      <a:lt2>
        <a:srgbClr val="CCCCCC"/>
      </a:lt2>
      <a:accent1>
        <a:srgbClr val="F0AB00"/>
      </a:accent1>
      <a:accent2>
        <a:srgbClr val="666666"/>
      </a:accent2>
      <a:accent3>
        <a:srgbClr val="0076CB"/>
      </a:accent3>
      <a:accent4>
        <a:srgbClr val="4FB81C"/>
      </a:accent4>
      <a:accent5>
        <a:srgbClr val="E35500"/>
      </a:accent5>
      <a:accent6>
        <a:srgbClr val="760A85"/>
      </a:accent6>
      <a:hlink>
        <a:srgbClr val="666666"/>
      </a:hlink>
      <a:folHlink>
        <a:srgbClr val="CCCCCC"/>
      </a:folHlink>
    </a:clrScheme>
    <a:fontScheme name="SAP_Fonts2011">
      <a:majorFont>
        <a:latin typeface="Arial"/>
        <a:ea typeface=""/>
        <a:cs typeface=""/>
      </a:majorFont>
      <a:minorFont>
        <a:latin typeface="Arial"/>
        <a:ea typeface=""/>
        <a:cs typeface=""/>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1"/>
        </a:solidFill>
        <a:ln w="6350" algn="ctr">
          <a:noFill/>
          <a:miter lim="800000"/>
          <a:headEnd/>
          <a:tailEnd/>
        </a:ln>
      </a:spPr>
      <a:bodyPr lIns="90000" tIns="72000" rIns="90000" bIns="72000" rtlCol="0" anchor="ctr"/>
      <a:lstStyle>
        <a:defPPr marR="0" algn="ctr" defTabSz="914400" eaLnBrk="1" fontAlgn="base" latinLnBrk="0" hangingPunct="1">
          <a:lnSpc>
            <a:spcPct val="100000"/>
          </a:lnSpc>
          <a:spcBef>
            <a:spcPct val="50000"/>
          </a:spcBef>
          <a:spcAft>
            <a:spcPct val="0"/>
          </a:spcAft>
          <a:buClr>
            <a:srgbClr val="F0AB00"/>
          </a:buClr>
          <a:buSzPct val="80000"/>
          <a:tabLst/>
          <a:defRPr kumimoji="0" b="0" i="0" u="none" strike="noStrike" kern="0" cap="none" spc="0" normalizeH="0" baseline="0" noProof="0" dirty="0" smtClean="0">
            <a:ln>
              <a:noFill/>
            </a:ln>
            <a:effectLst/>
            <a:uLnTx/>
            <a:uFillTx/>
            <a:ea typeface="Arial Unicode MS" pitchFamily="34" charset="-128"/>
            <a:cs typeface="Arial Unicode MS" pitchFamily="34" charset="-128"/>
          </a:defRPr>
        </a:defPPr>
      </a:lstStyle>
    </a:spDef>
    <a:lnDef>
      <a:spPr>
        <a:ln w="63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fontAlgn="base">
          <a:spcBef>
            <a:spcPts val="600"/>
          </a:spcBef>
          <a:spcAft>
            <a:spcPct val="0"/>
          </a:spcAft>
          <a:buClr>
            <a:srgbClr val="F0AB00"/>
          </a:buClr>
          <a:buSzPct val="80000"/>
          <a:defRPr sz="1800" kern="0" dirty="0" err="1" smtClean="0">
            <a:ea typeface="Arial Unicode MS" pitchFamily="34" charset="-128"/>
            <a:cs typeface="Arial Unicode MS" pitchFamily="34" charset="-128"/>
          </a:defRPr>
        </a:defPPr>
      </a:lstStyle>
    </a:txDef>
  </a:objectDefaults>
  <a:extraClrSchemeLst/>
  <a:extLst>
    <a:ext uri="{05A4C25C-085E-4340-85A3-A5531E510DB2}">
      <thm15:themeFamily xmlns:thm15="http://schemas.microsoft.com/office/thememl/2012/main" name="SAP_Ariba_2016_4x3_white.pptx" id="{84092EF6-004C-4B10-AF97-6A0433EB25C4}" vid="{AA4ECABE-9DC8-43A1-A371-CB1672063894}"/>
    </a:ext>
  </a:extLst>
</a:theme>
</file>

<file path=ppt/theme/theme1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IconOverlay xmlns="http://schemas.microsoft.com/sharepoint/v4" xsi:nil="true"/>
    <_dlc_DocId xmlns="400865b4-1411-4572-87d1-229d95344da3">CSSP-1082270217-248</_dlc_DocId>
    <_dlc_DocIdUrl xmlns="400865b4-1411-4572-87d1-229d95344da3">
      <Url>https://cargillonline.sharepoint.com/sites/CSSP_team/COE/_layouts/15/DocIdRedir.aspx?ID=CSSP-1082270217-248</Url>
      <Description>CSSP-1082270217-248</Description>
    </_dlc_DocIdUrl>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7949B1F50A41C42B5AB20B435697F2E" ma:contentTypeVersion="16" ma:contentTypeDescription="Create a new document." ma:contentTypeScope="" ma:versionID="4ff2fdafa20c7a283609fe900e8722ec">
  <xsd:schema xmlns:xsd="http://www.w3.org/2001/XMLSchema" xmlns:xs="http://www.w3.org/2001/XMLSchema" xmlns:p="http://schemas.microsoft.com/office/2006/metadata/properties" xmlns:ns2="400865b4-1411-4572-87d1-229d95344da3" xmlns:ns3="7265e089-2a83-4aa1-9c7b-4764f40be806" xmlns:ns4="http://schemas.microsoft.com/sharepoint/v4" targetNamespace="http://schemas.microsoft.com/office/2006/metadata/properties" ma:root="true" ma:fieldsID="7ada178a33d04b5ee9130a9519cf9bd5" ns2:_="" ns3:_="" ns4:_="">
    <xsd:import namespace="400865b4-1411-4572-87d1-229d95344da3"/>
    <xsd:import namespace="7265e089-2a83-4aa1-9c7b-4764f40be806"/>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AutoKeyPoints" minOccurs="0"/>
                <xsd:element ref="ns3:MediaServiceKeyPoints" minOccurs="0"/>
                <xsd:element ref="ns4:IconOverla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00865b4-1411-4572-87d1-229d95344da3"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7265e089-2a83-4aa1-9c7b-4764f40be806"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15"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49115A20-3688-4A18-92F2-7045F4FE7D9F}">
  <ds:schemaRefs>
    <ds:schemaRef ds:uri="http://schemas.microsoft.com/office/infopath/2007/PartnerControls"/>
    <ds:schemaRef ds:uri="http://purl.org/dc/terms/"/>
    <ds:schemaRef ds:uri="ad7174a5-0582-4c6d-b48f-aefa281fe4c8"/>
    <ds:schemaRef ds:uri="1c09740c-5b4c-4d80-a341-fbd89b6d685a"/>
    <ds:schemaRef ds:uri="http://schemas.microsoft.com/office/2006/documentManagement/types"/>
    <ds:schemaRef ds:uri="http://schemas.microsoft.com/sharepoint/v3"/>
    <ds:schemaRef ds:uri="http://purl.org/dc/elements/1.1/"/>
    <ds:schemaRef ds:uri="http://schemas.microsoft.com/office/2006/metadata/properties"/>
    <ds:schemaRef ds:uri="http://schemas.openxmlformats.org/package/2006/metadata/core-properties"/>
    <ds:schemaRef ds:uri="http://schemas.microsoft.com/sharepoint/v4"/>
    <ds:schemaRef ds:uri="32610f8f-1e0f-40e0-a38d-56fee3388915"/>
    <ds:schemaRef ds:uri="http://www.w3.org/XML/1998/namespace"/>
    <ds:schemaRef ds:uri="http://purl.org/dc/dcmitype/"/>
  </ds:schemaRefs>
</ds:datastoreItem>
</file>

<file path=customXml/itemProps2.xml><?xml version="1.0" encoding="utf-8"?>
<ds:datastoreItem xmlns:ds="http://schemas.openxmlformats.org/officeDocument/2006/customXml" ds:itemID="{1A78A9E0-C808-482B-A553-EE4632F786C1}"/>
</file>

<file path=customXml/itemProps3.xml><?xml version="1.0" encoding="utf-8"?>
<ds:datastoreItem xmlns:ds="http://schemas.openxmlformats.org/officeDocument/2006/customXml" ds:itemID="{57FC7938-7F3B-49A3-8212-0C8C7F1B5289}">
  <ds:schemaRefs>
    <ds:schemaRef ds:uri="http://schemas.microsoft.com/sharepoint/v3/contenttype/forms"/>
  </ds:schemaRefs>
</ds:datastoreItem>
</file>

<file path=customXml/itemProps4.xml><?xml version="1.0" encoding="utf-8"?>
<ds:datastoreItem xmlns:ds="http://schemas.openxmlformats.org/officeDocument/2006/customXml" ds:itemID="{F399A80D-BE2F-4D03-9BA5-4680ECB755B0}"/>
</file>

<file path=docProps/app.xml><?xml version="1.0" encoding="utf-8"?>
<Properties xmlns="http://schemas.openxmlformats.org/officeDocument/2006/extended-properties" xmlns:vt="http://schemas.openxmlformats.org/officeDocument/2006/docPropsVTypes">
  <Template>Office Theme</Template>
  <TotalTime>204</TotalTime>
  <Words>2326</Words>
  <Application>Microsoft Office PowerPoint</Application>
  <PresentationFormat>全屏显示(4:3)</PresentationFormat>
  <Paragraphs>309</Paragraphs>
  <Slides>48</Slides>
  <Notes>25</Notes>
  <HiddenSlides>0</HiddenSlides>
  <MMClips>0</MMClips>
  <ScaleCrop>false</ScaleCrop>
  <HeadingPairs>
    <vt:vector size="8" baseType="variant">
      <vt:variant>
        <vt:lpstr>已用的字体</vt:lpstr>
      </vt:variant>
      <vt:variant>
        <vt:i4>7</vt:i4>
      </vt:variant>
      <vt:variant>
        <vt:lpstr>主题</vt:lpstr>
      </vt:variant>
      <vt:variant>
        <vt:i4>17</vt:i4>
      </vt:variant>
      <vt:variant>
        <vt:lpstr>嵌入 OLE 服务器</vt:lpstr>
      </vt:variant>
      <vt:variant>
        <vt:i4>1</vt:i4>
      </vt:variant>
      <vt:variant>
        <vt:lpstr>幻灯片标题</vt:lpstr>
      </vt:variant>
      <vt:variant>
        <vt:i4>48</vt:i4>
      </vt:variant>
    </vt:vector>
  </HeadingPairs>
  <TitlesOfParts>
    <vt:vector size="73" baseType="lpstr">
      <vt:lpstr>Meiryo</vt:lpstr>
      <vt:lpstr>Meiryo</vt:lpstr>
      <vt:lpstr>Arial</vt:lpstr>
      <vt:lpstr>Calibri</vt:lpstr>
      <vt:lpstr>Courier New</vt:lpstr>
      <vt:lpstr>Helvetica</vt:lpstr>
      <vt:lpstr>Wingdings</vt:lpstr>
      <vt:lpstr>Cargill_Base_Blue_120613</vt:lpstr>
      <vt:lpstr>Cargill_Base_Blue_082913</vt:lpstr>
      <vt:lpstr>1_Cargill_Base_Blue_120613</vt:lpstr>
      <vt:lpstr>1_Cargill_Base_Blue_082913</vt:lpstr>
      <vt:lpstr>2_Cargill_Base_Blue_120613</vt:lpstr>
      <vt:lpstr>3_Cargill_Base_Blue_120613</vt:lpstr>
      <vt:lpstr>4_Cargill_Base_Blue_120613</vt:lpstr>
      <vt:lpstr>2_Cargill_Base_Blue_082913</vt:lpstr>
      <vt:lpstr>5_Cargill_Base_Blue_120613</vt:lpstr>
      <vt:lpstr>8_Cargill_Base_Blue_120613</vt:lpstr>
      <vt:lpstr>9_Cargill_Base_Blue_120613</vt:lpstr>
      <vt:lpstr>6_Cargill_Base_Blue_120613</vt:lpstr>
      <vt:lpstr>7_Cargill_Base_Blue_120613</vt:lpstr>
      <vt:lpstr>10_Cargill_Base_Blue_120613</vt:lpstr>
      <vt:lpstr>11_Cargill_Base_Blue_120613</vt:lpstr>
      <vt:lpstr>12_Cargill_Base_Blue_120613</vt:lpstr>
      <vt:lpstr>SAP_Ariba_2016_4x3_white</vt:lpstr>
      <vt:lpstr>think-cell Slide</vt:lpstr>
      <vt:lpstr>Ariba® Network  供应商培训</vt:lpstr>
      <vt:lpstr>日程</vt:lpstr>
      <vt:lpstr>第1部分: Maestro项目及Ariba Network</vt:lpstr>
      <vt:lpstr>什么是Ariba Network?</vt:lpstr>
      <vt:lpstr>嘉吉信息</vt:lpstr>
      <vt:lpstr>SAP Ariba能够帮助您...</vt:lpstr>
      <vt:lpstr>第2部分: 帐号</vt:lpstr>
      <vt:lpstr>设置步骤1–订单邮件 </vt:lpstr>
      <vt:lpstr>设置步骤1–订单邮件 </vt:lpstr>
      <vt:lpstr>设置步骤1–订单邮件 </vt:lpstr>
      <vt:lpstr>设置步骤2</vt:lpstr>
      <vt:lpstr>设置完成～查看订单详情</vt:lpstr>
      <vt:lpstr>PowerPoint 演示文稿</vt:lpstr>
      <vt:lpstr>公司设置－a.公司概要</vt:lpstr>
      <vt:lpstr>公司设置－b.接收邮件通知</vt:lpstr>
      <vt:lpstr>公司设置－c.电子订单传送</vt:lpstr>
      <vt:lpstr>公司设置－d.电子订单传送</vt:lpstr>
      <vt:lpstr>创建管理员和用户</vt:lpstr>
      <vt:lpstr>编辑管理员</vt:lpstr>
      <vt:lpstr>PowerPoint 演示文稿</vt:lpstr>
      <vt:lpstr>创建角色</vt:lpstr>
      <vt:lpstr>创建用户</vt:lpstr>
      <vt:lpstr>编辑用户</vt:lpstr>
      <vt:lpstr>订单确认（必须）</vt:lpstr>
      <vt:lpstr>演示</vt:lpstr>
      <vt:lpstr>订单确认 确认整个订单（1）从订单邮件“处理订单”进入</vt:lpstr>
      <vt:lpstr>订单确认 确认整个订单（2）</vt:lpstr>
      <vt:lpstr>订单确认 更新订单行项目（行项目指的是订单有很多行的情况）</vt:lpstr>
      <vt:lpstr>PowerPoint 演示文稿</vt:lpstr>
      <vt:lpstr>PowerPoint 演示文稿</vt:lpstr>
      <vt:lpstr>订单确认 拒绝整个订单</vt:lpstr>
      <vt:lpstr>处理失败的订单（1）</vt:lpstr>
      <vt:lpstr>处理失败的订单（2）</vt:lpstr>
      <vt:lpstr>订单确认的相关规则</vt:lpstr>
      <vt:lpstr>创建发货通知（非必须，但建议大家提交）</vt:lpstr>
      <vt:lpstr>发货通知的相关规则</vt:lpstr>
      <vt:lpstr> 订单</vt:lpstr>
      <vt:lpstr>查看历史订单</vt:lpstr>
      <vt:lpstr>订单状态</vt:lpstr>
      <vt:lpstr>查看订单详情  从订单邮件“处理订单”进入（强烈建议大家保存订单的邮件，网页版页面只可查看和重新发送最近50笔文档）</vt:lpstr>
      <vt:lpstr>管理订单 下载PDF订单下载到本地</vt:lpstr>
      <vt:lpstr>Ariba Network 帮助与支持</vt:lpstr>
      <vt:lpstr>PowerPoint 演示文稿</vt:lpstr>
      <vt:lpstr>培训 &amp; 资源 嘉吉中国供应商信息门户</vt:lpstr>
      <vt:lpstr>Ariba 支持</vt:lpstr>
      <vt:lpstr>PowerPoint 演示文稿</vt:lpstr>
      <vt:lpstr>下一步...</vt:lpstr>
      <vt:lpstr>后续支持请联系：</vt:lpstr>
    </vt:vector>
  </TitlesOfParts>
  <Company>Deloitte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Program Maestro Light Account Functional Training</dc:title>
  <dc:creator>Liu, Esther</dc:creator>
  <cp:lastModifiedBy>Annie Yang (Cargill Business Services CBS Strategic Sourcing &amp; Procurement)</cp:lastModifiedBy>
  <cp:revision>1321</cp:revision>
  <cp:lastPrinted>2016-09-12T22:14:14Z</cp:lastPrinted>
  <dcterms:created xsi:type="dcterms:W3CDTF">2016-08-03T16:03:27Z</dcterms:created>
  <dcterms:modified xsi:type="dcterms:W3CDTF">2021-01-19T02:45:07Z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0x01010047949B1F50A41C42B5AB20B435697F2E</vt:lpwstr>
  </property>
  <property fmtid="{D5CDD505-2E9C-101B-9397-08002B2CF9AE}" pid="3" name="_dlc_DocIdItemGuid">
    <vt:lpwstr>a9819510-b4e5-4066-8204-fc2181a0c7ea</vt:lpwstr>
  </property>
</Properties>
</file>