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4" r:id="rId5"/>
    <p:sldMasterId id="2147483693" r:id="rId6"/>
  </p:sldMasterIdLst>
  <p:sldIdLst>
    <p:sldId id="370" r:id="rId7"/>
    <p:sldId id="4789" r:id="rId8"/>
    <p:sldId id="4720" r:id="rId9"/>
    <p:sldId id="4722" r:id="rId10"/>
    <p:sldId id="4822" r:id="rId11"/>
    <p:sldId id="4723" r:id="rId12"/>
    <p:sldId id="4889" r:id="rId13"/>
    <p:sldId id="4894" r:id="rId14"/>
    <p:sldId id="4727" r:id="rId15"/>
    <p:sldId id="4724" r:id="rId16"/>
    <p:sldId id="4864" r:id="rId17"/>
    <p:sldId id="4866" r:id="rId18"/>
    <p:sldId id="4867" r:id="rId19"/>
    <p:sldId id="4865" r:id="rId20"/>
    <p:sldId id="419" r:id="rId21"/>
    <p:sldId id="4823" r:id="rId22"/>
    <p:sldId id="4792" r:id="rId23"/>
    <p:sldId id="4830" r:id="rId24"/>
    <p:sldId id="4828" r:id="rId25"/>
    <p:sldId id="4824" r:id="rId26"/>
    <p:sldId id="4903" r:id="rId27"/>
    <p:sldId id="4904" r:id="rId28"/>
    <p:sldId id="4905" r:id="rId29"/>
    <p:sldId id="4906" r:id="rId30"/>
    <p:sldId id="4909" r:id="rId31"/>
    <p:sldId id="4907" r:id="rId32"/>
    <p:sldId id="4910" r:id="rId33"/>
    <p:sldId id="4911" r:id="rId34"/>
    <p:sldId id="4912" r:id="rId35"/>
    <p:sldId id="4913" r:id="rId36"/>
    <p:sldId id="4914" r:id="rId37"/>
    <p:sldId id="4839" r:id="rId38"/>
    <p:sldId id="4840" r:id="rId39"/>
    <p:sldId id="4825" r:id="rId40"/>
    <p:sldId id="4829" r:id="rId41"/>
    <p:sldId id="4831" r:id="rId42"/>
    <p:sldId id="4832" r:id="rId43"/>
    <p:sldId id="4834" r:id="rId44"/>
    <p:sldId id="4833" r:id="rId45"/>
    <p:sldId id="4836" r:id="rId46"/>
    <p:sldId id="4837" r:id="rId47"/>
    <p:sldId id="4826" r:id="rId48"/>
    <p:sldId id="4838" r:id="rId49"/>
    <p:sldId id="4728" r:id="rId50"/>
    <p:sldId id="4841" r:id="rId51"/>
    <p:sldId id="4827" r:id="rId52"/>
    <p:sldId id="4842" r:id="rId53"/>
    <p:sldId id="4845" r:id="rId54"/>
    <p:sldId id="4846" r:id="rId55"/>
    <p:sldId id="4848" r:id="rId56"/>
    <p:sldId id="4849" r:id="rId57"/>
    <p:sldId id="4850" r:id="rId58"/>
    <p:sldId id="4847" r:id="rId59"/>
    <p:sldId id="4844" r:id="rId60"/>
    <p:sldId id="4852" r:id="rId61"/>
    <p:sldId id="4857" r:id="rId62"/>
    <p:sldId id="4853" r:id="rId63"/>
    <p:sldId id="4858" r:id="rId64"/>
    <p:sldId id="4855" r:id="rId65"/>
    <p:sldId id="4859" r:id="rId66"/>
    <p:sldId id="4860" r:id="rId67"/>
    <p:sldId id="4861" r:id="rId68"/>
    <p:sldId id="4862" r:id="rId69"/>
    <p:sldId id="4868" r:id="rId70"/>
    <p:sldId id="4869" r:id="rId71"/>
    <p:sldId id="4870" r:id="rId72"/>
    <p:sldId id="4863" r:id="rId73"/>
    <p:sldId id="4872" r:id="rId74"/>
    <p:sldId id="4871" r:id="rId75"/>
    <p:sldId id="4873" r:id="rId76"/>
    <p:sldId id="4874" r:id="rId77"/>
    <p:sldId id="4880" r:id="rId78"/>
    <p:sldId id="4881" r:id="rId79"/>
    <p:sldId id="4882" r:id="rId80"/>
    <p:sldId id="4883" r:id="rId81"/>
    <p:sldId id="4884" r:id="rId82"/>
    <p:sldId id="4885" r:id="rId83"/>
    <p:sldId id="4886" r:id="rId84"/>
    <p:sldId id="4887" r:id="rId85"/>
    <p:sldId id="4888" r:id="rId86"/>
    <p:sldId id="4875" r:id="rId87"/>
    <p:sldId id="4890" r:id="rId88"/>
    <p:sldId id="4892" r:id="rId89"/>
    <p:sldId id="4893" r:id="rId90"/>
    <p:sldId id="4896" r:id="rId91"/>
    <p:sldId id="4897" r:id="rId92"/>
    <p:sldId id="4898" r:id="rId93"/>
    <p:sldId id="4916" r:id="rId94"/>
    <p:sldId id="4899" r:id="rId95"/>
    <p:sldId id="4900" r:id="rId96"/>
    <p:sldId id="4902" r:id="rId97"/>
    <p:sldId id="4915" r:id="rId98"/>
    <p:sldId id="306" r:id="rId9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9F0A1557-1C52-41F2-BB41-78F68EAEFDA2}">
          <p14:sldIdLst>
            <p14:sldId id="370"/>
            <p14:sldId id="4789"/>
            <p14:sldId id="4720"/>
            <p14:sldId id="4722"/>
            <p14:sldId id="4822"/>
            <p14:sldId id="4723"/>
            <p14:sldId id="4889"/>
            <p14:sldId id="4894"/>
            <p14:sldId id="4727"/>
            <p14:sldId id="4724"/>
            <p14:sldId id="4864"/>
            <p14:sldId id="4866"/>
            <p14:sldId id="4867"/>
          </p14:sldIdLst>
        </p14:section>
        <p14:section name="Step by step" id="{952858EB-20E2-4B24-9F25-0EC506C96CC9}">
          <p14:sldIdLst>
            <p14:sldId id="4865"/>
            <p14:sldId id="419"/>
            <p14:sldId id="4823"/>
            <p14:sldId id="4792"/>
            <p14:sldId id="4830"/>
            <p14:sldId id="4828"/>
            <p14:sldId id="4824"/>
            <p14:sldId id="4903"/>
            <p14:sldId id="4904"/>
            <p14:sldId id="4905"/>
            <p14:sldId id="4906"/>
            <p14:sldId id="4909"/>
            <p14:sldId id="4907"/>
            <p14:sldId id="4910"/>
            <p14:sldId id="4911"/>
            <p14:sldId id="4912"/>
            <p14:sldId id="4913"/>
            <p14:sldId id="4914"/>
            <p14:sldId id="4839"/>
            <p14:sldId id="4840"/>
            <p14:sldId id="4825"/>
            <p14:sldId id="4829"/>
            <p14:sldId id="4831"/>
            <p14:sldId id="4832"/>
            <p14:sldId id="4834"/>
            <p14:sldId id="4833"/>
            <p14:sldId id="4836"/>
            <p14:sldId id="4837"/>
            <p14:sldId id="4826"/>
            <p14:sldId id="4838"/>
            <p14:sldId id="4728"/>
            <p14:sldId id="4841"/>
            <p14:sldId id="4827"/>
            <p14:sldId id="4842"/>
            <p14:sldId id="4845"/>
            <p14:sldId id="4846"/>
            <p14:sldId id="4848"/>
            <p14:sldId id="4849"/>
            <p14:sldId id="4850"/>
            <p14:sldId id="4847"/>
            <p14:sldId id="4844"/>
            <p14:sldId id="4852"/>
            <p14:sldId id="4857"/>
            <p14:sldId id="4853"/>
            <p14:sldId id="4858"/>
            <p14:sldId id="4855"/>
            <p14:sldId id="4859"/>
            <p14:sldId id="4860"/>
            <p14:sldId id="4861"/>
            <p14:sldId id="4862"/>
            <p14:sldId id="4868"/>
            <p14:sldId id="4869"/>
            <p14:sldId id="4870"/>
            <p14:sldId id="4863"/>
            <p14:sldId id="4872"/>
            <p14:sldId id="4871"/>
            <p14:sldId id="4873"/>
            <p14:sldId id="4874"/>
            <p14:sldId id="4880"/>
            <p14:sldId id="4881"/>
            <p14:sldId id="4882"/>
            <p14:sldId id="4883"/>
            <p14:sldId id="4884"/>
            <p14:sldId id="4885"/>
            <p14:sldId id="4886"/>
            <p14:sldId id="4887"/>
            <p14:sldId id="4888"/>
            <p14:sldId id="4875"/>
            <p14:sldId id="4890"/>
            <p14:sldId id="4892"/>
            <p14:sldId id="4893"/>
            <p14:sldId id="4896"/>
            <p14:sldId id="4897"/>
            <p14:sldId id="4898"/>
            <p14:sldId id="4916"/>
            <p14:sldId id="4899"/>
            <p14:sldId id="4900"/>
            <p14:sldId id="4902"/>
            <p14:sldId id="491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2AF6"/>
    <a:srgbClr val="CCE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CFC727-1E30-441F-83D9-A98B1AC7ED79}" v="5" dt="2023-06-19T04:14:48.8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slide" Target="slides/slide81.xml"/><Relationship Id="rId10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100" Type="http://schemas.openxmlformats.org/officeDocument/2006/relationships/presProps" Target="presProps.xml"/><Relationship Id="rId105" Type="http://schemas.microsoft.com/office/2015/10/relationships/revisionInfo" Target="revisionInfo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103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hawee Khamthanee" userId="e827b697-d1f4-4cc4-b7ce-51642965bc49" providerId="ADAL" clId="{43CFC727-1E30-441F-83D9-A98B1AC7ED79}"/>
    <pc:docChg chg="undo redo custSel addSld modSld sldOrd modSection">
      <pc:chgData name="Methawee Khamthanee" userId="e827b697-d1f4-4cc4-b7ce-51642965bc49" providerId="ADAL" clId="{43CFC727-1E30-441F-83D9-A98B1AC7ED79}" dt="2023-06-19T04:16:15.506" v="8629" actId="207"/>
      <pc:docMkLst>
        <pc:docMk/>
      </pc:docMkLst>
      <pc:sldChg chg="modSp mod">
        <pc:chgData name="Methawee Khamthanee" userId="e827b697-d1f4-4cc4-b7ce-51642965bc49" providerId="ADAL" clId="{43CFC727-1E30-441F-83D9-A98B1AC7ED79}" dt="2023-06-19T04:06:43.170" v="8256" actId="20577"/>
        <pc:sldMkLst>
          <pc:docMk/>
          <pc:sldMk cId="0" sldId="370"/>
        </pc:sldMkLst>
        <pc:spChg chg="mod">
          <ac:chgData name="Methawee Khamthanee" userId="e827b697-d1f4-4cc4-b7ce-51642965bc49" providerId="ADAL" clId="{43CFC727-1E30-441F-83D9-A98B1AC7ED79}" dt="2023-06-19T04:06:43.170" v="8256" actId="20577"/>
          <ac:spMkLst>
            <pc:docMk/>
            <pc:sldMk cId="0" sldId="370"/>
            <ac:spMk id="6" creationId="{00000000-0000-0000-0000-000000000000}"/>
          </ac:spMkLst>
        </pc:spChg>
      </pc:sldChg>
      <pc:sldChg chg="addSp delSp modSp mod">
        <pc:chgData name="Methawee Khamthanee" userId="e827b697-d1f4-4cc4-b7ce-51642965bc49" providerId="ADAL" clId="{43CFC727-1E30-441F-83D9-A98B1AC7ED79}" dt="2023-06-19T03:26:57.957" v="7801" actId="166"/>
        <pc:sldMkLst>
          <pc:docMk/>
          <pc:sldMk cId="3788726786" sldId="419"/>
        </pc:sldMkLst>
        <pc:spChg chg="del">
          <ac:chgData name="Methawee Khamthanee" userId="e827b697-d1f4-4cc4-b7ce-51642965bc49" providerId="ADAL" clId="{43CFC727-1E30-441F-83D9-A98B1AC7ED79}" dt="2023-06-19T03:12:31.361" v="7594" actId="21"/>
          <ac:spMkLst>
            <pc:docMk/>
            <pc:sldMk cId="3788726786" sldId="419"/>
            <ac:spMk id="13" creationId="{0ADB706B-07F2-4837-BF88-377F639A3C8A}"/>
          </ac:spMkLst>
        </pc:spChg>
        <pc:spChg chg="mod ord">
          <ac:chgData name="Methawee Khamthanee" userId="e827b697-d1f4-4cc4-b7ce-51642965bc49" providerId="ADAL" clId="{43CFC727-1E30-441F-83D9-A98B1AC7ED79}" dt="2023-06-19T03:26:54.244" v="7800" actId="166"/>
          <ac:spMkLst>
            <pc:docMk/>
            <pc:sldMk cId="3788726786" sldId="419"/>
            <ac:spMk id="14" creationId="{EF8724E6-9508-4356-8FBF-1ABD4A6CAD71}"/>
          </ac:spMkLst>
        </pc:spChg>
        <pc:grpChg chg="ord">
          <ac:chgData name="Methawee Khamthanee" userId="e827b697-d1f4-4cc4-b7ce-51642965bc49" providerId="ADAL" clId="{43CFC727-1E30-441F-83D9-A98B1AC7ED79}" dt="2023-06-19T03:26:57.957" v="7801" actId="166"/>
          <ac:grpSpMkLst>
            <pc:docMk/>
            <pc:sldMk cId="3788726786" sldId="419"/>
            <ac:grpSpMk id="15" creationId="{F273D6D0-E071-4AD8-81EE-04C67F52E0D7}"/>
          </ac:grpSpMkLst>
        </pc:grpChg>
        <pc:picChg chg="add del mod">
          <ac:chgData name="Methawee Khamthanee" userId="e827b697-d1f4-4cc4-b7ce-51642965bc49" providerId="ADAL" clId="{43CFC727-1E30-441F-83D9-A98B1AC7ED79}" dt="2023-06-19T03:13:28.120" v="7597" actId="21"/>
          <ac:picMkLst>
            <pc:docMk/>
            <pc:sldMk cId="3788726786" sldId="419"/>
            <ac:picMk id="4" creationId="{26E0C295-9EEF-1778-9ABC-10E6AF1D887C}"/>
          </ac:picMkLst>
        </pc:picChg>
        <pc:picChg chg="add del mod">
          <ac:chgData name="Methawee Khamthanee" userId="e827b697-d1f4-4cc4-b7ce-51642965bc49" providerId="ADAL" clId="{43CFC727-1E30-441F-83D9-A98B1AC7ED79}" dt="2023-06-19T03:24:39.597" v="7600" actId="21"/>
          <ac:picMkLst>
            <pc:docMk/>
            <pc:sldMk cId="3788726786" sldId="419"/>
            <ac:picMk id="7" creationId="{57F17CDE-48A9-81BB-F1EE-168DD1196C4B}"/>
          </ac:picMkLst>
        </pc:picChg>
        <pc:picChg chg="del">
          <ac:chgData name="Methawee Khamthanee" userId="e827b697-d1f4-4cc4-b7ce-51642965bc49" providerId="ADAL" clId="{43CFC727-1E30-441F-83D9-A98B1AC7ED79}" dt="2023-06-19T03:03:11.973" v="7593" actId="21"/>
          <ac:picMkLst>
            <pc:docMk/>
            <pc:sldMk cId="3788726786" sldId="419"/>
            <ac:picMk id="8" creationId="{CB203C5C-C64F-4274-AB9D-8156CA355492}"/>
          </ac:picMkLst>
        </pc:picChg>
        <pc:picChg chg="add del mod">
          <ac:chgData name="Methawee Khamthanee" userId="e827b697-d1f4-4cc4-b7ce-51642965bc49" providerId="ADAL" clId="{43CFC727-1E30-441F-83D9-A98B1AC7ED79}" dt="2023-06-19T03:25:21.051" v="7606" actId="21"/>
          <ac:picMkLst>
            <pc:docMk/>
            <pc:sldMk cId="3788726786" sldId="419"/>
            <ac:picMk id="12" creationId="{1EAE75F7-4BFF-709E-7C20-09EAB748BE43}"/>
          </ac:picMkLst>
        </pc:picChg>
        <pc:picChg chg="add mod ord">
          <ac:chgData name="Methawee Khamthanee" userId="e827b697-d1f4-4cc4-b7ce-51642965bc49" providerId="ADAL" clId="{43CFC727-1E30-441F-83D9-A98B1AC7ED79}" dt="2023-06-19T03:25:43.681" v="7611" actId="1076"/>
          <ac:picMkLst>
            <pc:docMk/>
            <pc:sldMk cId="3788726786" sldId="419"/>
            <ac:picMk id="17" creationId="{0B19C12A-0390-800C-30E9-AB152946F945}"/>
          </ac:picMkLst>
        </pc:picChg>
        <pc:picChg chg="add mod">
          <ac:chgData name="Methawee Khamthanee" userId="e827b697-d1f4-4cc4-b7ce-51642965bc49" providerId="ADAL" clId="{43CFC727-1E30-441F-83D9-A98B1AC7ED79}" dt="2023-06-19T03:25:37.873" v="7608" actId="1076"/>
          <ac:picMkLst>
            <pc:docMk/>
            <pc:sldMk cId="3788726786" sldId="419"/>
            <ac:picMk id="19" creationId="{009872A5-B758-4DA9-D255-1F5024AA3AE6}"/>
          </ac:picMkLst>
        </pc:picChg>
      </pc:sldChg>
      <pc:sldChg chg="addSp delSp modSp mod">
        <pc:chgData name="Methawee Khamthanee" userId="e827b697-d1f4-4cc4-b7ce-51642965bc49" providerId="ADAL" clId="{43CFC727-1E30-441F-83D9-A98B1AC7ED79}" dt="2023-06-19T04:06:10.519" v="8234" actId="20577"/>
        <pc:sldMkLst>
          <pc:docMk/>
          <pc:sldMk cId="320230610" sldId="4723"/>
        </pc:sldMkLst>
        <pc:spChg chg="mod">
          <ac:chgData name="Methawee Khamthanee" userId="e827b697-d1f4-4cc4-b7ce-51642965bc49" providerId="ADAL" clId="{43CFC727-1E30-441F-83D9-A98B1AC7ED79}" dt="2023-06-19T04:06:10.519" v="8234" actId="20577"/>
          <ac:spMkLst>
            <pc:docMk/>
            <pc:sldMk cId="320230610" sldId="4723"/>
            <ac:spMk id="10" creationId="{91FC30B3-0A0E-44C4-BD15-F6CC5D325699}"/>
          </ac:spMkLst>
        </pc:spChg>
        <pc:picChg chg="add del mod">
          <ac:chgData name="Methawee Khamthanee" userId="e827b697-d1f4-4cc4-b7ce-51642965bc49" providerId="ADAL" clId="{43CFC727-1E30-441F-83D9-A98B1AC7ED79}" dt="2023-06-19T04:05:30.166" v="8226" actId="21"/>
          <ac:picMkLst>
            <pc:docMk/>
            <pc:sldMk cId="320230610" sldId="4723"/>
            <ac:picMk id="4" creationId="{910C4123-F17A-2808-5352-CA4ABD5E8B01}"/>
          </ac:picMkLst>
        </pc:picChg>
        <pc:picChg chg="add mod">
          <ac:chgData name="Methawee Khamthanee" userId="e827b697-d1f4-4cc4-b7ce-51642965bc49" providerId="ADAL" clId="{43CFC727-1E30-441F-83D9-A98B1AC7ED79}" dt="2023-06-19T04:06:06.120" v="8233" actId="1076"/>
          <ac:picMkLst>
            <pc:docMk/>
            <pc:sldMk cId="320230610" sldId="4723"/>
            <ac:picMk id="6" creationId="{2382434C-B1F2-C46E-8B52-80C81CFD626D}"/>
          </ac:picMkLst>
        </pc:picChg>
        <pc:picChg chg="del">
          <ac:chgData name="Methawee Khamthanee" userId="e827b697-d1f4-4cc4-b7ce-51642965bc49" providerId="ADAL" clId="{43CFC727-1E30-441F-83D9-A98B1AC7ED79}" dt="2023-06-19T04:04:50.694" v="8148" actId="21"/>
          <ac:picMkLst>
            <pc:docMk/>
            <pc:sldMk cId="320230610" sldId="4723"/>
            <ac:picMk id="8" creationId="{E0D2B9D8-0B91-4230-9C28-03747340C656}"/>
          </ac:picMkLst>
        </pc:picChg>
        <pc:picChg chg="add mod">
          <ac:chgData name="Methawee Khamthanee" userId="e827b697-d1f4-4cc4-b7ce-51642965bc49" providerId="ADAL" clId="{43CFC727-1E30-441F-83D9-A98B1AC7ED79}" dt="2023-06-19T04:06:03.552" v="8232" actId="1076"/>
          <ac:picMkLst>
            <pc:docMk/>
            <pc:sldMk cId="320230610" sldId="4723"/>
            <ac:picMk id="9" creationId="{92A44EE3-871C-B432-8D07-0431192ADE1A}"/>
          </ac:picMkLst>
        </pc:picChg>
      </pc:sldChg>
      <pc:sldChg chg="modSp mod">
        <pc:chgData name="Methawee Khamthanee" userId="e827b697-d1f4-4cc4-b7ce-51642965bc49" providerId="ADAL" clId="{43CFC727-1E30-441F-83D9-A98B1AC7ED79}" dt="2023-06-19T04:16:15.506" v="8629" actId="207"/>
        <pc:sldMkLst>
          <pc:docMk/>
          <pc:sldMk cId="2071566425" sldId="4789"/>
        </pc:sldMkLst>
        <pc:spChg chg="mod">
          <ac:chgData name="Methawee Khamthanee" userId="e827b697-d1f4-4cc4-b7ce-51642965bc49" providerId="ADAL" clId="{43CFC727-1E30-441F-83D9-A98B1AC7ED79}" dt="2023-06-19T04:16:15.506" v="8629" actId="207"/>
          <ac:spMkLst>
            <pc:docMk/>
            <pc:sldMk cId="2071566425" sldId="4789"/>
            <ac:spMk id="9" creationId="{66BAE4AD-49DB-46EA-9299-2E7B39C0748A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11.354" v="8259" actId="404"/>
        <pc:sldMkLst>
          <pc:docMk/>
          <pc:sldMk cId="3704744853" sldId="4792"/>
        </pc:sldMkLst>
        <pc:spChg chg="mod">
          <ac:chgData name="Methawee Khamthanee" userId="e827b697-d1f4-4cc4-b7ce-51642965bc49" providerId="ADAL" clId="{43CFC727-1E30-441F-83D9-A98B1AC7ED79}" dt="2023-06-19T04:07:11.354" v="8259" actId="404"/>
          <ac:spMkLst>
            <pc:docMk/>
            <pc:sldMk cId="3704744853" sldId="4792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35.237" v="8266" actId="403"/>
        <pc:sldMkLst>
          <pc:docMk/>
          <pc:sldMk cId="3087663299" sldId="4824"/>
        </pc:sldMkLst>
        <pc:spChg chg="mod">
          <ac:chgData name="Methawee Khamthanee" userId="e827b697-d1f4-4cc4-b7ce-51642965bc49" providerId="ADAL" clId="{43CFC727-1E30-441F-83D9-A98B1AC7ED79}" dt="2023-06-19T04:07:35.237" v="8266" actId="403"/>
          <ac:spMkLst>
            <pc:docMk/>
            <pc:sldMk cId="3087663299" sldId="4824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53.878" v="8271" actId="403"/>
        <pc:sldMkLst>
          <pc:docMk/>
          <pc:sldMk cId="4221021070" sldId="4825"/>
        </pc:sldMkLst>
        <pc:spChg chg="mod">
          <ac:chgData name="Methawee Khamthanee" userId="e827b697-d1f4-4cc4-b7ce-51642965bc49" providerId="ADAL" clId="{43CFC727-1E30-441F-83D9-A98B1AC7ED79}" dt="2023-06-19T04:07:53.878" v="8271" actId="403"/>
          <ac:spMkLst>
            <pc:docMk/>
            <pc:sldMk cId="4221021070" sldId="4825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55.652" v="8298" actId="403"/>
        <pc:sldMkLst>
          <pc:docMk/>
          <pc:sldMk cId="1658753474" sldId="4826"/>
        </pc:sldMkLst>
        <pc:spChg chg="mod">
          <ac:chgData name="Methawee Khamthanee" userId="e827b697-d1f4-4cc4-b7ce-51642965bc49" providerId="ADAL" clId="{43CFC727-1E30-441F-83D9-A98B1AC7ED79}" dt="2023-06-19T04:08:55.652" v="8298" actId="403"/>
          <ac:spMkLst>
            <pc:docMk/>
            <pc:sldMk cId="1658753474" sldId="4826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19.641" v="8309" actId="403"/>
        <pc:sldMkLst>
          <pc:docMk/>
          <pc:sldMk cId="1522981658" sldId="4827"/>
        </pc:sldMkLst>
        <pc:spChg chg="mod">
          <ac:chgData name="Methawee Khamthanee" userId="e827b697-d1f4-4cc4-b7ce-51642965bc49" providerId="ADAL" clId="{43CFC727-1E30-441F-83D9-A98B1AC7ED79}" dt="2023-06-19T04:09:19.641" v="8309" actId="403"/>
          <ac:spMkLst>
            <pc:docMk/>
            <pc:sldMk cId="1522981658" sldId="4827"/>
            <ac:spMk id="14" creationId="{F1F62A30-8A34-4A6A-8202-4A9D9D4E2A55}"/>
          </ac:spMkLst>
        </pc:spChg>
        <pc:spChg chg="mod">
          <ac:chgData name="Methawee Khamthanee" userId="e827b697-d1f4-4cc4-b7ce-51642965bc49" providerId="ADAL" clId="{43CFC727-1E30-441F-83D9-A98B1AC7ED79}" dt="2023-06-19T04:09:14.975" v="8307" actId="403"/>
          <ac:spMkLst>
            <pc:docMk/>
            <pc:sldMk cId="1522981658" sldId="4827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30.527" v="8264" actId="404"/>
        <pc:sldMkLst>
          <pc:docMk/>
          <pc:sldMk cId="1957291941" sldId="4828"/>
        </pc:sldMkLst>
        <pc:spChg chg="mod">
          <ac:chgData name="Methawee Khamthanee" userId="e827b697-d1f4-4cc4-b7ce-51642965bc49" providerId="ADAL" clId="{43CFC727-1E30-441F-83D9-A98B1AC7ED79}" dt="2023-06-19T04:07:30.527" v="8264" actId="404"/>
          <ac:spMkLst>
            <pc:docMk/>
            <pc:sldMk cId="1957291941" sldId="4828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03.178" v="8275" actId="403"/>
        <pc:sldMkLst>
          <pc:docMk/>
          <pc:sldMk cId="3643822719" sldId="4829"/>
        </pc:sldMkLst>
        <pc:spChg chg="mod">
          <ac:chgData name="Methawee Khamthanee" userId="e827b697-d1f4-4cc4-b7ce-51642965bc49" providerId="ADAL" clId="{43CFC727-1E30-441F-83D9-A98B1AC7ED79}" dt="2023-06-19T04:08:03.178" v="8275" actId="403"/>
          <ac:spMkLst>
            <pc:docMk/>
            <pc:sldMk cId="3643822719" sldId="4829"/>
            <ac:spMk id="15" creationId="{72AEF72E-B74C-4236-8851-2AA2DF1BD43F}"/>
          </ac:spMkLst>
        </pc:spChg>
        <pc:spChg chg="mod">
          <ac:chgData name="Methawee Khamthanee" userId="e827b697-d1f4-4cc4-b7ce-51642965bc49" providerId="ADAL" clId="{43CFC727-1E30-441F-83D9-A98B1AC7ED79}" dt="2023-06-19T04:07:58.907" v="8273" actId="403"/>
          <ac:spMkLst>
            <pc:docMk/>
            <pc:sldMk cId="3643822719" sldId="4829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16.886" v="8260" actId="403"/>
        <pc:sldMkLst>
          <pc:docMk/>
          <pc:sldMk cId="2481394882" sldId="4830"/>
        </pc:sldMkLst>
        <pc:spChg chg="mod">
          <ac:chgData name="Methawee Khamthanee" userId="e827b697-d1f4-4cc4-b7ce-51642965bc49" providerId="ADAL" clId="{43CFC727-1E30-441F-83D9-A98B1AC7ED79}" dt="2023-06-19T04:07:16.886" v="8260" actId="403"/>
          <ac:spMkLst>
            <pc:docMk/>
            <pc:sldMk cId="2481394882" sldId="4830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15.613" v="8281" actId="403"/>
        <pc:sldMkLst>
          <pc:docMk/>
          <pc:sldMk cId="4051243215" sldId="4831"/>
        </pc:sldMkLst>
        <pc:spChg chg="mod">
          <ac:chgData name="Methawee Khamthanee" userId="e827b697-d1f4-4cc4-b7ce-51642965bc49" providerId="ADAL" clId="{43CFC727-1E30-441F-83D9-A98B1AC7ED79}" dt="2023-06-19T04:08:09.167" v="8277" actId="403"/>
          <ac:spMkLst>
            <pc:docMk/>
            <pc:sldMk cId="4051243215" sldId="4831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9T04:08:12.772" v="8279" actId="403"/>
          <ac:spMkLst>
            <pc:docMk/>
            <pc:sldMk cId="4051243215" sldId="4831"/>
            <ac:spMk id="21" creationId="{65EE5D81-540C-4C60-9F55-8BA91D0540F5}"/>
          </ac:spMkLst>
        </pc:spChg>
        <pc:spChg chg="mod">
          <ac:chgData name="Methawee Khamthanee" userId="e827b697-d1f4-4cc4-b7ce-51642965bc49" providerId="ADAL" clId="{43CFC727-1E30-441F-83D9-A98B1AC7ED79}" dt="2023-06-19T04:08:15.613" v="8281" actId="403"/>
          <ac:spMkLst>
            <pc:docMk/>
            <pc:sldMk cId="4051243215" sldId="4831"/>
            <ac:spMk id="22" creationId="{38E8DA85-2BAD-405C-A976-396D156109D9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21.779" v="8283" actId="403"/>
        <pc:sldMkLst>
          <pc:docMk/>
          <pc:sldMk cId="3706668645" sldId="4832"/>
        </pc:sldMkLst>
        <pc:spChg chg="mod">
          <ac:chgData name="Methawee Khamthanee" userId="e827b697-d1f4-4cc4-b7ce-51642965bc49" providerId="ADAL" clId="{43CFC727-1E30-441F-83D9-A98B1AC7ED79}" dt="2023-06-19T04:08:21.779" v="8283" actId="403"/>
          <ac:spMkLst>
            <pc:docMk/>
            <pc:sldMk cId="3706668645" sldId="4832"/>
            <ac:spMk id="22" creationId="{38E8DA85-2BAD-405C-A976-396D156109D9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35.555" v="8288" actId="403"/>
        <pc:sldMkLst>
          <pc:docMk/>
          <pc:sldMk cId="1475733372" sldId="4833"/>
        </pc:sldMkLst>
        <pc:spChg chg="mod">
          <ac:chgData name="Methawee Khamthanee" userId="e827b697-d1f4-4cc4-b7ce-51642965bc49" providerId="ADAL" clId="{43CFC727-1E30-441F-83D9-A98B1AC7ED79}" dt="2023-06-19T04:08:35.555" v="8288" actId="403"/>
          <ac:spMkLst>
            <pc:docMk/>
            <pc:sldMk cId="1475733372" sldId="4833"/>
            <ac:spMk id="13" creationId="{ED1A541B-F6B4-40CE-BD9C-7CF43DB551F9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29.375" v="8286" actId="403"/>
        <pc:sldMkLst>
          <pc:docMk/>
          <pc:sldMk cId="2666865422" sldId="4834"/>
        </pc:sldMkLst>
        <pc:spChg chg="mod">
          <ac:chgData name="Methawee Khamthanee" userId="e827b697-d1f4-4cc4-b7ce-51642965bc49" providerId="ADAL" clId="{43CFC727-1E30-441F-83D9-A98B1AC7ED79}" dt="2023-06-19T04:08:29.375" v="8286" actId="403"/>
          <ac:spMkLst>
            <pc:docMk/>
            <pc:sldMk cId="2666865422" sldId="4834"/>
            <ac:spMk id="13" creationId="{ED1A541B-F6B4-40CE-BD9C-7CF43DB551F9}"/>
          </ac:spMkLst>
        </pc:spChg>
        <pc:spChg chg="mod">
          <ac:chgData name="Methawee Khamthanee" userId="e827b697-d1f4-4cc4-b7ce-51642965bc49" providerId="ADAL" clId="{43CFC727-1E30-441F-83D9-A98B1AC7ED79}" dt="2023-06-19T04:08:26.875" v="8285" actId="403"/>
          <ac:spMkLst>
            <pc:docMk/>
            <pc:sldMk cId="2666865422" sldId="4834"/>
            <ac:spMk id="22" creationId="{38E8DA85-2BAD-405C-A976-396D156109D9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41.259" v="8291" actId="403"/>
        <pc:sldMkLst>
          <pc:docMk/>
          <pc:sldMk cId="1559617913" sldId="4836"/>
        </pc:sldMkLst>
        <pc:spChg chg="mod">
          <ac:chgData name="Methawee Khamthanee" userId="e827b697-d1f4-4cc4-b7ce-51642965bc49" providerId="ADAL" clId="{43CFC727-1E30-441F-83D9-A98B1AC7ED79}" dt="2023-06-19T04:08:41.259" v="8291" actId="403"/>
          <ac:spMkLst>
            <pc:docMk/>
            <pc:sldMk cId="1559617913" sldId="4836"/>
            <ac:spMk id="13" creationId="{ED1A541B-F6B4-40CE-BD9C-7CF43DB551F9}"/>
          </ac:spMkLst>
        </pc:spChg>
      </pc:sldChg>
      <pc:sldChg chg="modSp mod">
        <pc:chgData name="Methawee Khamthanee" userId="e827b697-d1f4-4cc4-b7ce-51642965bc49" providerId="ADAL" clId="{43CFC727-1E30-441F-83D9-A98B1AC7ED79}" dt="2023-06-19T04:08:49.065" v="8295" actId="403"/>
        <pc:sldMkLst>
          <pc:docMk/>
          <pc:sldMk cId="275612727" sldId="4837"/>
        </pc:sldMkLst>
        <pc:spChg chg="mod">
          <ac:chgData name="Methawee Khamthanee" userId="e827b697-d1f4-4cc4-b7ce-51642965bc49" providerId="ADAL" clId="{43CFC727-1E30-441F-83D9-A98B1AC7ED79}" dt="2023-06-19T04:08:45.597" v="8293" actId="403"/>
          <ac:spMkLst>
            <pc:docMk/>
            <pc:sldMk cId="275612727" sldId="4837"/>
            <ac:spMk id="13" creationId="{ED1A541B-F6B4-40CE-BD9C-7CF43DB551F9}"/>
          </ac:spMkLst>
        </pc:spChg>
        <pc:spChg chg="mod">
          <ac:chgData name="Methawee Khamthanee" userId="e827b697-d1f4-4cc4-b7ce-51642965bc49" providerId="ADAL" clId="{43CFC727-1E30-441F-83D9-A98B1AC7ED79}" dt="2023-06-19T04:08:49.065" v="8295" actId="403"/>
          <ac:spMkLst>
            <pc:docMk/>
            <pc:sldMk cId="275612727" sldId="4837"/>
            <ac:spMk id="17" creationId="{FACEF057-D4FA-4287-8AC0-DDAF8F7502A2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02.029" v="8302" actId="403"/>
        <pc:sldMkLst>
          <pc:docMk/>
          <pc:sldMk cId="1327763351" sldId="4838"/>
        </pc:sldMkLst>
        <pc:spChg chg="mod">
          <ac:chgData name="Methawee Khamthanee" userId="e827b697-d1f4-4cc4-b7ce-51642965bc49" providerId="ADAL" clId="{43CFC727-1E30-441F-83D9-A98B1AC7ED79}" dt="2023-06-19T04:09:02.029" v="8302" actId="403"/>
          <ac:spMkLst>
            <pc:docMk/>
            <pc:sldMk cId="1327763351" sldId="4838"/>
            <ac:spMk id="10" creationId="{C4B34845-A12E-4FB3-A19E-19E18FAEC6F0}"/>
          </ac:spMkLst>
        </pc:spChg>
        <pc:spChg chg="mod">
          <ac:chgData name="Methawee Khamthanee" userId="e827b697-d1f4-4cc4-b7ce-51642965bc49" providerId="ADAL" clId="{43CFC727-1E30-441F-83D9-A98B1AC7ED79}" dt="2023-06-19T04:08:59.366" v="8300" actId="403"/>
          <ac:spMkLst>
            <pc:docMk/>
            <pc:sldMk cId="1327763351" sldId="4838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7:50.016" v="8269" actId="403"/>
        <pc:sldMkLst>
          <pc:docMk/>
          <pc:sldMk cId="521119966" sldId="4840"/>
        </pc:sldMkLst>
        <pc:spChg chg="mod">
          <ac:chgData name="Methawee Khamthanee" userId="e827b697-d1f4-4cc4-b7ce-51642965bc49" providerId="ADAL" clId="{43CFC727-1E30-441F-83D9-A98B1AC7ED79}" dt="2023-06-19T04:07:50.016" v="8269" actId="403"/>
          <ac:spMkLst>
            <pc:docMk/>
            <pc:sldMk cId="521119966" sldId="4840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08.691" v="8305" actId="403"/>
        <pc:sldMkLst>
          <pc:docMk/>
          <pc:sldMk cId="91706603" sldId="4841"/>
        </pc:sldMkLst>
        <pc:spChg chg="mod">
          <ac:chgData name="Methawee Khamthanee" userId="e827b697-d1f4-4cc4-b7ce-51642965bc49" providerId="ADAL" clId="{43CFC727-1E30-441F-83D9-A98B1AC7ED79}" dt="2023-06-19T04:09:08.691" v="8305" actId="403"/>
          <ac:spMkLst>
            <pc:docMk/>
            <pc:sldMk cId="91706603" sldId="4841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25.550" v="8312" actId="403"/>
        <pc:sldMkLst>
          <pc:docMk/>
          <pc:sldMk cId="410870852" sldId="4842"/>
        </pc:sldMkLst>
        <pc:spChg chg="mod">
          <ac:chgData name="Methawee Khamthanee" userId="e827b697-d1f4-4cc4-b7ce-51642965bc49" providerId="ADAL" clId="{43CFC727-1E30-441F-83D9-A98B1AC7ED79}" dt="2023-06-19T04:09:25.550" v="8312" actId="403"/>
          <ac:spMkLst>
            <pc:docMk/>
            <pc:sldMk cId="410870852" sldId="4842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08.203" v="8335" actId="403"/>
        <pc:sldMkLst>
          <pc:docMk/>
          <pc:sldMk cId="2494930126" sldId="4844"/>
        </pc:sldMkLst>
        <pc:spChg chg="mod">
          <ac:chgData name="Methawee Khamthanee" userId="e827b697-d1f4-4cc4-b7ce-51642965bc49" providerId="ADAL" clId="{43CFC727-1E30-441F-83D9-A98B1AC7ED79}" dt="2023-06-19T04:10:08.203" v="8335" actId="403"/>
          <ac:spMkLst>
            <pc:docMk/>
            <pc:sldMk cId="2494930126" sldId="4844"/>
            <ac:spMk id="15" creationId="{8B62EB36-70C4-4E35-B6EC-6BBAF074F613}"/>
          </ac:spMkLst>
        </pc:spChg>
        <pc:spChg chg="mod">
          <ac:chgData name="Methawee Khamthanee" userId="e827b697-d1f4-4cc4-b7ce-51642965bc49" providerId="ADAL" clId="{43CFC727-1E30-441F-83D9-A98B1AC7ED79}" dt="2023-06-19T04:10:05.290" v="8333" actId="403"/>
          <ac:spMkLst>
            <pc:docMk/>
            <pc:sldMk cId="2494930126" sldId="4844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30.782" v="8315" actId="403"/>
        <pc:sldMkLst>
          <pc:docMk/>
          <pc:sldMk cId="2985694468" sldId="4845"/>
        </pc:sldMkLst>
        <pc:spChg chg="mod">
          <ac:chgData name="Methawee Khamthanee" userId="e827b697-d1f4-4cc4-b7ce-51642965bc49" providerId="ADAL" clId="{43CFC727-1E30-441F-83D9-A98B1AC7ED79}" dt="2023-06-19T04:09:30.782" v="8315" actId="403"/>
          <ac:spMkLst>
            <pc:docMk/>
            <pc:sldMk cId="2985694468" sldId="4845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40.501" v="8320" actId="20577"/>
        <pc:sldMkLst>
          <pc:docMk/>
          <pc:sldMk cId="2628669603" sldId="4846"/>
        </pc:sldMkLst>
        <pc:spChg chg="mod">
          <ac:chgData name="Methawee Khamthanee" userId="e827b697-d1f4-4cc4-b7ce-51642965bc49" providerId="ADAL" clId="{43CFC727-1E30-441F-83D9-A98B1AC7ED79}" dt="2023-06-19T04:09:40.501" v="8320" actId="20577"/>
          <ac:spMkLst>
            <pc:docMk/>
            <pc:sldMk cId="2628669603" sldId="4846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01.716" v="8331" actId="403"/>
        <pc:sldMkLst>
          <pc:docMk/>
          <pc:sldMk cId="2695126214" sldId="4847"/>
        </pc:sldMkLst>
        <pc:spChg chg="mod">
          <ac:chgData name="Methawee Khamthanee" userId="e827b697-d1f4-4cc4-b7ce-51642965bc49" providerId="ADAL" clId="{43CFC727-1E30-441F-83D9-A98B1AC7ED79}" dt="2023-06-19T04:10:01.716" v="8331" actId="403"/>
          <ac:spMkLst>
            <pc:docMk/>
            <pc:sldMk cId="2695126214" sldId="4847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45.878" v="8322" actId="403"/>
        <pc:sldMkLst>
          <pc:docMk/>
          <pc:sldMk cId="2783835684" sldId="4848"/>
        </pc:sldMkLst>
        <pc:spChg chg="mod">
          <ac:chgData name="Methawee Khamthanee" userId="e827b697-d1f4-4cc4-b7ce-51642965bc49" providerId="ADAL" clId="{43CFC727-1E30-441F-83D9-A98B1AC7ED79}" dt="2023-06-19T04:09:45.878" v="8322" actId="403"/>
          <ac:spMkLst>
            <pc:docMk/>
            <pc:sldMk cId="2783835684" sldId="4848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51.767" v="8325" actId="403"/>
        <pc:sldMkLst>
          <pc:docMk/>
          <pc:sldMk cId="2870643898" sldId="4849"/>
        </pc:sldMkLst>
        <pc:spChg chg="mod">
          <ac:chgData name="Methawee Khamthanee" userId="e827b697-d1f4-4cc4-b7ce-51642965bc49" providerId="ADAL" clId="{43CFC727-1E30-441F-83D9-A98B1AC7ED79}" dt="2023-06-19T04:09:51.767" v="8325" actId="403"/>
          <ac:spMkLst>
            <pc:docMk/>
            <pc:sldMk cId="2870643898" sldId="4849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09:56.878" v="8328" actId="403"/>
        <pc:sldMkLst>
          <pc:docMk/>
          <pc:sldMk cId="3372862131" sldId="4850"/>
        </pc:sldMkLst>
        <pc:spChg chg="mod">
          <ac:chgData name="Methawee Khamthanee" userId="e827b697-d1f4-4cc4-b7ce-51642965bc49" providerId="ADAL" clId="{43CFC727-1E30-441F-83D9-A98B1AC7ED79}" dt="2023-06-19T04:09:56.878" v="8328" actId="403"/>
          <ac:spMkLst>
            <pc:docMk/>
            <pc:sldMk cId="3372862131" sldId="4850"/>
            <ac:spMk id="18" creationId="{6013495E-51FE-4310-97AA-60F7FD679623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18.077" v="8342" actId="403"/>
        <pc:sldMkLst>
          <pc:docMk/>
          <pc:sldMk cId="1984082862" sldId="4853"/>
        </pc:sldMkLst>
        <pc:spChg chg="mod">
          <ac:chgData name="Methawee Khamthanee" userId="e827b697-d1f4-4cc4-b7ce-51642965bc49" providerId="ADAL" clId="{43CFC727-1E30-441F-83D9-A98B1AC7ED79}" dt="2023-06-19T04:10:18.077" v="8342" actId="403"/>
          <ac:spMkLst>
            <pc:docMk/>
            <pc:sldMk cId="1984082862" sldId="4853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7:58:43.895" v="367" actId="20577"/>
          <ac:spMkLst>
            <pc:docMk/>
            <pc:sldMk cId="1984082862" sldId="4853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29.796" v="8349" actId="403"/>
        <pc:sldMkLst>
          <pc:docMk/>
          <pc:sldMk cId="3130845311" sldId="4855"/>
        </pc:sldMkLst>
        <pc:spChg chg="mod">
          <ac:chgData name="Methawee Khamthanee" userId="e827b697-d1f4-4cc4-b7ce-51642965bc49" providerId="ADAL" clId="{43CFC727-1E30-441F-83D9-A98B1AC7ED79}" dt="2023-06-19T04:10:26.692" v="8347" actId="403"/>
          <ac:spMkLst>
            <pc:docMk/>
            <pc:sldMk cId="3130845311" sldId="4855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8:07:41.088" v="637"/>
          <ac:spMkLst>
            <pc:docMk/>
            <pc:sldMk cId="3130845311" sldId="4855"/>
            <ac:spMk id="20" creationId="{00000000-0000-0000-0000-000000000000}"/>
          </ac:spMkLst>
        </pc:spChg>
        <pc:spChg chg="mod">
          <ac:chgData name="Methawee Khamthanee" userId="e827b697-d1f4-4cc4-b7ce-51642965bc49" providerId="ADAL" clId="{43CFC727-1E30-441F-83D9-A98B1AC7ED79}" dt="2023-06-19T04:10:29.796" v="8349" actId="403"/>
          <ac:spMkLst>
            <pc:docMk/>
            <pc:sldMk cId="3130845311" sldId="4855"/>
            <ac:spMk id="21" creationId="{F1C7F38A-5E4C-4753-B025-E137BA5602EB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14.093" v="8339" actId="403"/>
        <pc:sldMkLst>
          <pc:docMk/>
          <pc:sldMk cId="575139678" sldId="4857"/>
        </pc:sldMkLst>
        <pc:spChg chg="mod">
          <ac:chgData name="Methawee Khamthanee" userId="e827b697-d1f4-4cc4-b7ce-51642965bc49" providerId="ADAL" clId="{43CFC727-1E30-441F-83D9-A98B1AC7ED79}" dt="2023-06-16T07:58:04.056" v="300" actId="20577"/>
          <ac:spMkLst>
            <pc:docMk/>
            <pc:sldMk cId="575139678" sldId="4857"/>
            <ac:spMk id="17" creationId="{F9FF2E98-FBCA-4ADE-9905-C55EDECE748E}"/>
          </ac:spMkLst>
        </pc:spChg>
        <pc:spChg chg="mod">
          <ac:chgData name="Methawee Khamthanee" userId="e827b697-d1f4-4cc4-b7ce-51642965bc49" providerId="ADAL" clId="{43CFC727-1E30-441F-83D9-A98B1AC7ED79}" dt="2023-06-19T04:10:14.093" v="8339" actId="403"/>
          <ac:spMkLst>
            <pc:docMk/>
            <pc:sldMk cId="575139678" sldId="4857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7:37:03.299" v="48" actId="20577"/>
          <ac:spMkLst>
            <pc:docMk/>
            <pc:sldMk cId="575139678" sldId="4857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23.070" v="8345" actId="403"/>
        <pc:sldMkLst>
          <pc:docMk/>
          <pc:sldMk cId="3395688799" sldId="4858"/>
        </pc:sldMkLst>
        <pc:spChg chg="mod">
          <ac:chgData name="Methawee Khamthanee" userId="e827b697-d1f4-4cc4-b7ce-51642965bc49" providerId="ADAL" clId="{43CFC727-1E30-441F-83D9-A98B1AC7ED79}" dt="2023-06-19T04:10:23.070" v="8345" actId="403"/>
          <ac:spMkLst>
            <pc:docMk/>
            <pc:sldMk cId="3395688799" sldId="4858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8:00:27.381" v="453"/>
          <ac:spMkLst>
            <pc:docMk/>
            <pc:sldMk cId="3395688799" sldId="4858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34.620" v="8352" actId="403"/>
        <pc:sldMkLst>
          <pc:docMk/>
          <pc:sldMk cId="3230902717" sldId="4859"/>
        </pc:sldMkLst>
        <pc:spChg chg="mod">
          <ac:chgData name="Methawee Khamthanee" userId="e827b697-d1f4-4cc4-b7ce-51642965bc49" providerId="ADAL" clId="{43CFC727-1E30-441F-83D9-A98B1AC7ED79}" dt="2023-06-16T08:13:54.839" v="1135" actId="14100"/>
          <ac:spMkLst>
            <pc:docMk/>
            <pc:sldMk cId="3230902717" sldId="4859"/>
            <ac:spMk id="14" creationId="{FCE44426-6159-4EBE-BAE9-53E58CE6B896}"/>
          </ac:spMkLst>
        </pc:spChg>
        <pc:spChg chg="mod">
          <ac:chgData name="Methawee Khamthanee" userId="e827b697-d1f4-4cc4-b7ce-51642965bc49" providerId="ADAL" clId="{43CFC727-1E30-441F-83D9-A98B1AC7ED79}" dt="2023-06-19T04:10:34.620" v="8352" actId="403"/>
          <ac:spMkLst>
            <pc:docMk/>
            <pc:sldMk cId="3230902717" sldId="4859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8:12:29.373" v="959"/>
          <ac:spMkLst>
            <pc:docMk/>
            <pc:sldMk cId="3230902717" sldId="4859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6T08:14:45.073" v="1140"/>
        <pc:sldMkLst>
          <pc:docMk/>
          <pc:sldMk cId="1271308316" sldId="4860"/>
        </pc:sldMkLst>
        <pc:spChg chg="mod">
          <ac:chgData name="Methawee Khamthanee" userId="e827b697-d1f4-4cc4-b7ce-51642965bc49" providerId="ADAL" clId="{43CFC727-1E30-441F-83D9-A98B1AC7ED79}" dt="2023-06-16T08:14:45.073" v="1140"/>
          <ac:spMkLst>
            <pc:docMk/>
            <pc:sldMk cId="1271308316" sldId="4860"/>
            <ac:spMk id="4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43.305" v="8357" actId="403"/>
        <pc:sldMkLst>
          <pc:docMk/>
          <pc:sldMk cId="3146137935" sldId="4861"/>
        </pc:sldMkLst>
        <pc:spChg chg="mod">
          <ac:chgData name="Methawee Khamthanee" userId="e827b697-d1f4-4cc4-b7ce-51642965bc49" providerId="ADAL" clId="{43CFC727-1E30-441F-83D9-A98B1AC7ED79}" dt="2023-06-19T04:10:40.636" v="8355" actId="403"/>
          <ac:spMkLst>
            <pc:docMk/>
            <pc:sldMk cId="3146137935" sldId="4861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0:43.305" v="8357" actId="403"/>
          <ac:spMkLst>
            <pc:docMk/>
            <pc:sldMk cId="3146137935" sldId="4861"/>
            <ac:spMk id="14" creationId="{F4071B35-BC4B-4546-9D23-44F8A57CF1B8}"/>
          </ac:spMkLst>
        </pc:spChg>
        <pc:spChg chg="mod">
          <ac:chgData name="Methawee Khamthanee" userId="e827b697-d1f4-4cc4-b7ce-51642965bc49" providerId="ADAL" clId="{43CFC727-1E30-441F-83D9-A98B1AC7ED79}" dt="2023-06-16T08:15:11.774" v="1209" actId="20577"/>
          <ac:spMkLst>
            <pc:docMk/>
            <pc:sldMk cId="3146137935" sldId="4861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50.932" v="8362" actId="403"/>
        <pc:sldMkLst>
          <pc:docMk/>
          <pc:sldMk cId="4054628740" sldId="4862"/>
        </pc:sldMkLst>
        <pc:spChg chg="mod">
          <ac:chgData name="Methawee Khamthanee" userId="e827b697-d1f4-4cc4-b7ce-51642965bc49" providerId="ADAL" clId="{43CFC727-1E30-441F-83D9-A98B1AC7ED79}" dt="2023-06-19T04:10:47.866" v="8360" actId="403"/>
          <ac:spMkLst>
            <pc:docMk/>
            <pc:sldMk cId="4054628740" sldId="4862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0:50.932" v="8362" actId="403"/>
          <ac:spMkLst>
            <pc:docMk/>
            <pc:sldMk cId="4054628740" sldId="4862"/>
            <ac:spMk id="14" creationId="{F4071B35-BC4B-4546-9D23-44F8A57CF1B8}"/>
          </ac:spMkLst>
        </pc:spChg>
        <pc:spChg chg="mod">
          <ac:chgData name="Methawee Khamthanee" userId="e827b697-d1f4-4cc4-b7ce-51642965bc49" providerId="ADAL" clId="{43CFC727-1E30-441F-83D9-A98B1AC7ED79}" dt="2023-06-16T08:18:40.564" v="1566" actId="20577"/>
          <ac:spMkLst>
            <pc:docMk/>
            <pc:sldMk cId="4054628740" sldId="4862"/>
            <ac:spMk id="15" creationId="{5D2F64F1-0099-4356-87C5-EAC1ABA705CB}"/>
          </ac:spMkLst>
        </pc:spChg>
        <pc:spChg chg="mod">
          <ac:chgData name="Methawee Khamthanee" userId="e827b697-d1f4-4cc4-b7ce-51642965bc49" providerId="ADAL" clId="{43CFC727-1E30-441F-83D9-A98B1AC7ED79}" dt="2023-06-16T08:17:19.200" v="1379"/>
          <ac:spMkLst>
            <pc:docMk/>
            <pc:sldMk cId="4054628740" sldId="4862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3:48.926" v="8455" actId="20577"/>
        <pc:sldMkLst>
          <pc:docMk/>
          <pc:sldMk cId="1388332128" sldId="4863"/>
        </pc:sldMkLst>
        <pc:spChg chg="mod">
          <ac:chgData name="Methawee Khamthanee" userId="e827b697-d1f4-4cc4-b7ce-51642965bc49" providerId="ADAL" clId="{43CFC727-1E30-441F-83D9-A98B1AC7ED79}" dt="2023-06-19T04:11:15.394" v="8372" actId="403"/>
          <ac:spMkLst>
            <pc:docMk/>
            <pc:sldMk cId="1388332128" sldId="4863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1:18.564" v="8374" actId="403"/>
          <ac:spMkLst>
            <pc:docMk/>
            <pc:sldMk cId="1388332128" sldId="4863"/>
            <ac:spMk id="14" creationId="{F4071B35-BC4B-4546-9D23-44F8A57CF1B8}"/>
          </ac:spMkLst>
        </pc:spChg>
        <pc:spChg chg="mod">
          <ac:chgData name="Methawee Khamthanee" userId="e827b697-d1f4-4cc4-b7ce-51642965bc49" providerId="ADAL" clId="{43CFC727-1E30-441F-83D9-A98B1AC7ED79}" dt="2023-06-19T04:13:48.926" v="8455" actId="20577"/>
          <ac:spMkLst>
            <pc:docMk/>
            <pc:sldMk cId="1388332128" sldId="4863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0:58.260" v="8366" actId="403"/>
        <pc:sldMkLst>
          <pc:docMk/>
          <pc:sldMk cId="653106161" sldId="4868"/>
        </pc:sldMkLst>
        <pc:spChg chg="mod">
          <ac:chgData name="Methawee Khamthanee" userId="e827b697-d1f4-4cc4-b7ce-51642965bc49" providerId="ADAL" clId="{43CFC727-1E30-441F-83D9-A98B1AC7ED79}" dt="2023-06-19T04:10:54.924" v="8364" actId="403"/>
          <ac:spMkLst>
            <pc:docMk/>
            <pc:sldMk cId="653106161" sldId="4868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0:58.260" v="8366" actId="403"/>
          <ac:spMkLst>
            <pc:docMk/>
            <pc:sldMk cId="653106161" sldId="4868"/>
            <ac:spMk id="14" creationId="{F4071B35-BC4B-4546-9D23-44F8A57CF1B8}"/>
          </ac:spMkLst>
        </pc:spChg>
        <pc:spChg chg="mod">
          <ac:chgData name="Methawee Khamthanee" userId="e827b697-d1f4-4cc4-b7ce-51642965bc49" providerId="ADAL" clId="{43CFC727-1E30-441F-83D9-A98B1AC7ED79}" dt="2023-06-16T08:20:07.196" v="1677" actId="20577"/>
          <ac:spMkLst>
            <pc:docMk/>
            <pc:sldMk cId="653106161" sldId="4868"/>
            <ac:spMk id="15" creationId="{5D2F64F1-0099-4356-87C5-EAC1ABA705CB}"/>
          </ac:spMkLst>
        </pc:spChg>
        <pc:spChg chg="mod">
          <ac:chgData name="Methawee Khamthanee" userId="e827b697-d1f4-4cc4-b7ce-51642965bc49" providerId="ADAL" clId="{43CFC727-1E30-441F-83D9-A98B1AC7ED79}" dt="2023-06-16T08:18:55.878" v="1567"/>
          <ac:spMkLst>
            <pc:docMk/>
            <pc:sldMk cId="653106161" sldId="4868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1:05.372" v="8369" actId="403"/>
        <pc:sldMkLst>
          <pc:docMk/>
          <pc:sldMk cId="3612981075" sldId="4869"/>
        </pc:sldMkLst>
        <pc:spChg chg="mod">
          <ac:chgData name="Methawee Khamthanee" userId="e827b697-d1f4-4cc4-b7ce-51642965bc49" providerId="ADAL" clId="{43CFC727-1E30-441F-83D9-A98B1AC7ED79}" dt="2023-06-16T08:26:11.883" v="2102" actId="20577"/>
          <ac:spMkLst>
            <pc:docMk/>
            <pc:sldMk cId="3612981075" sldId="4869"/>
            <ac:spMk id="14" creationId="{FCE44426-6159-4EBE-BAE9-53E58CE6B896}"/>
          </ac:spMkLst>
        </pc:spChg>
        <pc:spChg chg="mod">
          <ac:chgData name="Methawee Khamthanee" userId="e827b697-d1f4-4cc4-b7ce-51642965bc49" providerId="ADAL" clId="{43CFC727-1E30-441F-83D9-A98B1AC7ED79}" dt="2023-06-19T04:11:05.372" v="8369" actId="403"/>
          <ac:spMkLst>
            <pc:docMk/>
            <pc:sldMk cId="3612981075" sldId="4869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6T08:26:18.056" v="2103"/>
          <ac:spMkLst>
            <pc:docMk/>
            <pc:sldMk cId="3612981075" sldId="4869"/>
            <ac:spMk id="19" creationId="{4EDAC03C-AEC9-4B9B-AAA2-26D6F50826D8}"/>
          </ac:spMkLst>
        </pc:spChg>
        <pc:spChg chg="mod">
          <ac:chgData name="Methawee Khamthanee" userId="e827b697-d1f4-4cc4-b7ce-51642965bc49" providerId="ADAL" clId="{43CFC727-1E30-441F-83D9-A98B1AC7ED79}" dt="2023-06-16T08:24:47.998" v="1944"/>
          <ac:spMkLst>
            <pc:docMk/>
            <pc:sldMk cId="3612981075" sldId="4869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5:28.045" v="8592" actId="20577"/>
        <pc:sldMkLst>
          <pc:docMk/>
          <pc:sldMk cId="3783426089" sldId="4870"/>
        </pc:sldMkLst>
        <pc:spChg chg="mod">
          <ac:chgData name="Methawee Khamthanee" userId="e827b697-d1f4-4cc4-b7ce-51642965bc49" providerId="ADAL" clId="{43CFC727-1E30-441F-83D9-A98B1AC7ED79}" dt="2023-06-19T04:15:28.045" v="8592" actId="20577"/>
          <ac:spMkLst>
            <pc:docMk/>
            <pc:sldMk cId="3783426089" sldId="4870"/>
            <ac:spMk id="4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3:58.424" v="8461" actId="20577"/>
        <pc:sldMkLst>
          <pc:docMk/>
          <pc:sldMk cId="1065700023" sldId="4871"/>
        </pc:sldMkLst>
        <pc:spChg chg="mod">
          <ac:chgData name="Methawee Khamthanee" userId="e827b697-d1f4-4cc4-b7ce-51642965bc49" providerId="ADAL" clId="{43CFC727-1E30-441F-83D9-A98B1AC7ED79}" dt="2023-06-19T04:11:28.987" v="8380" actId="403"/>
          <ac:spMkLst>
            <pc:docMk/>
            <pc:sldMk cId="1065700023" sldId="4871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3:58.424" v="8461" actId="20577"/>
          <ac:spMkLst>
            <pc:docMk/>
            <pc:sldMk cId="1065700023" sldId="4871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3:54.731" v="8458" actId="20577"/>
        <pc:sldMkLst>
          <pc:docMk/>
          <pc:sldMk cId="3090056041" sldId="4872"/>
        </pc:sldMkLst>
        <pc:spChg chg="mod">
          <ac:chgData name="Methawee Khamthanee" userId="e827b697-d1f4-4cc4-b7ce-51642965bc49" providerId="ADAL" clId="{43CFC727-1E30-441F-83D9-A98B1AC7ED79}" dt="2023-06-19T04:11:22.892" v="8377" actId="403"/>
          <ac:spMkLst>
            <pc:docMk/>
            <pc:sldMk cId="3090056041" sldId="4872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3:54.731" v="8458" actId="20577"/>
          <ac:spMkLst>
            <pc:docMk/>
            <pc:sldMk cId="3090056041" sldId="4872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4:01.955" v="8464" actId="20577"/>
        <pc:sldMkLst>
          <pc:docMk/>
          <pc:sldMk cId="374803214" sldId="4873"/>
        </pc:sldMkLst>
        <pc:spChg chg="mod">
          <ac:chgData name="Methawee Khamthanee" userId="e827b697-d1f4-4cc4-b7ce-51642965bc49" providerId="ADAL" clId="{43CFC727-1E30-441F-83D9-A98B1AC7ED79}" dt="2023-06-19T04:11:36.616" v="8384" actId="403"/>
          <ac:spMkLst>
            <pc:docMk/>
            <pc:sldMk cId="374803214" sldId="4873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4:01.955" v="8464" actId="20577"/>
          <ac:spMkLst>
            <pc:docMk/>
            <pc:sldMk cId="374803214" sldId="4873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4:05.149" v="8467" actId="20577"/>
        <pc:sldMkLst>
          <pc:docMk/>
          <pc:sldMk cId="4041576564" sldId="4874"/>
        </pc:sldMkLst>
        <pc:spChg chg="mod">
          <ac:chgData name="Methawee Khamthanee" userId="e827b697-d1f4-4cc4-b7ce-51642965bc49" providerId="ADAL" clId="{43CFC727-1E30-441F-83D9-A98B1AC7ED79}" dt="2023-06-16T08:56:38.250" v="3065" actId="14100"/>
          <ac:spMkLst>
            <pc:docMk/>
            <pc:sldMk cId="4041576564" sldId="4874"/>
            <ac:spMk id="14" creationId="{FCE44426-6159-4EBE-BAE9-53E58CE6B896}"/>
          </ac:spMkLst>
        </pc:spChg>
        <pc:spChg chg="mod">
          <ac:chgData name="Methawee Khamthanee" userId="e827b697-d1f4-4cc4-b7ce-51642965bc49" providerId="ADAL" clId="{43CFC727-1E30-441F-83D9-A98B1AC7ED79}" dt="2023-06-19T04:11:40.973" v="8387" actId="403"/>
          <ac:spMkLst>
            <pc:docMk/>
            <pc:sldMk cId="4041576564" sldId="4874"/>
            <ac:spMk id="18" creationId="{6013495E-51FE-4310-97AA-60F7FD679623}"/>
          </ac:spMkLst>
        </pc:spChg>
        <pc:spChg chg="mod">
          <ac:chgData name="Methawee Khamthanee" userId="e827b697-d1f4-4cc4-b7ce-51642965bc49" providerId="ADAL" clId="{43CFC727-1E30-441F-83D9-A98B1AC7ED79}" dt="2023-06-19T04:14:05.149" v="8467" actId="20577"/>
          <ac:spMkLst>
            <pc:docMk/>
            <pc:sldMk cId="4041576564" sldId="4874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6T09:24:41.909" v="5550"/>
        <pc:sldMkLst>
          <pc:docMk/>
          <pc:sldMk cId="2797293038" sldId="4875"/>
        </pc:sldMkLst>
        <pc:spChg chg="mod">
          <ac:chgData name="Methawee Khamthanee" userId="e827b697-d1f4-4cc4-b7ce-51642965bc49" providerId="ADAL" clId="{43CFC727-1E30-441F-83D9-A98B1AC7ED79}" dt="2023-06-16T09:24:41.909" v="5550"/>
          <ac:spMkLst>
            <pc:docMk/>
            <pc:sldMk cId="2797293038" sldId="4875"/>
            <ac:spMk id="4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6T08:57:07.484" v="3070"/>
        <pc:sldMkLst>
          <pc:docMk/>
          <pc:sldMk cId="1258109234" sldId="4880"/>
        </pc:sldMkLst>
        <pc:spChg chg="mod">
          <ac:chgData name="Methawee Khamthanee" userId="e827b697-d1f4-4cc4-b7ce-51642965bc49" providerId="ADAL" clId="{43CFC727-1E30-441F-83D9-A98B1AC7ED79}" dt="2023-06-16T08:57:07.484" v="3070"/>
          <ac:spMkLst>
            <pc:docMk/>
            <pc:sldMk cId="1258109234" sldId="4880"/>
            <ac:spMk id="4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1:50.210" v="8392" actId="403"/>
        <pc:sldMkLst>
          <pc:docMk/>
          <pc:sldMk cId="3295926865" sldId="4881"/>
        </pc:sldMkLst>
        <pc:spChg chg="mod">
          <ac:chgData name="Methawee Khamthanee" userId="e827b697-d1f4-4cc4-b7ce-51642965bc49" providerId="ADAL" clId="{43CFC727-1E30-441F-83D9-A98B1AC7ED79}" dt="2023-06-19T04:11:47.379" v="8390" actId="403"/>
          <ac:spMkLst>
            <pc:docMk/>
            <pc:sldMk cId="3295926865" sldId="4881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11:50.210" v="8392" actId="403"/>
          <ac:spMkLst>
            <pc:docMk/>
            <pc:sldMk cId="3295926865" sldId="4881"/>
            <ac:spMk id="14" creationId="{F4071B35-BC4B-4546-9D23-44F8A57CF1B8}"/>
          </ac:spMkLst>
        </pc:spChg>
        <pc:spChg chg="mod">
          <ac:chgData name="Methawee Khamthanee" userId="e827b697-d1f4-4cc4-b7ce-51642965bc49" providerId="ADAL" clId="{43CFC727-1E30-441F-83D9-A98B1AC7ED79}" dt="2023-06-16T08:57:45.249" v="3075"/>
          <ac:spMkLst>
            <pc:docMk/>
            <pc:sldMk cId="3295926865" sldId="4881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1:53.900" v="8394" actId="403"/>
        <pc:sldMkLst>
          <pc:docMk/>
          <pc:sldMk cId="1942449168" sldId="4882"/>
        </pc:sldMkLst>
        <pc:spChg chg="mod">
          <ac:chgData name="Methawee Khamthanee" userId="e827b697-d1f4-4cc4-b7ce-51642965bc49" providerId="ADAL" clId="{43CFC727-1E30-441F-83D9-A98B1AC7ED79}" dt="2023-06-19T04:11:53.900" v="8394" actId="403"/>
          <ac:spMkLst>
            <pc:docMk/>
            <pc:sldMk cId="1942449168" sldId="4882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8:59:34.557" v="3265"/>
          <ac:spMkLst>
            <pc:docMk/>
            <pc:sldMk cId="1942449168" sldId="4882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06.448" v="8398" actId="14100"/>
        <pc:sldMkLst>
          <pc:docMk/>
          <pc:sldMk cId="2168238137" sldId="4883"/>
        </pc:sldMkLst>
        <pc:spChg chg="mod">
          <ac:chgData name="Methawee Khamthanee" userId="e827b697-d1f4-4cc4-b7ce-51642965bc49" providerId="ADAL" clId="{43CFC727-1E30-441F-83D9-A98B1AC7ED79}" dt="2023-06-19T04:11:59.895" v="8396" actId="403"/>
          <ac:spMkLst>
            <pc:docMk/>
            <pc:sldMk cId="2168238137" sldId="4883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07:26.239" v="3914" actId="113"/>
          <ac:spMkLst>
            <pc:docMk/>
            <pc:sldMk cId="2168238137" sldId="4883"/>
            <ac:spMk id="14" creationId="{EFD62289-6861-4652-8471-87A06C2CB45A}"/>
          </ac:spMkLst>
        </pc:spChg>
        <pc:spChg chg="mod">
          <ac:chgData name="Methawee Khamthanee" userId="e827b697-d1f4-4cc4-b7ce-51642965bc49" providerId="ADAL" clId="{43CFC727-1E30-441F-83D9-A98B1AC7ED79}" dt="2023-06-16T09:03:41.840" v="3423"/>
          <ac:spMkLst>
            <pc:docMk/>
            <pc:sldMk cId="2168238137" sldId="4883"/>
            <ac:spMk id="20" creationId="{00000000-0000-0000-0000-000000000000}"/>
          </ac:spMkLst>
        </pc:spChg>
        <pc:cxnChg chg="mod">
          <ac:chgData name="Methawee Khamthanee" userId="e827b697-d1f4-4cc4-b7ce-51642965bc49" providerId="ADAL" clId="{43CFC727-1E30-441F-83D9-A98B1AC7ED79}" dt="2023-06-19T04:12:03.397" v="8397" actId="14100"/>
          <ac:cxnSpMkLst>
            <pc:docMk/>
            <pc:sldMk cId="2168238137" sldId="4883"/>
            <ac:cxnSpMk id="16" creationId="{905E2EA5-BE2A-4311-BD27-3262F38DA23A}"/>
          </ac:cxnSpMkLst>
        </pc:cxnChg>
        <pc:cxnChg chg="mod">
          <ac:chgData name="Methawee Khamthanee" userId="e827b697-d1f4-4cc4-b7ce-51642965bc49" providerId="ADAL" clId="{43CFC727-1E30-441F-83D9-A98B1AC7ED79}" dt="2023-06-19T04:12:06.448" v="8398" actId="14100"/>
          <ac:cxnSpMkLst>
            <pc:docMk/>
            <pc:sldMk cId="2168238137" sldId="4883"/>
            <ac:cxnSpMk id="18" creationId="{D9A68F1C-5F01-437F-95B4-A3C8F1AEA0B9}"/>
          </ac:cxnSpMkLst>
        </pc:cxnChg>
      </pc:sldChg>
      <pc:sldChg chg="modSp mod">
        <pc:chgData name="Methawee Khamthanee" userId="e827b697-d1f4-4cc4-b7ce-51642965bc49" providerId="ADAL" clId="{43CFC727-1E30-441F-83D9-A98B1AC7ED79}" dt="2023-06-19T04:12:11.205" v="8400" actId="403"/>
        <pc:sldMkLst>
          <pc:docMk/>
          <pc:sldMk cId="3713635688" sldId="4884"/>
        </pc:sldMkLst>
        <pc:spChg chg="mod">
          <ac:chgData name="Methawee Khamthanee" userId="e827b697-d1f4-4cc4-b7ce-51642965bc49" providerId="ADAL" clId="{43CFC727-1E30-441F-83D9-A98B1AC7ED79}" dt="2023-06-19T04:12:11.205" v="8400" actId="403"/>
          <ac:spMkLst>
            <pc:docMk/>
            <pc:sldMk cId="3713635688" sldId="4884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09:15.636" v="4065" actId="20577"/>
          <ac:spMkLst>
            <pc:docMk/>
            <pc:sldMk cId="3713635688" sldId="4884"/>
            <ac:spMk id="14" creationId="{EFD62289-6861-4652-8471-87A06C2CB45A}"/>
          </ac:spMkLst>
        </pc:spChg>
        <pc:spChg chg="mod">
          <ac:chgData name="Methawee Khamthanee" userId="e827b697-d1f4-4cc4-b7ce-51642965bc49" providerId="ADAL" clId="{43CFC727-1E30-441F-83D9-A98B1AC7ED79}" dt="2023-06-16T09:07:39.755" v="3915"/>
          <ac:spMkLst>
            <pc:docMk/>
            <pc:sldMk cId="3713635688" sldId="4884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15.900" v="8402" actId="403"/>
        <pc:sldMkLst>
          <pc:docMk/>
          <pc:sldMk cId="3268196861" sldId="4885"/>
        </pc:sldMkLst>
        <pc:spChg chg="mod">
          <ac:chgData name="Methawee Khamthanee" userId="e827b697-d1f4-4cc4-b7ce-51642965bc49" providerId="ADAL" clId="{43CFC727-1E30-441F-83D9-A98B1AC7ED79}" dt="2023-06-19T04:12:15.900" v="8402" actId="403"/>
          <ac:spMkLst>
            <pc:docMk/>
            <pc:sldMk cId="3268196861" sldId="4885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10:23.687" v="4204" actId="20577"/>
          <ac:spMkLst>
            <pc:docMk/>
            <pc:sldMk cId="3268196861" sldId="4885"/>
            <ac:spMk id="14" creationId="{EFD62289-6861-4652-8471-87A06C2CB45A}"/>
          </ac:spMkLst>
        </pc:spChg>
        <pc:spChg chg="mod">
          <ac:chgData name="Methawee Khamthanee" userId="e827b697-d1f4-4cc4-b7ce-51642965bc49" providerId="ADAL" clId="{43CFC727-1E30-441F-83D9-A98B1AC7ED79}" dt="2023-06-16T09:09:26.260" v="4066"/>
          <ac:spMkLst>
            <pc:docMk/>
            <pc:sldMk cId="3268196861" sldId="4885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21.179" v="8404" actId="403"/>
        <pc:sldMkLst>
          <pc:docMk/>
          <pc:sldMk cId="650658483" sldId="4886"/>
        </pc:sldMkLst>
        <pc:spChg chg="mod">
          <ac:chgData name="Methawee Khamthanee" userId="e827b697-d1f4-4cc4-b7ce-51642965bc49" providerId="ADAL" clId="{43CFC727-1E30-441F-83D9-A98B1AC7ED79}" dt="2023-06-19T04:12:21.179" v="8404" actId="403"/>
          <ac:spMkLst>
            <pc:docMk/>
            <pc:sldMk cId="650658483" sldId="4886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14:59.532" v="4599" actId="20577"/>
          <ac:spMkLst>
            <pc:docMk/>
            <pc:sldMk cId="650658483" sldId="4886"/>
            <ac:spMk id="14" creationId="{EFD62289-6861-4652-8471-87A06C2CB45A}"/>
          </ac:spMkLst>
        </pc:spChg>
        <pc:spChg chg="mod">
          <ac:chgData name="Methawee Khamthanee" userId="e827b697-d1f4-4cc4-b7ce-51642965bc49" providerId="ADAL" clId="{43CFC727-1E30-441F-83D9-A98B1AC7ED79}" dt="2023-06-16T09:10:36.380" v="4205"/>
          <ac:spMkLst>
            <pc:docMk/>
            <pc:sldMk cId="650658483" sldId="4886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28.474" v="8408" actId="403"/>
        <pc:sldMkLst>
          <pc:docMk/>
          <pc:sldMk cId="620834507" sldId="4887"/>
        </pc:sldMkLst>
        <pc:spChg chg="mod">
          <ac:chgData name="Methawee Khamthanee" userId="e827b697-d1f4-4cc4-b7ce-51642965bc49" providerId="ADAL" clId="{43CFC727-1E30-441F-83D9-A98B1AC7ED79}" dt="2023-06-19T04:12:25.382" v="8406" actId="403"/>
          <ac:spMkLst>
            <pc:docMk/>
            <pc:sldMk cId="620834507" sldId="4887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15:35.403" v="4655" actId="20577"/>
          <ac:spMkLst>
            <pc:docMk/>
            <pc:sldMk cId="620834507" sldId="4887"/>
            <ac:spMk id="17" creationId="{44C72BD5-949B-4C52-8D2B-E5E01F6A6A94}"/>
          </ac:spMkLst>
        </pc:spChg>
        <pc:spChg chg="mod">
          <ac:chgData name="Methawee Khamthanee" userId="e827b697-d1f4-4cc4-b7ce-51642965bc49" providerId="ADAL" clId="{43CFC727-1E30-441F-83D9-A98B1AC7ED79}" dt="2023-06-16T09:15:21.569" v="4600"/>
          <ac:spMkLst>
            <pc:docMk/>
            <pc:sldMk cId="620834507" sldId="4887"/>
            <ac:spMk id="20" creationId="{00000000-0000-0000-0000-000000000000}"/>
          </ac:spMkLst>
        </pc:spChg>
        <pc:spChg chg="mod">
          <ac:chgData name="Methawee Khamthanee" userId="e827b697-d1f4-4cc4-b7ce-51642965bc49" providerId="ADAL" clId="{43CFC727-1E30-441F-83D9-A98B1AC7ED79}" dt="2023-06-19T04:12:28.474" v="8408" actId="403"/>
          <ac:spMkLst>
            <pc:docMk/>
            <pc:sldMk cId="620834507" sldId="4887"/>
            <ac:spMk id="21" creationId="{0BB4B738-B3E3-4B2E-B155-47463DFEDFCF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32.596" v="8410" actId="403"/>
        <pc:sldMkLst>
          <pc:docMk/>
          <pc:sldMk cId="3536491140" sldId="4888"/>
        </pc:sldMkLst>
        <pc:spChg chg="mod">
          <ac:chgData name="Methawee Khamthanee" userId="e827b697-d1f4-4cc4-b7ce-51642965bc49" providerId="ADAL" clId="{43CFC727-1E30-441F-83D9-A98B1AC7ED79}" dt="2023-06-19T04:12:32.596" v="8410" actId="403"/>
          <ac:spMkLst>
            <pc:docMk/>
            <pc:sldMk cId="3536491140" sldId="4888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24:17.043" v="5549" actId="14100"/>
          <ac:spMkLst>
            <pc:docMk/>
            <pc:sldMk cId="3536491140" sldId="4888"/>
            <ac:spMk id="14" creationId="{B7A3E883-E803-41C2-82C3-0F2C5061696C}"/>
          </ac:spMkLst>
        </pc:spChg>
        <pc:spChg chg="mod">
          <ac:chgData name="Methawee Khamthanee" userId="e827b697-d1f4-4cc4-b7ce-51642965bc49" providerId="ADAL" clId="{43CFC727-1E30-441F-83D9-A98B1AC7ED79}" dt="2023-06-16T09:22:28.260" v="5193"/>
          <ac:spMkLst>
            <pc:docMk/>
            <pc:sldMk cId="3536491140" sldId="4888"/>
            <ac:spMk id="20" creationId="{00000000-0000-0000-0000-000000000000}"/>
          </ac:spMkLst>
        </pc:spChg>
        <pc:picChg chg="mod">
          <ac:chgData name="Methawee Khamthanee" userId="e827b697-d1f4-4cc4-b7ce-51642965bc49" providerId="ADAL" clId="{43CFC727-1E30-441F-83D9-A98B1AC7ED79}" dt="2023-06-16T09:22:30.069" v="5194" actId="1076"/>
          <ac:picMkLst>
            <pc:docMk/>
            <pc:sldMk cId="3536491140" sldId="4888"/>
            <ac:picMk id="6" creationId="{ED3D7440-A152-44E6-A997-E3BA9A0DC8BA}"/>
          </ac:picMkLst>
        </pc:picChg>
      </pc:sldChg>
      <pc:sldChg chg="modSp mod">
        <pc:chgData name="Methawee Khamthanee" userId="e827b697-d1f4-4cc4-b7ce-51642965bc49" providerId="ADAL" clId="{43CFC727-1E30-441F-83D9-A98B1AC7ED79}" dt="2023-06-19T04:12:38.052" v="8412" actId="403"/>
        <pc:sldMkLst>
          <pc:docMk/>
          <pc:sldMk cId="950990223" sldId="4890"/>
        </pc:sldMkLst>
        <pc:spChg chg="mod">
          <ac:chgData name="Methawee Khamthanee" userId="e827b697-d1f4-4cc4-b7ce-51642965bc49" providerId="ADAL" clId="{43CFC727-1E30-441F-83D9-A98B1AC7ED79}" dt="2023-06-19T04:12:38.052" v="8412" actId="403"/>
          <ac:spMkLst>
            <pc:docMk/>
            <pc:sldMk cId="950990223" sldId="4890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32:23.277" v="5602" actId="20577"/>
          <ac:spMkLst>
            <pc:docMk/>
            <pc:sldMk cId="950990223" sldId="4890"/>
            <ac:spMk id="14" creationId="{B7A3E883-E803-41C2-82C3-0F2C5061696C}"/>
          </ac:spMkLst>
        </pc:spChg>
        <pc:spChg chg="mod">
          <ac:chgData name="Methawee Khamthanee" userId="e827b697-d1f4-4cc4-b7ce-51642965bc49" providerId="ADAL" clId="{43CFC727-1E30-441F-83D9-A98B1AC7ED79}" dt="2023-06-16T09:25:00.793" v="5554" actId="20577"/>
          <ac:spMkLst>
            <pc:docMk/>
            <pc:sldMk cId="950990223" sldId="4890"/>
            <ac:spMk id="20" creationId="{00000000-0000-0000-0000-000000000000}"/>
          </ac:spMkLst>
        </pc:spChg>
        <pc:cxnChg chg="mod">
          <ac:chgData name="Methawee Khamthanee" userId="e827b697-d1f4-4cc4-b7ce-51642965bc49" providerId="ADAL" clId="{43CFC727-1E30-441F-83D9-A98B1AC7ED79}" dt="2023-06-16T09:32:09.605" v="5556" actId="20577"/>
          <ac:cxnSpMkLst>
            <pc:docMk/>
            <pc:sldMk cId="950990223" sldId="4890"/>
            <ac:cxnSpMk id="12" creationId="{E50B3877-A1C5-4FEB-89B1-F202D6C173AB}"/>
          </ac:cxnSpMkLst>
        </pc:cxnChg>
      </pc:sldChg>
      <pc:sldChg chg="modSp mod">
        <pc:chgData name="Methawee Khamthanee" userId="e827b697-d1f4-4cc4-b7ce-51642965bc49" providerId="ADAL" clId="{43CFC727-1E30-441F-83D9-A98B1AC7ED79}" dt="2023-06-19T04:12:42.011" v="8414" actId="403"/>
        <pc:sldMkLst>
          <pc:docMk/>
          <pc:sldMk cId="2457348014" sldId="4892"/>
        </pc:sldMkLst>
        <pc:spChg chg="mod">
          <ac:chgData name="Methawee Khamthanee" userId="e827b697-d1f4-4cc4-b7ce-51642965bc49" providerId="ADAL" clId="{43CFC727-1E30-441F-83D9-A98B1AC7ED79}" dt="2023-06-19T04:12:42.011" v="8414" actId="403"/>
          <ac:spMkLst>
            <pc:docMk/>
            <pc:sldMk cId="2457348014" sldId="4892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3:34:09.035" v="7826" actId="20577"/>
          <ac:spMkLst>
            <pc:docMk/>
            <pc:sldMk cId="2457348014" sldId="4892"/>
            <ac:spMk id="14" creationId="{B7A3E883-E803-41C2-82C3-0F2C5061696C}"/>
          </ac:spMkLst>
        </pc:spChg>
        <pc:spChg chg="mod">
          <ac:chgData name="Methawee Khamthanee" userId="e827b697-d1f4-4cc4-b7ce-51642965bc49" providerId="ADAL" clId="{43CFC727-1E30-441F-83D9-A98B1AC7ED79}" dt="2023-06-16T09:34:06.134" v="5750"/>
          <ac:spMkLst>
            <pc:docMk/>
            <pc:sldMk cId="2457348014" sldId="4892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46.461" v="8416" actId="403"/>
        <pc:sldMkLst>
          <pc:docMk/>
          <pc:sldMk cId="3695014260" sldId="4893"/>
        </pc:sldMkLst>
        <pc:spChg chg="mod">
          <ac:chgData name="Methawee Khamthanee" userId="e827b697-d1f4-4cc4-b7ce-51642965bc49" providerId="ADAL" clId="{43CFC727-1E30-441F-83D9-A98B1AC7ED79}" dt="2023-06-19T04:12:46.461" v="8416" actId="403"/>
          <ac:spMkLst>
            <pc:docMk/>
            <pc:sldMk cId="3695014260" sldId="4893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35:30.489" v="5908" actId="20577"/>
          <ac:spMkLst>
            <pc:docMk/>
            <pc:sldMk cId="3695014260" sldId="4893"/>
            <ac:spMk id="14" creationId="{B7A3E883-E803-41C2-82C3-0F2C5061696C}"/>
          </ac:spMkLst>
        </pc:spChg>
        <pc:spChg chg="mod">
          <ac:chgData name="Methawee Khamthanee" userId="e827b697-d1f4-4cc4-b7ce-51642965bc49" providerId="ADAL" clId="{43CFC727-1E30-441F-83D9-A98B1AC7ED79}" dt="2023-06-16T09:35:10.189" v="5861"/>
          <ac:spMkLst>
            <pc:docMk/>
            <pc:sldMk cId="3695014260" sldId="4893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6T09:40:57.208" v="6390" actId="14100"/>
        <pc:sldMkLst>
          <pc:docMk/>
          <pc:sldMk cId="17128636" sldId="4896"/>
        </pc:sldMkLst>
        <pc:spChg chg="mod">
          <ac:chgData name="Methawee Khamthanee" userId="e827b697-d1f4-4cc4-b7ce-51642965bc49" providerId="ADAL" clId="{43CFC727-1E30-441F-83D9-A98B1AC7ED79}" dt="2023-06-16T09:40:57.208" v="6390" actId="14100"/>
          <ac:spMkLst>
            <pc:docMk/>
            <pc:sldMk cId="17128636" sldId="4896"/>
            <ac:spMk id="4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4:12:52.638" v="8418" actId="403"/>
        <pc:sldMkLst>
          <pc:docMk/>
          <pc:sldMk cId="2403418991" sldId="4897"/>
        </pc:sldMkLst>
        <pc:spChg chg="mod">
          <ac:chgData name="Methawee Khamthanee" userId="e827b697-d1f4-4cc4-b7ce-51642965bc49" providerId="ADAL" clId="{43CFC727-1E30-441F-83D9-A98B1AC7ED79}" dt="2023-06-16T09:44:06.907" v="6451" actId="20577"/>
          <ac:spMkLst>
            <pc:docMk/>
            <pc:sldMk cId="2403418991" sldId="4897"/>
            <ac:spMk id="12" creationId="{61BF6E08-98D0-400C-B2C4-E8F4BCDE64BD}"/>
          </ac:spMkLst>
        </pc:spChg>
        <pc:spChg chg="mod">
          <ac:chgData name="Methawee Khamthanee" userId="e827b697-d1f4-4cc4-b7ce-51642965bc49" providerId="ADAL" clId="{43CFC727-1E30-441F-83D9-A98B1AC7ED79}" dt="2023-06-19T04:12:52.638" v="8418" actId="403"/>
          <ac:spMkLst>
            <pc:docMk/>
            <pc:sldMk cId="2403418991" sldId="4897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41:24.841" v="6392" actId="20577"/>
          <ac:spMkLst>
            <pc:docMk/>
            <pc:sldMk cId="2403418991" sldId="4897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3:50:35.392" v="8114" actId="403"/>
        <pc:sldMkLst>
          <pc:docMk/>
          <pc:sldMk cId="3099826507" sldId="4898"/>
        </pc:sldMkLst>
        <pc:spChg chg="mod">
          <ac:chgData name="Methawee Khamthanee" userId="e827b697-d1f4-4cc4-b7ce-51642965bc49" providerId="ADAL" clId="{43CFC727-1E30-441F-83D9-A98B1AC7ED79}" dt="2023-06-16T09:48:47.090" v="6681"/>
          <ac:spMkLst>
            <pc:docMk/>
            <pc:sldMk cId="3099826507" sldId="4898"/>
            <ac:spMk id="8" creationId="{3D7826AB-8E7D-45C6-8CF8-9370C97C284D}"/>
          </ac:spMkLst>
        </pc:spChg>
        <pc:spChg chg="mod">
          <ac:chgData name="Methawee Khamthanee" userId="e827b697-d1f4-4cc4-b7ce-51642965bc49" providerId="ADAL" clId="{43CFC727-1E30-441F-83D9-A98B1AC7ED79}" dt="2023-06-16T09:49:03.575" v="6683" actId="14100"/>
          <ac:spMkLst>
            <pc:docMk/>
            <pc:sldMk cId="3099826507" sldId="4898"/>
            <ac:spMk id="12" creationId="{244AFED5-805A-4999-9FD5-B1640BACAF9D}"/>
          </ac:spMkLst>
        </pc:spChg>
        <pc:spChg chg="mod">
          <ac:chgData name="Methawee Khamthanee" userId="e827b697-d1f4-4cc4-b7ce-51642965bc49" providerId="ADAL" clId="{43CFC727-1E30-441F-83D9-A98B1AC7ED79}" dt="2023-06-19T03:50:35.392" v="8114" actId="403"/>
          <ac:spMkLst>
            <pc:docMk/>
            <pc:sldMk cId="3099826507" sldId="4898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2:06:00.370" v="7436" actId="20577"/>
          <ac:spMkLst>
            <pc:docMk/>
            <pc:sldMk cId="3099826507" sldId="4898"/>
            <ac:spMk id="14" creationId="{CE623515-E605-4340-A844-7419178DD10D}"/>
          </ac:spMkLst>
        </pc:spChg>
      </pc:sldChg>
      <pc:sldChg chg="modSp mod">
        <pc:chgData name="Methawee Khamthanee" userId="e827b697-d1f4-4cc4-b7ce-51642965bc49" providerId="ADAL" clId="{43CFC727-1E30-441F-83D9-A98B1AC7ED79}" dt="2023-06-19T03:50:48.402" v="8116" actId="403"/>
        <pc:sldMkLst>
          <pc:docMk/>
          <pc:sldMk cId="3901517921" sldId="4899"/>
        </pc:sldMkLst>
        <pc:spChg chg="mod">
          <ac:chgData name="Methawee Khamthanee" userId="e827b697-d1f4-4cc4-b7ce-51642965bc49" providerId="ADAL" clId="{43CFC727-1E30-441F-83D9-A98B1AC7ED79}" dt="2023-06-19T03:50:48.402" v="8116" actId="403"/>
          <ac:spMkLst>
            <pc:docMk/>
            <pc:sldMk cId="3901517921" sldId="4899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6T09:52:07.641" v="6873" actId="20577"/>
          <ac:spMkLst>
            <pc:docMk/>
            <pc:sldMk cId="3901517921" sldId="4899"/>
            <ac:spMk id="14" creationId="{60E96B45-9DAD-4B31-83C2-2EA257A8402A}"/>
          </ac:spMkLst>
        </pc:spChg>
        <pc:spChg chg="mod">
          <ac:chgData name="Methawee Khamthanee" userId="e827b697-d1f4-4cc4-b7ce-51642965bc49" providerId="ADAL" clId="{43CFC727-1E30-441F-83D9-A98B1AC7ED79}" dt="2023-06-16T09:51:41.816" v="6845"/>
          <ac:spMkLst>
            <pc:docMk/>
            <pc:sldMk cId="3901517921" sldId="4899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3:50:57.941" v="8118" actId="403"/>
        <pc:sldMkLst>
          <pc:docMk/>
          <pc:sldMk cId="2991826803" sldId="4900"/>
        </pc:sldMkLst>
        <pc:spChg chg="mod">
          <ac:chgData name="Methawee Khamthanee" userId="e827b697-d1f4-4cc4-b7ce-51642965bc49" providerId="ADAL" clId="{43CFC727-1E30-441F-83D9-A98B1AC7ED79}" dt="2023-06-19T03:50:57.941" v="8118" actId="403"/>
          <ac:spMkLst>
            <pc:docMk/>
            <pc:sldMk cId="2991826803" sldId="4900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2:05:16.653" v="7321" actId="20577"/>
          <ac:spMkLst>
            <pc:docMk/>
            <pc:sldMk cId="2991826803" sldId="4900"/>
            <ac:spMk id="14" creationId="{21245BA7-5A63-44EB-8347-D6DBCA26071D}"/>
          </ac:spMkLst>
        </pc:spChg>
        <pc:spChg chg="mod">
          <ac:chgData name="Methawee Khamthanee" userId="e827b697-d1f4-4cc4-b7ce-51642965bc49" providerId="ADAL" clId="{43CFC727-1E30-441F-83D9-A98B1AC7ED79}" dt="2023-06-16T09:54:35.105" v="7053"/>
          <ac:spMkLst>
            <pc:docMk/>
            <pc:sldMk cId="2991826803" sldId="4900"/>
            <ac:spMk id="20" creationId="{00000000-0000-0000-0000-000000000000}"/>
          </ac:spMkLst>
        </pc:spChg>
      </pc:sldChg>
      <pc:sldChg chg="addSp delSp modSp mod">
        <pc:chgData name="Methawee Khamthanee" userId="e827b697-d1f4-4cc4-b7ce-51642965bc49" providerId="ADAL" clId="{43CFC727-1E30-441F-83D9-A98B1AC7ED79}" dt="2023-06-19T04:03:15.938" v="8147" actId="20577"/>
        <pc:sldMkLst>
          <pc:docMk/>
          <pc:sldMk cId="1280415731" sldId="4902"/>
        </pc:sldMkLst>
        <pc:spChg chg="mod">
          <ac:chgData name="Methawee Khamthanee" userId="e827b697-d1f4-4cc4-b7ce-51642965bc49" providerId="ADAL" clId="{43CFC727-1E30-441F-83D9-A98B1AC7ED79}" dt="2023-06-19T04:03:15.938" v="8147" actId="20577"/>
          <ac:spMkLst>
            <pc:docMk/>
            <pc:sldMk cId="1280415731" sldId="4902"/>
            <ac:spMk id="13" creationId="{9B063656-803B-4E3B-8597-C26CA9ED1F24}"/>
          </ac:spMkLst>
        </pc:spChg>
        <pc:spChg chg="mod">
          <ac:chgData name="Methawee Khamthanee" userId="e827b697-d1f4-4cc4-b7ce-51642965bc49" providerId="ADAL" clId="{43CFC727-1E30-441F-83D9-A98B1AC7ED79}" dt="2023-06-19T04:03:07.183" v="8137" actId="20577"/>
          <ac:spMkLst>
            <pc:docMk/>
            <pc:sldMk cId="1280415731" sldId="4902"/>
            <ac:spMk id="14" creationId="{21245BA7-5A63-44EB-8347-D6DBCA26071D}"/>
          </ac:spMkLst>
        </pc:spChg>
        <pc:spChg chg="mod">
          <ac:chgData name="Methawee Khamthanee" userId="e827b697-d1f4-4cc4-b7ce-51642965bc49" providerId="ADAL" clId="{43CFC727-1E30-441F-83D9-A98B1AC7ED79}" dt="2023-06-16T09:55:48.848" v="7143"/>
          <ac:spMkLst>
            <pc:docMk/>
            <pc:sldMk cId="1280415731" sldId="4902"/>
            <ac:spMk id="20" creationId="{00000000-0000-0000-0000-000000000000}"/>
          </ac:spMkLst>
        </pc:spChg>
        <pc:picChg chg="add mod ord">
          <ac:chgData name="Methawee Khamthanee" userId="e827b697-d1f4-4cc4-b7ce-51642965bc49" providerId="ADAL" clId="{43CFC727-1E30-441F-83D9-A98B1AC7ED79}" dt="2023-06-19T04:02:58.055" v="8127" actId="1076"/>
          <ac:picMkLst>
            <pc:docMk/>
            <pc:sldMk cId="1280415731" sldId="4902"/>
            <ac:picMk id="4" creationId="{422D4979-AD2B-03F9-4553-71E67C054CB3}"/>
          </ac:picMkLst>
        </pc:picChg>
        <pc:picChg chg="del">
          <ac:chgData name="Methawee Khamthanee" userId="e827b697-d1f4-4cc4-b7ce-51642965bc49" providerId="ADAL" clId="{43CFC727-1E30-441F-83D9-A98B1AC7ED79}" dt="2023-06-19T04:02:38.132" v="8121" actId="21"/>
          <ac:picMkLst>
            <pc:docMk/>
            <pc:sldMk cId="1280415731" sldId="4902"/>
            <ac:picMk id="3074" creationId="{9BFE0F8F-A4FE-4CBE-AAC6-6576CAE9BA0D}"/>
          </ac:picMkLst>
        </pc:picChg>
      </pc:sldChg>
      <pc:sldChg chg="modSp mod">
        <pc:chgData name="Methawee Khamthanee" userId="e827b697-d1f4-4cc4-b7ce-51642965bc49" providerId="ADAL" clId="{43CFC727-1E30-441F-83D9-A98B1AC7ED79}" dt="2023-06-19T02:07:39.107" v="7458" actId="20577"/>
        <pc:sldMkLst>
          <pc:docMk/>
          <pc:sldMk cId="1603053781" sldId="4904"/>
        </pc:sldMkLst>
        <pc:spChg chg="mod">
          <ac:chgData name="Methawee Khamthanee" userId="e827b697-d1f4-4cc4-b7ce-51642965bc49" providerId="ADAL" clId="{43CFC727-1E30-441F-83D9-A98B1AC7ED79}" dt="2023-06-19T02:07:39.107" v="7458" actId="20577"/>
          <ac:spMkLst>
            <pc:docMk/>
            <pc:sldMk cId="1603053781" sldId="4904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07:13.732" v="7437"/>
          <ac:spMkLst>
            <pc:docMk/>
            <pc:sldMk cId="1603053781" sldId="4904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08:18.644" v="7463"/>
        <pc:sldMkLst>
          <pc:docMk/>
          <pc:sldMk cId="4034251400" sldId="4905"/>
        </pc:sldMkLst>
        <pc:spChg chg="mod">
          <ac:chgData name="Methawee Khamthanee" userId="e827b697-d1f4-4cc4-b7ce-51642965bc49" providerId="ADAL" clId="{43CFC727-1E30-441F-83D9-A98B1AC7ED79}" dt="2023-06-19T02:08:07.008" v="7462" actId="20577"/>
          <ac:spMkLst>
            <pc:docMk/>
            <pc:sldMk cId="4034251400" sldId="4905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08:18.644" v="7463"/>
          <ac:spMkLst>
            <pc:docMk/>
            <pc:sldMk cId="4034251400" sldId="4905"/>
            <ac:spMk id="14" creationId="{21245BA7-5A63-44EB-8347-D6DBCA26071D}"/>
          </ac:spMkLst>
        </pc:spChg>
        <pc:spChg chg="mod">
          <ac:chgData name="Methawee Khamthanee" userId="e827b697-d1f4-4cc4-b7ce-51642965bc49" providerId="ADAL" clId="{43CFC727-1E30-441F-83D9-A98B1AC7ED79}" dt="2023-06-19T02:07:55.599" v="7460" actId="20577"/>
          <ac:spMkLst>
            <pc:docMk/>
            <pc:sldMk cId="4034251400" sldId="4905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08:52.935" v="7466" actId="20577"/>
        <pc:sldMkLst>
          <pc:docMk/>
          <pc:sldMk cId="820895831" sldId="4906"/>
        </pc:sldMkLst>
        <pc:spChg chg="mod">
          <ac:chgData name="Methawee Khamthanee" userId="e827b697-d1f4-4cc4-b7ce-51642965bc49" providerId="ADAL" clId="{43CFC727-1E30-441F-83D9-A98B1AC7ED79}" dt="2023-06-19T02:08:52.935" v="7466" actId="20577"/>
          <ac:spMkLst>
            <pc:docMk/>
            <pc:sldMk cId="820895831" sldId="4906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08:32.195" v="7464"/>
          <ac:spMkLst>
            <pc:docMk/>
            <pc:sldMk cId="820895831" sldId="4906"/>
            <ac:spMk id="9" creationId="{0E349E3A-7461-A1AB-BB90-5FC6A91994D1}"/>
          </ac:spMkLst>
        </pc:spChg>
      </pc:sldChg>
      <pc:sldChg chg="addSp delSp modSp mod">
        <pc:chgData name="Methawee Khamthanee" userId="e827b697-d1f4-4cc4-b7ce-51642965bc49" providerId="ADAL" clId="{43CFC727-1E30-441F-83D9-A98B1AC7ED79}" dt="2023-06-19T02:10:36.293" v="7529" actId="403"/>
        <pc:sldMkLst>
          <pc:docMk/>
          <pc:sldMk cId="1109394032" sldId="4907"/>
        </pc:sldMkLst>
        <pc:spChg chg="add del mod">
          <ac:chgData name="Methawee Khamthanee" userId="e827b697-d1f4-4cc4-b7ce-51642965bc49" providerId="ADAL" clId="{43CFC727-1E30-441F-83D9-A98B1AC7ED79}" dt="2023-06-19T02:09:53.056" v="7475"/>
          <ac:spMkLst>
            <pc:docMk/>
            <pc:sldMk cId="1109394032" sldId="4907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0:36.293" v="7529" actId="403"/>
          <ac:spMkLst>
            <pc:docMk/>
            <pc:sldMk cId="1109394032" sldId="4907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09:19.102" v="7468"/>
        <pc:sldMkLst>
          <pc:docMk/>
          <pc:sldMk cId="1199960921" sldId="4909"/>
        </pc:sldMkLst>
        <pc:spChg chg="mod">
          <ac:chgData name="Methawee Khamthanee" userId="e827b697-d1f4-4cc4-b7ce-51642965bc49" providerId="ADAL" clId="{43CFC727-1E30-441F-83D9-A98B1AC7ED79}" dt="2023-06-19T02:09:19.102" v="7468"/>
          <ac:spMkLst>
            <pc:docMk/>
            <pc:sldMk cId="1199960921" sldId="4909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09:12.172" v="7467"/>
          <ac:spMkLst>
            <pc:docMk/>
            <pc:sldMk cId="1199960921" sldId="4909"/>
            <ac:spMk id="14" creationId="{56F3679F-A197-8B64-469F-31D28695DF5E}"/>
          </ac:spMkLst>
        </pc:spChg>
      </pc:sldChg>
      <pc:sldChg chg="modSp mod">
        <pc:chgData name="Methawee Khamthanee" userId="e827b697-d1f4-4cc4-b7ce-51642965bc49" providerId="ADAL" clId="{43CFC727-1E30-441F-83D9-A98B1AC7ED79}" dt="2023-06-19T02:11:38.019" v="7536" actId="14100"/>
        <pc:sldMkLst>
          <pc:docMk/>
          <pc:sldMk cId="2673554212" sldId="4910"/>
        </pc:sldMkLst>
        <pc:spChg chg="mod">
          <ac:chgData name="Methawee Khamthanee" userId="e827b697-d1f4-4cc4-b7ce-51642965bc49" providerId="ADAL" clId="{43CFC727-1E30-441F-83D9-A98B1AC7ED79}" dt="2023-06-19T02:11:18.807" v="7532"/>
          <ac:spMkLst>
            <pc:docMk/>
            <pc:sldMk cId="2673554212" sldId="4910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1:38.019" v="7536" actId="14100"/>
          <ac:spMkLst>
            <pc:docMk/>
            <pc:sldMk cId="2673554212" sldId="4910"/>
            <ac:spMk id="20" creationId="{00000000-0000-0000-0000-000000000000}"/>
          </ac:spMkLst>
        </pc:spChg>
        <pc:picChg chg="mod">
          <ac:chgData name="Methawee Khamthanee" userId="e827b697-d1f4-4cc4-b7ce-51642965bc49" providerId="ADAL" clId="{43CFC727-1E30-441F-83D9-A98B1AC7ED79}" dt="2023-06-19T02:11:25.202" v="7534" actId="1076"/>
          <ac:picMkLst>
            <pc:docMk/>
            <pc:sldMk cId="2673554212" sldId="4910"/>
            <ac:picMk id="7" creationId="{690ECCD5-2378-AB70-3D71-5ED3874E5F41}"/>
          </ac:picMkLst>
        </pc:picChg>
      </pc:sldChg>
      <pc:sldChg chg="modSp mod">
        <pc:chgData name="Methawee Khamthanee" userId="e827b697-d1f4-4cc4-b7ce-51642965bc49" providerId="ADAL" clId="{43CFC727-1E30-441F-83D9-A98B1AC7ED79}" dt="2023-06-19T02:11:58.658" v="7539"/>
        <pc:sldMkLst>
          <pc:docMk/>
          <pc:sldMk cId="1372501364" sldId="4911"/>
        </pc:sldMkLst>
        <pc:spChg chg="mod">
          <ac:chgData name="Methawee Khamthanee" userId="e827b697-d1f4-4cc4-b7ce-51642965bc49" providerId="ADAL" clId="{43CFC727-1E30-441F-83D9-A98B1AC7ED79}" dt="2023-06-19T02:11:51.439" v="7538"/>
          <ac:spMkLst>
            <pc:docMk/>
            <pc:sldMk cId="1372501364" sldId="4911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1:58.658" v="7539"/>
          <ac:spMkLst>
            <pc:docMk/>
            <pc:sldMk cId="1372501364" sldId="4911"/>
            <ac:spMk id="9" creationId="{018798D3-E9FD-5037-C3CB-A1DD22703032}"/>
          </ac:spMkLst>
        </pc:spChg>
        <pc:spChg chg="mod">
          <ac:chgData name="Methawee Khamthanee" userId="e827b697-d1f4-4cc4-b7ce-51642965bc49" providerId="ADAL" clId="{43CFC727-1E30-441F-83D9-A98B1AC7ED79}" dt="2023-06-19T02:11:42.543" v="7537"/>
          <ac:spMkLst>
            <pc:docMk/>
            <pc:sldMk cId="1372501364" sldId="4911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12:24.104" v="7541"/>
        <pc:sldMkLst>
          <pc:docMk/>
          <pc:sldMk cId="3566499697" sldId="4912"/>
        </pc:sldMkLst>
        <pc:spChg chg="mod">
          <ac:chgData name="Methawee Khamthanee" userId="e827b697-d1f4-4cc4-b7ce-51642965bc49" providerId="ADAL" clId="{43CFC727-1E30-441F-83D9-A98B1AC7ED79}" dt="2023-06-19T02:12:24.104" v="7541"/>
          <ac:spMkLst>
            <pc:docMk/>
            <pc:sldMk cId="3566499697" sldId="4912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2:09.997" v="7540"/>
          <ac:spMkLst>
            <pc:docMk/>
            <pc:sldMk cId="3566499697" sldId="4912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12:43.704" v="7543"/>
        <pc:sldMkLst>
          <pc:docMk/>
          <pc:sldMk cId="3734581575" sldId="4913"/>
        </pc:sldMkLst>
        <pc:spChg chg="mod">
          <ac:chgData name="Methawee Khamthanee" userId="e827b697-d1f4-4cc4-b7ce-51642965bc49" providerId="ADAL" clId="{43CFC727-1E30-441F-83D9-A98B1AC7ED79}" dt="2023-06-19T02:12:43.704" v="7543"/>
          <ac:spMkLst>
            <pc:docMk/>
            <pc:sldMk cId="3734581575" sldId="4913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2:37.626" v="7542"/>
          <ac:spMkLst>
            <pc:docMk/>
            <pc:sldMk cId="3734581575" sldId="4913"/>
            <ac:spMk id="20" creationId="{00000000-0000-0000-0000-000000000000}"/>
          </ac:spMkLst>
        </pc:spChg>
      </pc:sldChg>
      <pc:sldChg chg="modSp mod">
        <pc:chgData name="Methawee Khamthanee" userId="e827b697-d1f4-4cc4-b7ce-51642965bc49" providerId="ADAL" clId="{43CFC727-1E30-441F-83D9-A98B1AC7ED79}" dt="2023-06-19T02:13:19.008" v="7592"/>
        <pc:sldMkLst>
          <pc:docMk/>
          <pc:sldMk cId="3044191708" sldId="4914"/>
        </pc:sldMkLst>
        <pc:spChg chg="mod">
          <ac:chgData name="Methawee Khamthanee" userId="e827b697-d1f4-4cc4-b7ce-51642965bc49" providerId="ADAL" clId="{43CFC727-1E30-441F-83D9-A98B1AC7ED79}" dt="2023-06-19T02:13:19.008" v="7592"/>
          <ac:spMkLst>
            <pc:docMk/>
            <pc:sldMk cId="3044191708" sldId="4914"/>
            <ac:spMk id="2" creationId="{80A6D919-D32F-465F-BCD4-5A566E3A126D}"/>
          </ac:spMkLst>
        </pc:spChg>
        <pc:spChg chg="mod">
          <ac:chgData name="Methawee Khamthanee" userId="e827b697-d1f4-4cc4-b7ce-51642965bc49" providerId="ADAL" clId="{43CFC727-1E30-441F-83D9-A98B1AC7ED79}" dt="2023-06-19T02:13:09.663" v="7591" actId="20577"/>
          <ac:spMkLst>
            <pc:docMk/>
            <pc:sldMk cId="3044191708" sldId="4914"/>
            <ac:spMk id="20" creationId="{00000000-0000-0000-0000-000000000000}"/>
          </ac:spMkLst>
        </pc:spChg>
      </pc:sldChg>
      <pc:sldChg chg="addSp delSp modSp add mod ord">
        <pc:chgData name="Methawee Khamthanee" userId="e827b697-d1f4-4cc4-b7ce-51642965bc49" providerId="ADAL" clId="{43CFC727-1E30-441F-83D9-A98B1AC7ED79}" dt="2023-06-19T03:43:54.851" v="8009" actId="20577"/>
        <pc:sldMkLst>
          <pc:docMk/>
          <pc:sldMk cId="1922212935" sldId="4915"/>
        </pc:sldMkLst>
        <pc:spChg chg="add del mod">
          <ac:chgData name="Methawee Khamthanee" userId="e827b697-d1f4-4cc4-b7ce-51642965bc49" providerId="ADAL" clId="{43CFC727-1E30-441F-83D9-A98B1AC7ED79}" dt="2023-06-19T03:43:11.054" v="7937" actId="21"/>
          <ac:spMkLst>
            <pc:docMk/>
            <pc:sldMk cId="1922212935" sldId="4915"/>
            <ac:spMk id="2" creationId="{FEB39CC8-C379-77E1-E8EA-8253A5B57D3D}"/>
          </ac:spMkLst>
        </pc:spChg>
        <pc:spChg chg="mod">
          <ac:chgData name="Methawee Khamthanee" userId="e827b697-d1f4-4cc4-b7ce-51642965bc49" providerId="ADAL" clId="{43CFC727-1E30-441F-83D9-A98B1AC7ED79}" dt="2023-06-19T03:42:57.648" v="7932" actId="20577"/>
          <ac:spMkLst>
            <pc:docMk/>
            <pc:sldMk cId="1922212935" sldId="4915"/>
            <ac:spMk id="12" creationId="{61BF6E08-98D0-400C-B2C4-E8F4BCDE64BD}"/>
          </ac:spMkLst>
        </pc:spChg>
        <pc:spChg chg="mod">
          <ac:chgData name="Methawee Khamthanee" userId="e827b697-d1f4-4cc4-b7ce-51642965bc49" providerId="ADAL" clId="{43CFC727-1E30-441F-83D9-A98B1AC7ED79}" dt="2023-06-19T03:43:54.851" v="8009" actId="20577"/>
          <ac:spMkLst>
            <pc:docMk/>
            <pc:sldMk cId="1922212935" sldId="4915"/>
            <ac:spMk id="13" creationId="{9B063656-803B-4E3B-8597-C26CA9ED1F24}"/>
          </ac:spMkLst>
        </pc:spChg>
        <pc:spChg chg="del">
          <ac:chgData name="Methawee Khamthanee" userId="e827b697-d1f4-4cc4-b7ce-51642965bc49" providerId="ADAL" clId="{43CFC727-1E30-441F-83D9-A98B1AC7ED79}" dt="2023-06-19T03:43:08.429" v="7935" actId="21"/>
          <ac:spMkLst>
            <pc:docMk/>
            <pc:sldMk cId="1922212935" sldId="4915"/>
            <ac:spMk id="19" creationId="{62834D19-A728-43A7-BCB8-45C8F67CE072}"/>
          </ac:spMkLst>
        </pc:spChg>
        <pc:spChg chg="del">
          <ac:chgData name="Methawee Khamthanee" userId="e827b697-d1f4-4cc4-b7ce-51642965bc49" providerId="ADAL" clId="{43CFC727-1E30-441F-83D9-A98B1AC7ED79}" dt="2023-06-19T03:43:06.564" v="7934" actId="21"/>
          <ac:spMkLst>
            <pc:docMk/>
            <pc:sldMk cId="1922212935" sldId="4915"/>
            <ac:spMk id="21" creationId="{6F646268-2170-426A-86E1-9217F84AA054}"/>
          </ac:spMkLst>
        </pc:spChg>
        <pc:picChg chg="del">
          <ac:chgData name="Methawee Khamthanee" userId="e827b697-d1f4-4cc4-b7ce-51642965bc49" providerId="ADAL" clId="{43CFC727-1E30-441F-83D9-A98B1AC7ED79}" dt="2023-06-19T03:43:01.794" v="7933" actId="21"/>
          <ac:picMkLst>
            <pc:docMk/>
            <pc:sldMk cId="1922212935" sldId="4915"/>
            <ac:picMk id="6" creationId="{B42C2B7C-9EBA-4C2B-89D5-B7B9DEC6B94A}"/>
          </ac:picMkLst>
        </pc:picChg>
        <pc:picChg chg="add mod">
          <ac:chgData name="Methawee Khamthanee" userId="e827b697-d1f4-4cc4-b7ce-51642965bc49" providerId="ADAL" clId="{43CFC727-1E30-441F-83D9-A98B1AC7ED79}" dt="2023-06-19T03:43:16.882" v="7941" actId="1076"/>
          <ac:picMkLst>
            <pc:docMk/>
            <pc:sldMk cId="1922212935" sldId="4915"/>
            <ac:picMk id="7" creationId="{87065762-AC4B-C455-5908-72290990BF65}"/>
          </ac:picMkLst>
        </pc:picChg>
      </pc:sldChg>
      <pc:sldChg chg="addSp delSp modSp add mod">
        <pc:chgData name="Methawee Khamthanee" userId="e827b697-d1f4-4cc4-b7ce-51642965bc49" providerId="ADAL" clId="{43CFC727-1E30-441F-83D9-A98B1AC7ED79}" dt="2023-06-19T03:50:24.720" v="8112" actId="20577"/>
        <pc:sldMkLst>
          <pc:docMk/>
          <pc:sldMk cId="3301287842" sldId="4916"/>
        </pc:sldMkLst>
        <pc:spChg chg="mod">
          <ac:chgData name="Methawee Khamthanee" userId="e827b697-d1f4-4cc4-b7ce-51642965bc49" providerId="ADAL" clId="{43CFC727-1E30-441F-83D9-A98B1AC7ED79}" dt="2023-06-19T03:50:24.720" v="8112" actId="20577"/>
          <ac:spMkLst>
            <pc:docMk/>
            <pc:sldMk cId="3301287842" sldId="4916"/>
            <ac:spMk id="13" creationId="{9B063656-803B-4E3B-8597-C26CA9ED1F24}"/>
          </ac:spMkLst>
        </pc:spChg>
        <pc:spChg chg="del">
          <ac:chgData name="Methawee Khamthanee" userId="e827b697-d1f4-4cc4-b7ce-51642965bc49" providerId="ADAL" clId="{43CFC727-1E30-441F-83D9-A98B1AC7ED79}" dt="2023-06-19T03:49:07.358" v="8013" actId="21"/>
          <ac:spMkLst>
            <pc:docMk/>
            <pc:sldMk cId="3301287842" sldId="4916"/>
            <ac:spMk id="14" creationId="{CE623515-E605-4340-A844-7419178DD10D}"/>
          </ac:spMkLst>
        </pc:spChg>
        <pc:spChg chg="del">
          <ac:chgData name="Methawee Khamthanee" userId="e827b697-d1f4-4cc4-b7ce-51642965bc49" providerId="ADAL" clId="{43CFC727-1E30-441F-83D9-A98B1AC7ED79}" dt="2023-06-19T03:49:04.180" v="8012" actId="21"/>
          <ac:spMkLst>
            <pc:docMk/>
            <pc:sldMk cId="3301287842" sldId="4916"/>
            <ac:spMk id="19" creationId="{62834D19-A728-43A7-BCB8-45C8F67CE072}"/>
          </ac:spMkLst>
        </pc:spChg>
        <pc:picChg chg="add mod">
          <ac:chgData name="Methawee Khamthanee" userId="e827b697-d1f4-4cc4-b7ce-51642965bc49" providerId="ADAL" clId="{43CFC727-1E30-441F-83D9-A98B1AC7ED79}" dt="2023-06-19T03:49:42.091" v="8021" actId="14100"/>
          <ac:picMkLst>
            <pc:docMk/>
            <pc:sldMk cId="3301287842" sldId="4916"/>
            <ac:picMk id="4" creationId="{A403A458-8A66-CD71-84FD-FCD26CD3603C}"/>
          </ac:picMkLst>
        </pc:picChg>
        <pc:picChg chg="ord">
          <ac:chgData name="Methawee Khamthanee" userId="e827b697-d1f4-4cc4-b7ce-51642965bc49" providerId="ADAL" clId="{43CFC727-1E30-441F-83D9-A98B1AC7ED79}" dt="2023-06-19T03:49:45.411" v="8022" actId="166"/>
          <ac:picMkLst>
            <pc:docMk/>
            <pc:sldMk cId="3301287842" sldId="4916"/>
            <ac:picMk id="11" creationId="{FC27DEF1-8071-4ED2-A228-78F4771F333C}"/>
          </ac:picMkLst>
        </pc:picChg>
        <pc:picChg chg="del">
          <ac:chgData name="Methawee Khamthanee" userId="e827b697-d1f4-4cc4-b7ce-51642965bc49" providerId="ADAL" clId="{43CFC727-1E30-441F-83D9-A98B1AC7ED79}" dt="2023-06-19T03:49:07.358" v="8013" actId="21"/>
          <ac:picMkLst>
            <pc:docMk/>
            <pc:sldMk cId="3301287842" sldId="4916"/>
            <ac:picMk id="15" creationId="{6FB36353-E331-4B7B-8112-74A4DBEC49D1}"/>
          </ac:picMkLst>
        </pc:picChg>
        <pc:picChg chg="del">
          <ac:chgData name="Methawee Khamthanee" userId="e827b697-d1f4-4cc4-b7ce-51642965bc49" providerId="ADAL" clId="{43CFC727-1E30-441F-83D9-A98B1AC7ED79}" dt="2023-06-19T03:49:01.401" v="8011" actId="21"/>
          <ac:picMkLst>
            <pc:docMk/>
            <pc:sldMk cId="3301287842" sldId="4916"/>
            <ac:picMk id="2050" creationId="{1B879884-1FE6-4E4A-A3D4-F79F5F4F5A52}"/>
          </ac:picMkLst>
        </pc:picChg>
        <pc:cxnChg chg="ord">
          <ac:chgData name="Methawee Khamthanee" userId="e827b697-d1f4-4cc4-b7ce-51642965bc49" providerId="ADAL" clId="{43CFC727-1E30-441F-83D9-A98B1AC7ED79}" dt="2023-06-19T03:49:45.411" v="8022" actId="166"/>
          <ac:cxnSpMkLst>
            <pc:docMk/>
            <pc:sldMk cId="3301287842" sldId="4916"/>
            <ac:cxnSpMk id="10" creationId="{1592BC1F-3834-49D9-9376-264453D9AB5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9620" y="6286106"/>
            <a:ext cx="504523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3DF1AFCE-D540-41EE-B441-3ED6DEB25CDC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24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owColo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11772" y="4562475"/>
            <a:ext cx="842433" cy="153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7555" y="2258568"/>
            <a:ext cx="10019116" cy="2057400"/>
          </a:xfrm>
          <a:noFill/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200" b="1">
                <a:solidFill>
                  <a:schemeClr val="accent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987552" y="4791456"/>
            <a:ext cx="7315200" cy="1271016"/>
          </a:xfrm>
          <a:noFill/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 b="1" baseline="0">
                <a:solidFill>
                  <a:schemeClr val="accent2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1DC714-FC4E-7645-A0AE-34BED23ABA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1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Brea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306917" y="228602"/>
            <a:ext cx="11582400" cy="5711825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987552" y="1847088"/>
            <a:ext cx="9899904" cy="2340864"/>
          </a:xfrm>
        </p:spPr>
        <p:txBody>
          <a:bodyPr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16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Break_L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 userDrawn="1"/>
        </p:nvSpPr>
        <p:spPr>
          <a:xfrm>
            <a:off x="306917" y="228602"/>
            <a:ext cx="11582400" cy="5711825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987552" y="1847088"/>
            <a:ext cx="9899904" cy="2340864"/>
          </a:xfrm>
        </p:spPr>
        <p:txBody>
          <a:bodyPr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793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Break_Aq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 userDrawn="1"/>
        </p:nvSpPr>
        <p:spPr>
          <a:xfrm>
            <a:off x="306917" y="228602"/>
            <a:ext cx="11582400" cy="5711825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987552" y="1851803"/>
            <a:ext cx="9899904" cy="2340864"/>
          </a:xfrm>
        </p:spPr>
        <p:txBody>
          <a:bodyPr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872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Break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 rtlCol="0">
            <a:noAutofit/>
          </a:bodyPr>
          <a:lstStyle/>
          <a:p>
            <a:pPr lvl="0"/>
            <a:r>
              <a:rPr lang="en-US" noProof="0" dirty="0"/>
              <a:t>Double click icon to add picture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987552" y="1223403"/>
            <a:ext cx="10363200" cy="1993392"/>
          </a:xfrm>
        </p:spPr>
        <p:txBody>
          <a:bodyPr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681180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referred_Title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1" y="1348998"/>
            <a:ext cx="10972800" cy="45914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15738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_Subhead_Bulle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8945" y="1223424"/>
            <a:ext cx="10973456" cy="39795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 cap="none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slide title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1133" y="1682632"/>
            <a:ext cx="10981267" cy="4257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4pPr>
              <a:defRPr sz="1400"/>
            </a:lvl4pPr>
            <a:lvl5pPr marL="855641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67138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_Header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rgbClr val="005F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rgbClr val="005F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en-US" dirty="0"/>
              <a:t>Click to edit slide title</a:t>
            </a:r>
            <a:endParaRPr lang="en-US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36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-Column_w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04876"/>
            <a:ext cx="5386917" cy="6397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73678"/>
            <a:ext cx="5386917" cy="4252487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104876"/>
            <a:ext cx="5389033" cy="6397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1873678"/>
            <a:ext cx="5389033" cy="4252487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197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-Column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04876"/>
            <a:ext cx="10966451" cy="6397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73678"/>
            <a:ext cx="5386917" cy="4252487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6186975" y="1873678"/>
            <a:ext cx="5384725" cy="4248471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/>
            </a:lvl1pPr>
          </a:lstStyle>
          <a:p>
            <a:pPr lvl="0"/>
            <a:r>
              <a:rPr lang="en-US" noProof="0" dirty="0"/>
              <a:t>Double click icon to add picture</a:t>
            </a:r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58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Diagonal Corner Rectangle 17"/>
          <p:cNvSpPr/>
          <p:nvPr userDrawn="1"/>
        </p:nvSpPr>
        <p:spPr>
          <a:xfrm>
            <a:off x="351491" y="228602"/>
            <a:ext cx="9828213" cy="5711825"/>
          </a:xfrm>
          <a:prstGeom prst="round2DiagRect">
            <a:avLst>
              <a:gd name="adj1" fmla="val 0"/>
              <a:gd name="adj2" fmla="val 4027"/>
            </a:avLst>
          </a:prstGeom>
          <a:solidFill>
            <a:srgbClr val="005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1" name="Round Diagonal Corner Rectangle 30"/>
          <p:cNvSpPr/>
          <p:nvPr userDrawn="1"/>
        </p:nvSpPr>
        <p:spPr>
          <a:xfrm>
            <a:off x="10295963" y="1352940"/>
            <a:ext cx="1651519" cy="1418251"/>
          </a:xfrm>
          <a:prstGeom prst="round2DiagRect">
            <a:avLst>
              <a:gd name="adj1" fmla="val 20468"/>
              <a:gd name="adj2" fmla="val 0"/>
            </a:avLst>
          </a:prstGeom>
          <a:solidFill>
            <a:srgbClr val="1E9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2" name="Round Diagonal Corner Rectangle 31"/>
          <p:cNvSpPr/>
          <p:nvPr userDrawn="1"/>
        </p:nvSpPr>
        <p:spPr>
          <a:xfrm>
            <a:off x="10295962" y="3084514"/>
            <a:ext cx="1651519" cy="2855913"/>
          </a:xfrm>
          <a:prstGeom prst="round2DiagRect">
            <a:avLst>
              <a:gd name="adj1" fmla="val 612"/>
              <a:gd name="adj2" fmla="val 16610"/>
            </a:avLst>
          </a:prstGeom>
          <a:solidFill>
            <a:srgbClr val="007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3" name="Picture 32" descr="Cargill_graphics-0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548745" y="6036183"/>
            <a:ext cx="1398737" cy="624968"/>
          </a:xfrm>
          <a:prstGeom prst="rect">
            <a:avLst/>
          </a:prstGeom>
        </p:spPr>
      </p:pic>
      <p:sp>
        <p:nvSpPr>
          <p:cNvPr id="34" name="Subtitle 2"/>
          <p:cNvSpPr>
            <a:spLocks noGrp="1"/>
          </p:cNvSpPr>
          <p:nvPr>
            <p:ph type="subTitle" idx="1"/>
          </p:nvPr>
        </p:nvSpPr>
        <p:spPr bwMode="gray">
          <a:xfrm>
            <a:off x="740664" y="1170432"/>
            <a:ext cx="5029200" cy="18288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5" name="Text Placeholder 20"/>
          <p:cNvSpPr>
            <a:spLocks noGrp="1"/>
          </p:cNvSpPr>
          <p:nvPr>
            <p:ph type="body" sz="quarter" idx="16"/>
          </p:nvPr>
        </p:nvSpPr>
        <p:spPr bwMode="gray">
          <a:xfrm>
            <a:off x="740664" y="3430587"/>
            <a:ext cx="5029200" cy="914400"/>
          </a:xfrm>
        </p:spPr>
        <p:txBody>
          <a:bodyPr tIns="0" bIns="0">
            <a:noAutofit/>
          </a:bodyPr>
          <a:lstStyle>
            <a:lvl1pPr>
              <a:lnSpc>
                <a:spcPts val="3000"/>
              </a:lnSpc>
              <a:buFontTx/>
              <a:buNone/>
              <a:defRPr sz="2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Round Diagonal Corner Rectangle 37"/>
          <p:cNvSpPr/>
          <p:nvPr userDrawn="1"/>
        </p:nvSpPr>
        <p:spPr>
          <a:xfrm>
            <a:off x="282343" y="6308147"/>
            <a:ext cx="402336" cy="338328"/>
          </a:xfrm>
          <a:prstGeom prst="round2DiagRect">
            <a:avLst>
              <a:gd name="adj1" fmla="val 0"/>
              <a:gd name="adj2" fmla="val 33665"/>
            </a:avLst>
          </a:prstGeom>
          <a:solidFill>
            <a:srgbClr val="979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9" name="Slide Number Placeholder 5"/>
          <p:cNvSpPr txBox="1">
            <a:spLocks/>
          </p:cNvSpPr>
          <p:nvPr userDrawn="1"/>
        </p:nvSpPr>
        <p:spPr>
          <a:xfrm>
            <a:off x="293457" y="6304768"/>
            <a:ext cx="378392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F1AFCE-D540-41EE-B441-3ED6DEB25CDC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50446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06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_Subhead_BulletSecti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4333" y="1221465"/>
            <a:ext cx="10978520" cy="685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501" y="2076785"/>
            <a:ext cx="10972899" cy="14252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lang="en-US" altLang="en-US" sz="1600" b="1" kern="1200" dirty="0" smtClean="0">
                <a:solidFill>
                  <a:schemeClr val="accent3"/>
                </a:solidFill>
                <a:latin typeface="Arial"/>
                <a:ea typeface="ＭＳ Ｐゴシック" charset="0"/>
                <a:cs typeface="Arial"/>
              </a:defRPr>
            </a:lvl1pPr>
            <a:lvl2pPr marL="168270" indent="-1682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>
                <a:solidFill>
                  <a:schemeClr val="tx1"/>
                </a:solidFill>
              </a:defRPr>
            </a:lvl2pPr>
            <a:lvl3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 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9508" y="3710721"/>
            <a:ext cx="10972897" cy="1426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tabLst/>
              <a:defRPr lang="en-US" altLang="en-US" sz="1600" b="1" kern="1200" dirty="0" smtClean="0">
                <a:solidFill>
                  <a:schemeClr val="accent3"/>
                </a:solidFill>
                <a:latin typeface="Arial"/>
                <a:ea typeface="ＭＳ Ｐゴシック" charset="0"/>
                <a:cs typeface="Arial"/>
              </a:defRPr>
            </a:lvl1pPr>
            <a:lvl2pPr marL="285744" indent="-28574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tabLst/>
              <a:defRPr lang="en-US" altLang="en-US" sz="1400" b="0" kern="1200" dirty="0" smtClean="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0" indent="0">
              <a:lnSpc>
                <a:spcPts val="1800"/>
              </a:lnSpc>
              <a:spcBef>
                <a:spcPts val="0"/>
              </a:spcBef>
              <a:buFontTx/>
              <a:buNone/>
              <a:tabLst/>
              <a:defRPr sz="1400"/>
            </a:lvl3pPr>
            <a:lvl4pPr marL="0" indent="0">
              <a:lnSpc>
                <a:spcPts val="1800"/>
              </a:lnSpc>
              <a:spcBef>
                <a:spcPts val="0"/>
              </a:spcBef>
              <a:buFontTx/>
              <a:buNone/>
              <a:tabLst/>
              <a:defRPr sz="1400"/>
            </a:lvl4pPr>
            <a:lvl5pPr marL="0" indent="0">
              <a:lnSpc>
                <a:spcPts val="1800"/>
              </a:lnSpc>
              <a:spcBef>
                <a:spcPts val="0"/>
              </a:spcBef>
              <a:buFontTx/>
              <a:buNone/>
              <a:tabLst/>
              <a:defRPr sz="1400"/>
            </a:lvl5pPr>
          </a:lstStyle>
          <a:p>
            <a:pPr lvl="0"/>
            <a:r>
              <a:rPr lang="en-US" dirty="0"/>
              <a:t>Click to edit text header</a:t>
            </a:r>
          </a:p>
          <a:p>
            <a:pPr marL="168270" marR="0" lvl="1" indent="-168270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</a:pPr>
            <a:r>
              <a:rPr lang="en-US" dirty="0"/>
              <a:t>Second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81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-column_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6917" y="3946730"/>
            <a:ext cx="3657600" cy="19936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400" b="1" baseline="0">
                <a:solidFill>
                  <a:schemeClr val="tx1"/>
                </a:solidFill>
              </a:defRPr>
            </a:lvl1pPr>
            <a:lvl2pPr marL="174621" indent="-17462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/>
              <a:buChar char="•"/>
              <a:defRPr sz="1400" b="0" baseline="0">
                <a:solidFill>
                  <a:schemeClr val="tx1"/>
                </a:solidFill>
              </a:defRPr>
            </a:lvl2pPr>
            <a:lvl3pPr marL="517512" indent="-28574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lang="en-US" altLang="en-US" sz="1400" b="0" kern="1200" baseline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4pPr>
            <a:lvl5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400041" marR="0" lvl="2" indent="-168270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Lucida Grande"/>
              <a:buChar char="–"/>
              <a:tabLst/>
            </a:pPr>
            <a:r>
              <a:rPr lang="en-US" dirty="0"/>
              <a:t>Third level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304800" y="1200355"/>
            <a:ext cx="3864864" cy="2587752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1800" baseline="0"/>
            </a:lvl1pPr>
          </a:lstStyle>
          <a:p>
            <a:pPr lvl="0"/>
            <a:r>
              <a:rPr lang="en-US" noProof="0" dirty="0"/>
              <a:t>Double click icon to add picture</a:t>
            </a:r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5" hasCustomPrompt="1"/>
          </p:nvPr>
        </p:nvSpPr>
        <p:spPr>
          <a:xfrm>
            <a:off x="8003672" y="1200355"/>
            <a:ext cx="3864864" cy="2587752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pPr lvl="0"/>
            <a:r>
              <a:rPr lang="en-US" noProof="0" dirty="0"/>
              <a:t>Double click icon to add picture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6" hasCustomPrompt="1"/>
          </p:nvPr>
        </p:nvSpPr>
        <p:spPr>
          <a:xfrm>
            <a:off x="4157595" y="1200355"/>
            <a:ext cx="3864864" cy="2587752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pPr lvl="0"/>
            <a:r>
              <a:rPr lang="en-US" noProof="0" dirty="0"/>
              <a:t>Double click icon to add picture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145280" y="3946730"/>
            <a:ext cx="3657600" cy="19936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400" b="1" baseline="0">
                <a:solidFill>
                  <a:schemeClr val="tx1"/>
                </a:solidFill>
              </a:defRPr>
            </a:lvl1pPr>
            <a:lvl2pPr marL="285744" indent="-28574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lang="en-US" altLang="en-US" sz="1400" b="0" kern="1200" baseline="0" dirty="0" smtClean="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517512" indent="-28574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lang="en-US" altLang="en-US" sz="1400" b="0" kern="1200" baseline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4pPr>
            <a:lvl5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174621" marR="0" lvl="1" indent="-174621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/>
              <a:buChar char="•"/>
              <a:tabLst/>
            </a:pPr>
            <a:r>
              <a:rPr lang="en-US" dirty="0"/>
              <a:t>Second level</a:t>
            </a:r>
          </a:p>
          <a:p>
            <a:pPr marL="400041" marR="0" lvl="2" indent="-168270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Lucida Grande"/>
              <a:buChar char="–"/>
              <a:tabLst/>
            </a:pPr>
            <a:r>
              <a:rPr lang="en-US" dirty="0"/>
              <a:t>Third level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8004967" y="3946730"/>
            <a:ext cx="3657600" cy="19936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400" b="1" baseline="0">
                <a:solidFill>
                  <a:schemeClr val="tx1"/>
                </a:solidFill>
              </a:defRPr>
            </a:lvl1pPr>
            <a:lvl2pPr marL="285744" indent="-28574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lang="en-US" altLang="en-US" sz="1400" b="0" kern="1200" baseline="0" dirty="0" smtClean="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400041" indent="-1682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Lucida Grande"/>
              <a:buChar char="–"/>
              <a:defRPr sz="1400" b="0" baseline="0">
                <a:solidFill>
                  <a:schemeClr val="tx1"/>
                </a:solidFill>
              </a:defRPr>
            </a:lvl3pPr>
            <a:lvl4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4pPr>
            <a:lvl5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174621" marR="0" lvl="1" indent="-174621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/>
              <a:buChar char="•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035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_NoHeader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en-US" dirty="0"/>
              <a:t>Click to edit slide title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30974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_Subhead_NoHeader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8945" y="1223424"/>
            <a:ext cx="10973904" cy="39795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 cap="none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951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Footer_No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21740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_TitleNo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88909754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ooterOnly_NoLin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74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803995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saic_3-column_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3"/>
            <a:ext cx="166713" cy="16414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40" y="6492822"/>
            <a:ext cx="7201745" cy="16414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9851EA71-22FF-CE4E-B17A-283DBCD92939}"/>
              </a:ext>
            </a:extLst>
          </p:cNvPr>
          <p:cNvSpPr/>
          <p:nvPr userDrawn="1"/>
        </p:nvSpPr>
        <p:spPr>
          <a:xfrm>
            <a:off x="4148668" y="2861734"/>
            <a:ext cx="3774017" cy="2861733"/>
          </a:xfrm>
          <a:prstGeom prst="round2DiagRect">
            <a:avLst>
              <a:gd name="adj1" fmla="val 10971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20" name="Round Diagonal Corner Rectangle 19">
            <a:extLst>
              <a:ext uri="{FF2B5EF4-FFF2-40B4-BE49-F238E27FC236}">
                <a16:creationId xmlns:a16="http://schemas.microsoft.com/office/drawing/2014/main" id="{7F13216C-DA44-184D-8AA6-D70DA2C0084A}"/>
              </a:ext>
            </a:extLst>
          </p:cNvPr>
          <p:cNvSpPr/>
          <p:nvPr userDrawn="1"/>
        </p:nvSpPr>
        <p:spPr>
          <a:xfrm>
            <a:off x="8053917" y="4015318"/>
            <a:ext cx="3774016" cy="1708149"/>
          </a:xfrm>
          <a:prstGeom prst="round2DiagRect">
            <a:avLst>
              <a:gd name="adj1" fmla="val 0"/>
              <a:gd name="adj2" fmla="val 108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21" name="Round Diagonal Corner Rectangle 20">
            <a:extLst>
              <a:ext uri="{FF2B5EF4-FFF2-40B4-BE49-F238E27FC236}">
                <a16:creationId xmlns:a16="http://schemas.microsoft.com/office/drawing/2014/main" id="{9F03A1FE-8F4C-5A4B-8085-7089AB510002}"/>
              </a:ext>
            </a:extLst>
          </p:cNvPr>
          <p:cNvSpPr/>
          <p:nvPr userDrawn="1"/>
        </p:nvSpPr>
        <p:spPr>
          <a:xfrm>
            <a:off x="266701" y="914400"/>
            <a:ext cx="3748617" cy="2861733"/>
          </a:xfrm>
          <a:prstGeom prst="round2DiagRect">
            <a:avLst>
              <a:gd name="adj1" fmla="val 0"/>
              <a:gd name="adj2" fmla="val 108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A87"/>
              </a:solidFill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E1D67BD-3435-1046-AC65-CEBBFF5A30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4847" y="922501"/>
            <a:ext cx="3773707" cy="2984399"/>
          </a:xfrm>
          <a:prstGeom prst="round2DiagRect">
            <a:avLst>
              <a:gd name="adj1" fmla="val 10996"/>
              <a:gd name="adj2" fmla="val 0"/>
            </a:avLst>
          </a:prstGeo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19">
            <a:extLst>
              <a:ext uri="{FF2B5EF4-FFF2-40B4-BE49-F238E27FC236}">
                <a16:creationId xmlns:a16="http://schemas.microsoft.com/office/drawing/2014/main" id="{85C1FAD3-9AE2-A246-BCEA-7F2EEC57C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0142" y="922501"/>
            <a:ext cx="3772055" cy="1828800"/>
          </a:xfrm>
          <a:prstGeom prst="round2DiagRect">
            <a:avLst>
              <a:gd name="adj1" fmla="val 0"/>
              <a:gd name="adj2" fmla="val 14555"/>
            </a:avLst>
          </a:prstGeo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8834F1FE-B6D6-5945-9308-1E5C958ECE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3749" y="3886200"/>
            <a:ext cx="3750689" cy="1828800"/>
          </a:xfrm>
          <a:prstGeom prst="round2DiagRect">
            <a:avLst>
              <a:gd name="adj1" fmla="val 12993"/>
              <a:gd name="adj2" fmla="val 0"/>
            </a:avLst>
          </a:prstGeo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218A47F0-5F10-1B4A-9FC8-5EFB0711BA3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8359646" y="4113561"/>
            <a:ext cx="3155020" cy="627640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4292649-AD86-0448-9D4B-7B8A424357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gray">
          <a:xfrm>
            <a:off x="8359646" y="4785028"/>
            <a:ext cx="3155020" cy="75030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7480EDDA-517F-A249-9878-0F48D0A55D7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568549" y="1010984"/>
            <a:ext cx="3148524" cy="1783080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2CD8742-EA52-E149-9529-EA7F223C97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568549" y="2841345"/>
            <a:ext cx="3148524" cy="801415"/>
          </a:xfrm>
        </p:spPr>
        <p:txBody>
          <a:bodyPr tIns="0" bIns="0">
            <a:normAutofit/>
          </a:bodyPr>
          <a:lstStyle>
            <a:lvl1pPr marL="0" indent="0">
              <a:lnSpc>
                <a:spcPts val="2133"/>
              </a:lnSpc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8F7C38B8-A4CF-694A-AEF4-090E7E421D7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gray">
          <a:xfrm>
            <a:off x="4441982" y="2952520"/>
            <a:ext cx="3215345" cy="1747381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A462B861-1810-9A40-8C3B-982C68417BA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4441982" y="4742833"/>
            <a:ext cx="3214036" cy="801415"/>
          </a:xfrm>
        </p:spPr>
        <p:txBody>
          <a:bodyPr tIns="0" bIns="0">
            <a:noAutofit/>
          </a:bodyPr>
          <a:lstStyle>
            <a:lvl1pPr marL="0" indent="0">
              <a:lnSpc>
                <a:spcPts val="2267"/>
              </a:lnSpc>
              <a:spcBef>
                <a:spcPts val="0"/>
              </a:spcBef>
              <a:buNone/>
              <a:defRPr lang="en-US" sz="2133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1755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ACABF9-E52C-C849-BC0E-D2EBD9C45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127" y="2815296"/>
            <a:ext cx="2691071" cy="16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hotoMosaic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 userDrawn="1"/>
        </p:nvSpPr>
        <p:spPr>
          <a:xfrm>
            <a:off x="8809567" y="2112433"/>
            <a:ext cx="3109384" cy="3843867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Round Diagonal Corner Rectangle 9"/>
          <p:cNvSpPr/>
          <p:nvPr userDrawn="1"/>
        </p:nvSpPr>
        <p:spPr>
          <a:xfrm>
            <a:off x="8803221" y="518586"/>
            <a:ext cx="2129367" cy="1452033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250789" y="228600"/>
            <a:ext cx="8424672" cy="5715000"/>
          </a:xfrm>
          <a:prstGeom prst="round2DiagRect">
            <a:avLst>
              <a:gd name="adj1" fmla="val 3724"/>
              <a:gd name="adj2" fmla="val 0"/>
            </a:avLst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58618" y="2697480"/>
            <a:ext cx="2408079" cy="1485403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58619" y="4206242"/>
            <a:ext cx="2408079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D8A999-47E4-D740-8CA7-36639165C4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4709DCD8-5B51-3F43-BE16-346144947C0D}"/>
              </a:ext>
            </a:extLst>
          </p:cNvPr>
          <p:cNvSpPr/>
          <p:nvPr userDrawn="1"/>
        </p:nvSpPr>
        <p:spPr>
          <a:xfrm>
            <a:off x="-2522483" y="252942"/>
            <a:ext cx="2522483" cy="1961237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131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DFD0A-E5B4-4BB5-9E83-340A5E619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44B0B4-3B62-4776-995F-2CA30F08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DC2805-D5CF-4638-9D94-60EACEC3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08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Diagonal Corner Rectangle 17"/>
          <p:cNvSpPr/>
          <p:nvPr userDrawn="1"/>
        </p:nvSpPr>
        <p:spPr>
          <a:xfrm>
            <a:off x="351491" y="228602"/>
            <a:ext cx="9828213" cy="5711825"/>
          </a:xfrm>
          <a:prstGeom prst="round2DiagRect">
            <a:avLst>
              <a:gd name="adj1" fmla="val 0"/>
              <a:gd name="adj2" fmla="val 4027"/>
            </a:avLst>
          </a:prstGeom>
          <a:solidFill>
            <a:srgbClr val="005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1" name="Round Diagonal Corner Rectangle 30"/>
          <p:cNvSpPr/>
          <p:nvPr userDrawn="1"/>
        </p:nvSpPr>
        <p:spPr>
          <a:xfrm>
            <a:off x="10295963" y="1352940"/>
            <a:ext cx="1651519" cy="1418251"/>
          </a:xfrm>
          <a:prstGeom prst="round2DiagRect">
            <a:avLst>
              <a:gd name="adj1" fmla="val 20468"/>
              <a:gd name="adj2" fmla="val 0"/>
            </a:avLst>
          </a:prstGeom>
          <a:solidFill>
            <a:srgbClr val="1E9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2" name="Round Diagonal Corner Rectangle 31"/>
          <p:cNvSpPr/>
          <p:nvPr userDrawn="1"/>
        </p:nvSpPr>
        <p:spPr>
          <a:xfrm>
            <a:off x="10295962" y="3084514"/>
            <a:ext cx="1651519" cy="2855913"/>
          </a:xfrm>
          <a:prstGeom prst="round2DiagRect">
            <a:avLst>
              <a:gd name="adj1" fmla="val 612"/>
              <a:gd name="adj2" fmla="val 16610"/>
            </a:avLst>
          </a:prstGeom>
          <a:solidFill>
            <a:srgbClr val="007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3" name="Picture 32" descr="Cargill_graphics-0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548745" y="6036183"/>
            <a:ext cx="1398737" cy="624968"/>
          </a:xfrm>
          <a:prstGeom prst="rect">
            <a:avLst/>
          </a:prstGeom>
        </p:spPr>
      </p:pic>
      <p:sp>
        <p:nvSpPr>
          <p:cNvPr id="34" name="Subtitle 2"/>
          <p:cNvSpPr>
            <a:spLocks noGrp="1"/>
          </p:cNvSpPr>
          <p:nvPr>
            <p:ph type="subTitle" idx="1"/>
          </p:nvPr>
        </p:nvSpPr>
        <p:spPr bwMode="gray">
          <a:xfrm>
            <a:off x="740664" y="1170432"/>
            <a:ext cx="5029200" cy="18288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5" name="Text Placeholder 20"/>
          <p:cNvSpPr>
            <a:spLocks noGrp="1"/>
          </p:cNvSpPr>
          <p:nvPr>
            <p:ph type="body" sz="quarter" idx="16"/>
          </p:nvPr>
        </p:nvSpPr>
        <p:spPr bwMode="gray">
          <a:xfrm>
            <a:off x="740664" y="3430587"/>
            <a:ext cx="5029200" cy="914400"/>
          </a:xfrm>
        </p:spPr>
        <p:txBody>
          <a:bodyPr tIns="0" bIns="0">
            <a:noAutofit/>
          </a:bodyPr>
          <a:lstStyle>
            <a:lvl1pPr>
              <a:lnSpc>
                <a:spcPts val="3000"/>
              </a:lnSpc>
              <a:buFontTx/>
              <a:buNone/>
              <a:defRPr sz="2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Round Diagonal Corner Rectangle 37"/>
          <p:cNvSpPr/>
          <p:nvPr userDrawn="1"/>
        </p:nvSpPr>
        <p:spPr>
          <a:xfrm>
            <a:off x="282343" y="6308147"/>
            <a:ext cx="402336" cy="338328"/>
          </a:xfrm>
          <a:prstGeom prst="round2DiagRect">
            <a:avLst>
              <a:gd name="adj1" fmla="val 0"/>
              <a:gd name="adj2" fmla="val 33665"/>
            </a:avLst>
          </a:prstGeom>
          <a:solidFill>
            <a:srgbClr val="979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9" name="Slide Number Placeholder 5"/>
          <p:cNvSpPr txBox="1">
            <a:spLocks/>
          </p:cNvSpPr>
          <p:nvPr userDrawn="1"/>
        </p:nvSpPr>
        <p:spPr>
          <a:xfrm>
            <a:off x="293457" y="6304768"/>
            <a:ext cx="378392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F1AFCE-D540-41EE-B441-3ED6DEB25CDC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620539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06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ACABF9-E52C-C849-BC0E-D2EBD9C45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127" y="2815296"/>
            <a:ext cx="2691071" cy="16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492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referred_Title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00" y="1066800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609619" y="6265253"/>
            <a:ext cx="10972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1" y="1348998"/>
            <a:ext cx="10972800" cy="45914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8482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hotoBlo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 userDrawn="1"/>
        </p:nvSpPr>
        <p:spPr>
          <a:xfrm>
            <a:off x="8809567" y="2112433"/>
            <a:ext cx="3109384" cy="3843867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Round Diagonal Corner Rectangle 9"/>
          <p:cNvSpPr/>
          <p:nvPr userDrawn="1"/>
        </p:nvSpPr>
        <p:spPr>
          <a:xfrm>
            <a:off x="8803221" y="518586"/>
            <a:ext cx="2129367" cy="1452033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28600"/>
            <a:ext cx="8668512" cy="5715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58617" y="2691163"/>
            <a:ext cx="2417433" cy="1491721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58617" y="4206242"/>
            <a:ext cx="2417433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E7DEFA-741C-EF4E-BF84-4E6034E7EF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A51BAF80-C72D-8747-92C3-7F0B7FF43ED0}"/>
              </a:ext>
            </a:extLst>
          </p:cNvPr>
          <p:cNvSpPr/>
          <p:nvPr userDrawn="1"/>
        </p:nvSpPr>
        <p:spPr>
          <a:xfrm>
            <a:off x="-2522483" y="252942"/>
            <a:ext cx="2522483" cy="1961237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13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U.S._ThriveUpp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 userDrawn="1"/>
        </p:nvSpPr>
        <p:spPr>
          <a:xfrm>
            <a:off x="8809567" y="2112433"/>
            <a:ext cx="3109384" cy="3843867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3" name="Round Diagonal Corner Rectangle 12"/>
          <p:cNvSpPr/>
          <p:nvPr userDrawn="1"/>
        </p:nvSpPr>
        <p:spPr>
          <a:xfrm>
            <a:off x="8803221" y="518586"/>
            <a:ext cx="2129367" cy="1452033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8600"/>
            <a:ext cx="8668512" cy="5715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pPr>
            <a:r>
              <a:rPr lang="en-US" noProof="0" dirty="0"/>
              <a:t>This version of the thrive® window is for use in the  U.S. &amp; India only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67972" y="2691163"/>
            <a:ext cx="2376189" cy="1491721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67972" y="4206242"/>
            <a:ext cx="2376189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 </a:t>
            </a:r>
            <a:r>
              <a:rPr lang="en-US" altLang="en-US" sz="933" baseline="30000" dirty="0">
                <a:solidFill>
                  <a:srgbClr val="959595"/>
                </a:solidFill>
              </a:rPr>
              <a:t>Cargill, Incorporated.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393231-2FE7-4F4A-99B9-F27A427786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sp>
        <p:nvSpPr>
          <p:cNvPr id="10" name="Flowchart: Document 10">
            <a:extLst>
              <a:ext uri="{FF2B5EF4-FFF2-40B4-BE49-F238E27FC236}">
                <a16:creationId xmlns:a16="http://schemas.microsoft.com/office/drawing/2014/main" id="{A1B2746D-DB5A-F34D-B667-390F55D5BF03}"/>
              </a:ext>
            </a:extLst>
          </p:cNvPr>
          <p:cNvSpPr/>
          <p:nvPr userDrawn="1"/>
        </p:nvSpPr>
        <p:spPr>
          <a:xfrm>
            <a:off x="-2757443" y="252941"/>
            <a:ext cx="2757443" cy="3335275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Note: This version of the thrive® window is for use in the U.S. &amp; India only.</a:t>
            </a:r>
          </a:p>
          <a:p>
            <a:pPr eaLnBrk="1" hangingPunct="1"/>
            <a:endParaRPr lang="en-US" altLang="en-US" sz="1333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Right-click photo image and click on “Send To Back” to 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ensure photo image is behind the “</a:t>
            </a:r>
            <a:r>
              <a:rPr lang="en-US" altLang="ja-JP" sz="1333" i="1" u="sng" dirty="0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1333" u="sng" dirty="0">
                <a:latin typeface="Arial" pitchFamily="34" charset="0"/>
                <a:cs typeface="Arial" pitchFamily="34" charset="0"/>
              </a:rPr>
              <a:t> graphic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BCC19CD9-3758-F049-8294-75150C614C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7866"/>
            <a:ext cx="8693151" cy="123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43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U.S._ThriveLow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Diagonal Corner Rectangle 13"/>
          <p:cNvSpPr/>
          <p:nvPr userDrawn="1"/>
        </p:nvSpPr>
        <p:spPr>
          <a:xfrm>
            <a:off x="8809567" y="1782234"/>
            <a:ext cx="3109384" cy="3469591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8600"/>
            <a:ext cx="8668512" cy="5715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lvl="0"/>
            <a:r>
              <a:rPr lang="en-US" noProof="0" dirty="0"/>
              <a:t>This version of the thrive® window is for U.S. use only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86685" y="2017529"/>
            <a:ext cx="2389369" cy="1491721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86685" y="3532608"/>
            <a:ext cx="2389369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sp>
        <p:nvSpPr>
          <p:cNvPr id="18" name="Round Diagonal Corner Rectangle 17"/>
          <p:cNvSpPr/>
          <p:nvPr userDrawn="1"/>
        </p:nvSpPr>
        <p:spPr>
          <a:xfrm>
            <a:off x="8803221" y="232833"/>
            <a:ext cx="2129367" cy="1416051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880365-66C1-5449-9948-39C9CFFC31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CFB638F1-0FA0-E14F-9F9D-7E82BCE6675F}"/>
              </a:ext>
            </a:extLst>
          </p:cNvPr>
          <p:cNvSpPr/>
          <p:nvPr userDrawn="1"/>
        </p:nvSpPr>
        <p:spPr>
          <a:xfrm>
            <a:off x="-2757443" y="252941"/>
            <a:ext cx="2757443" cy="3335275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Note: This version of the thrive</a:t>
            </a:r>
            <a:r>
              <a:rPr lang="en-US" altLang="en-US" sz="1333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 window is for U.S. use only.</a:t>
            </a:r>
          </a:p>
          <a:p>
            <a:pPr eaLnBrk="1" hangingPunct="1"/>
            <a:endParaRPr lang="en-US" altLang="en-US" sz="1333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Right-click photo image and click on “Send To Back” to 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ensure photo image is behind the “</a:t>
            </a:r>
            <a:r>
              <a:rPr lang="en-US" altLang="ja-JP" sz="1333" i="1" u="sng" dirty="0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1333" u="sng" dirty="0">
                <a:latin typeface="Arial" pitchFamily="34" charset="0"/>
                <a:cs typeface="Arial" pitchFamily="34" charset="0"/>
              </a:rPr>
              <a:t> graphic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4AD004-D8F7-DE4B-B8DF-7F045DAA15D6}"/>
              </a:ext>
            </a:extLst>
          </p:cNvPr>
          <p:cNvGrpSpPr/>
          <p:nvPr userDrawn="1"/>
        </p:nvGrpSpPr>
        <p:grpSpPr>
          <a:xfrm>
            <a:off x="-7716" y="4738466"/>
            <a:ext cx="8753931" cy="1300397"/>
            <a:chOff x="0" y="3548062"/>
            <a:chExt cx="6565448" cy="9752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17596E7-F0D2-7046-AE46-C550E7282AE7}"/>
                </a:ext>
              </a:extLst>
            </p:cNvPr>
            <p:cNvSpPr/>
            <p:nvPr/>
          </p:nvSpPr>
          <p:spPr>
            <a:xfrm>
              <a:off x="5912847" y="3765550"/>
              <a:ext cx="652601" cy="7578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CD32C32-E033-5741-B6A9-AC0C6F372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548062"/>
              <a:ext cx="6002110" cy="915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197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non-U.S._ThriveUpp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 userDrawn="1"/>
        </p:nvSpPr>
        <p:spPr>
          <a:xfrm>
            <a:off x="8809567" y="2112433"/>
            <a:ext cx="3109384" cy="3843867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3" name="Round Diagonal Corner Rectangle 12"/>
          <p:cNvSpPr/>
          <p:nvPr userDrawn="1"/>
        </p:nvSpPr>
        <p:spPr>
          <a:xfrm>
            <a:off x="8803221" y="518586"/>
            <a:ext cx="2129367" cy="1452033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8600"/>
            <a:ext cx="8668512" cy="5715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lvl="0"/>
            <a:r>
              <a:rPr lang="en-US" noProof="0" dirty="0"/>
              <a:t>This version of the thrive™ window is for use by countries outside</a:t>
            </a:r>
          </a:p>
          <a:p>
            <a:pPr lvl="0"/>
            <a:r>
              <a:rPr lang="en-US" noProof="0" dirty="0"/>
              <a:t>the U.S. &amp; India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67972" y="2691163"/>
            <a:ext cx="2376189" cy="1491721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67972" y="4206242"/>
            <a:ext cx="2376189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 </a:t>
            </a:r>
            <a:r>
              <a:rPr lang="en-US" altLang="en-US" sz="933" baseline="30000" dirty="0">
                <a:solidFill>
                  <a:srgbClr val="959595"/>
                </a:solidFill>
              </a:rPr>
              <a:t>Cargill, Incorporated.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393231-2FE7-4F4A-99B9-F27A427786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pic>
        <p:nvPicPr>
          <p:cNvPr id="14" name="Picture 3" descr="thriveWindow_lower_sm.png">
            <a:extLst>
              <a:ext uri="{FF2B5EF4-FFF2-40B4-BE49-F238E27FC236}">
                <a16:creationId xmlns:a16="http://schemas.microsoft.com/office/drawing/2014/main" id="{269FCD5A-247C-7E46-B60E-9295AAA54A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93151" cy="125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lowchart: Document 10">
            <a:extLst>
              <a:ext uri="{FF2B5EF4-FFF2-40B4-BE49-F238E27FC236}">
                <a16:creationId xmlns:a16="http://schemas.microsoft.com/office/drawing/2014/main" id="{A1B2746D-DB5A-F34D-B667-390F55D5BF03}"/>
              </a:ext>
            </a:extLst>
          </p:cNvPr>
          <p:cNvSpPr/>
          <p:nvPr userDrawn="1"/>
        </p:nvSpPr>
        <p:spPr>
          <a:xfrm>
            <a:off x="-2757443" y="252941"/>
            <a:ext cx="2757443" cy="3335275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Note: This version  of the </a:t>
            </a:r>
            <a:r>
              <a:rPr lang="en-US" altLang="en-US" sz="1333" b="1" dirty="0" err="1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b="1" baseline="30000" dirty="0" err="1">
                <a:latin typeface="Arial" pitchFamily="34" charset="0"/>
                <a:cs typeface="Arial" pitchFamily="34" charset="0"/>
              </a:rPr>
              <a:t>TM</a:t>
            </a:r>
            <a:r>
              <a:rPr lang="en-US" altLang="en-US" sz="1333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 window is for use by countries outside the U.S. &amp; India.</a:t>
            </a:r>
          </a:p>
          <a:p>
            <a:pPr eaLnBrk="1" hangingPunct="1"/>
            <a:endParaRPr lang="en-US" altLang="en-US" sz="1333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Right-click photo image and click on “Send To Back” to 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ensure photo image is behind the “</a:t>
            </a:r>
            <a:r>
              <a:rPr lang="en-US" altLang="ja-JP" sz="1333" i="1" u="sng" dirty="0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1333" u="sng" dirty="0">
                <a:latin typeface="Arial" pitchFamily="34" charset="0"/>
                <a:cs typeface="Arial" pitchFamily="34" charset="0"/>
              </a:rPr>
              <a:t> graphic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non-U.S._ThriveLow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Diagonal Corner Rectangle 13"/>
          <p:cNvSpPr/>
          <p:nvPr userDrawn="1"/>
        </p:nvSpPr>
        <p:spPr>
          <a:xfrm>
            <a:off x="8809567" y="1782234"/>
            <a:ext cx="3109384" cy="3469591"/>
          </a:xfrm>
          <a:prstGeom prst="round2DiagRect">
            <a:avLst>
              <a:gd name="adj1" fmla="val 0"/>
              <a:gd name="adj2" fmla="val 7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8600"/>
            <a:ext cx="8668512" cy="5715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noProof="0" dirty="0"/>
              <a:t>Double click icon to add picture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pPr>
            <a:r>
              <a:rPr lang="en-US" noProof="0" dirty="0"/>
              <a:t>This version of the thrive™ window is for use by all non-U.S. countries</a:t>
            </a:r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186685" y="2017529"/>
            <a:ext cx="2389369" cy="1491721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86685" y="3532608"/>
            <a:ext cx="2389369" cy="1317625"/>
          </a:xfrm>
        </p:spPr>
        <p:txBody>
          <a:bodyPr tIns="0" bIns="0">
            <a:noAutofit/>
          </a:bodyPr>
          <a:lstStyle>
            <a:lvl1pPr marL="0" indent="0">
              <a:buFontTx/>
              <a:buNone/>
              <a:defRPr sz="1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sp>
        <p:nvSpPr>
          <p:cNvPr id="18" name="Round Diagonal Corner Rectangle 17"/>
          <p:cNvSpPr/>
          <p:nvPr userDrawn="1"/>
        </p:nvSpPr>
        <p:spPr>
          <a:xfrm>
            <a:off x="8803221" y="232833"/>
            <a:ext cx="2129367" cy="1416051"/>
          </a:xfrm>
          <a:prstGeom prst="round2DiagRect">
            <a:avLst>
              <a:gd name="adj1" fmla="val 1506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880365-66C1-5449-9948-39C9CFFC31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  <p:pic>
        <p:nvPicPr>
          <p:cNvPr id="19" name="Picture 1" descr="thriveWindow_upper_med.png">
            <a:extLst>
              <a:ext uri="{FF2B5EF4-FFF2-40B4-BE49-F238E27FC236}">
                <a16:creationId xmlns:a16="http://schemas.microsoft.com/office/drawing/2014/main" id="{1E027F3E-91B6-7F42-87D9-A024BF3FFD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"/>
          <a:stretch>
            <a:fillRect/>
          </a:stretch>
        </p:blipFill>
        <p:spPr bwMode="auto">
          <a:xfrm>
            <a:off x="0" y="4693940"/>
            <a:ext cx="8009467" cy="126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C6CEEDF-BDDD-464A-BC52-6A11C1AC1C00}"/>
              </a:ext>
            </a:extLst>
          </p:cNvPr>
          <p:cNvSpPr/>
          <p:nvPr userDrawn="1"/>
        </p:nvSpPr>
        <p:spPr>
          <a:xfrm>
            <a:off x="8002814" y="5008951"/>
            <a:ext cx="751117" cy="1022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CFB638F1-0FA0-E14F-9F9D-7E82BCE6675F}"/>
              </a:ext>
            </a:extLst>
          </p:cNvPr>
          <p:cNvSpPr/>
          <p:nvPr userDrawn="1"/>
        </p:nvSpPr>
        <p:spPr>
          <a:xfrm>
            <a:off x="-2757443" y="252941"/>
            <a:ext cx="2757443" cy="3335275"/>
          </a:xfrm>
          <a:prstGeom prst="flowChartDocument">
            <a:avLst/>
          </a:prstGeom>
          <a:solidFill>
            <a:srgbClr val="FF00FF"/>
          </a:solidFill>
          <a:ln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Note: This version of the </a:t>
            </a:r>
            <a:r>
              <a:rPr lang="en-US" altLang="en-US" sz="1333" b="1" dirty="0" err="1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b="1" baseline="30000" dirty="0" err="1">
                <a:latin typeface="Arial" pitchFamily="34" charset="0"/>
                <a:cs typeface="Arial" pitchFamily="34" charset="0"/>
              </a:rPr>
              <a:t>TM</a:t>
            </a:r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  window is for use by all non-U.S. countries. </a:t>
            </a:r>
          </a:p>
          <a:p>
            <a:pPr eaLnBrk="1" hangingPunct="1"/>
            <a:endParaRPr lang="en-US" altLang="en-US" sz="1333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en-US" sz="1333" b="1" dirty="0">
                <a:latin typeface="Arial" pitchFamily="34" charset="0"/>
                <a:cs typeface="Arial" pitchFamily="34" charset="0"/>
              </a:rPr>
              <a:t>Changing image:</a:t>
            </a:r>
          </a:p>
          <a:p>
            <a:pPr eaLnBrk="1" hangingPunct="1"/>
            <a:endParaRPr lang="en-US" altLang="en-US" sz="1333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Delete current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Double click icon to select new image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333" dirty="0">
                <a:latin typeface="Arial" pitchFamily="34" charset="0"/>
                <a:cs typeface="Arial" pitchFamily="34" charset="0"/>
              </a:rPr>
              <a:t>Right-click photo image and click on “Send To Back” to 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ensure photo image is behind the “</a:t>
            </a:r>
            <a:r>
              <a:rPr lang="en-US" altLang="ja-JP" sz="1333" i="1" u="sng" dirty="0">
                <a:latin typeface="Arial" pitchFamily="34" charset="0"/>
                <a:cs typeface="Arial" pitchFamily="34" charset="0"/>
              </a:rPr>
              <a:t>thrive</a:t>
            </a:r>
            <a:r>
              <a:rPr lang="en-US" altLang="en-US" sz="1333" u="sng" dirty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1333" u="sng" dirty="0">
                <a:latin typeface="Arial" pitchFamily="34" charset="0"/>
                <a:cs typeface="Arial" pitchFamily="34" charset="0"/>
              </a:rPr>
              <a:t> graphic</a:t>
            </a:r>
            <a:endParaRPr lang="en-US" altLang="en-US" sz="1333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68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ColorMosaic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 flipV="1">
            <a:off x="306922" y="228602"/>
            <a:ext cx="9630833" cy="5711825"/>
          </a:xfrm>
          <a:prstGeom prst="round2DiagRect">
            <a:avLst>
              <a:gd name="adj1" fmla="val 0"/>
              <a:gd name="adj2" fmla="val 40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7" name="Round Diagonal Corner Rectangle 6"/>
          <p:cNvSpPr/>
          <p:nvPr userDrawn="1"/>
        </p:nvSpPr>
        <p:spPr>
          <a:xfrm>
            <a:off x="10083800" y="3078165"/>
            <a:ext cx="1803400" cy="2862263"/>
          </a:xfrm>
          <a:prstGeom prst="round2DiagRect">
            <a:avLst>
              <a:gd name="adj1" fmla="val 612"/>
              <a:gd name="adj2" fmla="val 1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8" name="Round Diagonal Corner Rectangle 7"/>
          <p:cNvSpPr/>
          <p:nvPr userDrawn="1"/>
        </p:nvSpPr>
        <p:spPr>
          <a:xfrm>
            <a:off x="10083800" y="1828800"/>
            <a:ext cx="1803400" cy="1143000"/>
          </a:xfrm>
          <a:prstGeom prst="round2DiagRect">
            <a:avLst>
              <a:gd name="adj1" fmla="val 20468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87552" y="998334"/>
            <a:ext cx="6705600" cy="2375777"/>
          </a:xfrm>
        </p:spPr>
        <p:txBody>
          <a:bodyPr t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cover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7552" y="3430587"/>
            <a:ext cx="6705600" cy="914400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bg1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edit cover subtitle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700210" y="6463341"/>
            <a:ext cx="4705349" cy="19146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933" baseline="30000" dirty="0">
                <a:solidFill>
                  <a:srgbClr val="959595"/>
                </a:solidFill>
              </a:rPr>
              <a:t>CONFIDENTIAL. This document contains Cargill Confidential information. Disclosure, use or reproduction outside Cargill or inside Cargill, to or by those who do not have a need to know is prohibited. © </a:t>
            </a:r>
            <a:r>
              <a:rPr lang="is-IS" altLang="en-US" sz="933" baseline="30000" dirty="0">
                <a:solidFill>
                  <a:srgbClr val="959595"/>
                </a:solidFill>
              </a:rPr>
              <a:t>2021</a:t>
            </a:r>
            <a:r>
              <a:rPr lang="en-US" altLang="en-US" sz="933" baseline="30000" dirty="0">
                <a:solidFill>
                  <a:srgbClr val="959595"/>
                </a:solidFill>
              </a:rPr>
              <a:t> Cargill, Incorporated.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A04280-F077-F141-B562-D7E5BFBB2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211" y="6164379"/>
            <a:ext cx="1564640" cy="4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7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ound Diagonal Corner Rectangle 7"/>
          <p:cNvSpPr/>
          <p:nvPr/>
        </p:nvSpPr>
        <p:spPr>
          <a:xfrm>
            <a:off x="304800" y="6289485"/>
            <a:ext cx="536448" cy="338328"/>
          </a:xfrm>
          <a:prstGeom prst="round2DiagRect">
            <a:avLst>
              <a:gd name="adj1" fmla="val 0"/>
              <a:gd name="adj2" fmla="val 33665"/>
            </a:avLst>
          </a:prstGeom>
          <a:solidFill>
            <a:srgbClr val="979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2720" y="502922"/>
            <a:ext cx="10210801" cy="11549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720" y="2605738"/>
            <a:ext cx="10210801" cy="330690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9620" y="6286106"/>
            <a:ext cx="504523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3DF1AFCE-D540-41EE-B441-3ED6DEB25CDC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0" descr="Cargill_Webinar_graphics-8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03517" y="6322734"/>
            <a:ext cx="713835" cy="2391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000273" y="6415578"/>
            <a:ext cx="14574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00" baseline="30000" dirty="0">
                <a:solidFill>
                  <a:srgbClr val="959595"/>
                </a:solidFill>
              </a:rPr>
              <a:t>© 2014 Cargill, Incorporated. All rights reserved.</a:t>
            </a:r>
            <a:endParaRPr 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45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rgbClr val="005C84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Font typeface="Arial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535504" indent="-306910" algn="l" defTabSz="121917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10048" y="116913"/>
            <a:ext cx="10972800" cy="92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slide title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0051" y="1348999"/>
            <a:ext cx="10972800" cy="4591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564949" y="6492758"/>
            <a:ext cx="3206227" cy="16421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1067" baseline="0" dirty="0">
                <a:solidFill>
                  <a:srgbClr val="959595"/>
                </a:solidFill>
                <a:cs typeface="Arial" pitchFamily="34" charset="0"/>
              </a:rPr>
              <a:t>© </a:t>
            </a:r>
            <a:r>
              <a:rPr lang="is-IS" altLang="en-US" sz="1067" baseline="0" dirty="0">
                <a:solidFill>
                  <a:srgbClr val="959595"/>
                </a:solidFill>
                <a:cs typeface="Arial" pitchFamily="34" charset="0"/>
              </a:rPr>
              <a:t>2021</a:t>
            </a:r>
            <a:r>
              <a:rPr lang="en-US" altLang="en-US" sz="1067" baseline="0" dirty="0">
                <a:solidFill>
                  <a:srgbClr val="959595"/>
                </a:solidFill>
                <a:cs typeface="Arial" pitchFamily="34" charset="0"/>
              </a:rPr>
              <a:t> Cargill, Incorporated. All rights reserved.</a:t>
            </a:r>
            <a:endParaRPr lang="en-US" altLang="en-US" sz="1067" baseline="0" dirty="0"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56746" y="6533859"/>
            <a:ext cx="126103" cy="123111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8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6" y="6533858"/>
            <a:ext cx="7150293" cy="123111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8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67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6" r:id="rId29"/>
  </p:sldLayoutIdLst>
  <p:hf hd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F86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F86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F86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F86"/>
          </a:solidFill>
          <a:latin typeface="Arial" charset="0"/>
          <a:ea typeface="ＭＳ Ｐゴシック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E2A2F"/>
          </a:solidFill>
          <a:latin typeface="Arial" charset="0"/>
          <a:ea typeface="ＭＳ Ｐゴシック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E2A2F"/>
          </a:solidFill>
          <a:latin typeface="Arial" charset="0"/>
          <a:ea typeface="ＭＳ Ｐゴシック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E2A2F"/>
          </a:solidFill>
          <a:latin typeface="Arial" charset="0"/>
          <a:ea typeface="ＭＳ Ｐゴシック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E2A2F"/>
          </a:solidFill>
          <a:latin typeface="Arial" charset="0"/>
          <a:ea typeface="ＭＳ Ｐゴシック" charset="0"/>
        </a:defRPr>
      </a:lvl9pPr>
    </p:titleStyle>
    <p:bodyStyle>
      <a:lvl1pPr marL="231769" marR="0" indent="-231769" algn="l" defTabSz="914377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>
          <a:prstClr val="black"/>
        </a:buClr>
        <a:buSzTx/>
        <a:buFont typeface="Arial"/>
        <a:buChar char="•"/>
        <a:tabLst/>
        <a:defRPr lang="en-US" altLang="en-US" sz="2000" b="0" kern="1200" dirty="0" smtClean="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509575" marR="0" indent="-230182" algn="l" defTabSz="914377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Lucida Grande"/>
        <a:buChar char="–"/>
        <a:tabLst/>
        <a:defRPr lang="en-US" altLang="en-US" sz="1800" b="0" kern="1200" dirty="0" smtClean="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800080" marR="0" indent="-227008" algn="l" defTabSz="914377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Char char="­"/>
        <a:tabLst/>
        <a:defRPr lang="en-US" altLang="en-US" sz="16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84236" marR="0" indent="-230182" algn="l" defTabSz="914377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en-US" altLang="en-US" sz="16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030262" indent="-174621" algn="l" rtl="0" eaLnBrk="1" fontAlgn="base" hangingPunct="1">
        <a:spcBef>
          <a:spcPts val="600"/>
        </a:spcBef>
        <a:spcAft>
          <a:spcPct val="0"/>
        </a:spcAft>
        <a:buFont typeface="Arial"/>
        <a:buChar char="•"/>
        <a:defRPr lang="en-US" altLang="en-US" sz="16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10048" y="116913"/>
            <a:ext cx="10972800" cy="92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slide title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0051" y="1348999"/>
            <a:ext cx="10972800" cy="4591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564949" y="6492822"/>
            <a:ext cx="3206227" cy="16414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1067" baseline="0" dirty="0">
                <a:solidFill>
                  <a:srgbClr val="959595"/>
                </a:solidFill>
                <a:cs typeface="Arial" pitchFamily="34" charset="0"/>
              </a:rPr>
              <a:t>© </a:t>
            </a:r>
            <a:r>
              <a:rPr lang="is-IS" altLang="en-US" sz="1067" baseline="0" dirty="0">
                <a:solidFill>
                  <a:srgbClr val="959595"/>
                </a:solidFill>
                <a:cs typeface="Arial" pitchFamily="34" charset="0"/>
              </a:rPr>
              <a:t>2021</a:t>
            </a:r>
            <a:r>
              <a:rPr lang="en-US" altLang="en-US" sz="1067" baseline="0" dirty="0">
                <a:solidFill>
                  <a:srgbClr val="959595"/>
                </a:solidFill>
                <a:cs typeface="Arial" pitchFamily="34" charset="0"/>
              </a:rPr>
              <a:t> Cargill, Incorporated. All rights reserved.</a:t>
            </a:r>
            <a:endParaRPr lang="en-US" altLang="en-US" sz="1067" baseline="0" dirty="0"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56746" y="6533859"/>
            <a:ext cx="126103" cy="12311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8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72F0-8F5B-47E8-9A0C-8905EFF443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136" y="6533858"/>
            <a:ext cx="7150293" cy="12311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defRPr sz="8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97999B"/>
                </a:solidFill>
                <a:cs typeface="Arial" charset="0"/>
              </a:rPr>
              <a:t>Presentation title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(Insert Tab &gt; Header &amp; Footer &gt; [type presentation title in text area] Check the Box)</a:t>
            </a:r>
            <a:endParaRPr lang="en-US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0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hf hd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400" b="1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5F86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5F86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5F86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5F86"/>
          </a:solidFill>
          <a:latin typeface="Arial" charset="0"/>
          <a:ea typeface="ＭＳ Ｐゴシック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9E2A2F"/>
          </a:solidFill>
          <a:latin typeface="Arial" charset="0"/>
          <a:ea typeface="ＭＳ Ｐゴシック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9E2A2F"/>
          </a:solidFill>
          <a:latin typeface="Arial" charset="0"/>
          <a:ea typeface="ＭＳ Ｐゴシック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9E2A2F"/>
          </a:solidFill>
          <a:latin typeface="Arial" charset="0"/>
          <a:ea typeface="ＭＳ Ｐゴシック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9E2A2F"/>
          </a:solidFill>
          <a:latin typeface="Arial" charset="0"/>
          <a:ea typeface="ＭＳ Ｐゴシック" charset="0"/>
        </a:defRPr>
      </a:lvl9pPr>
    </p:titleStyle>
    <p:bodyStyle>
      <a:lvl1pPr marL="173831" marR="0" indent="-173831" algn="l" defTabSz="685800" rtl="0" eaLnBrk="1" fontAlgn="base" latinLnBrk="0" hangingPunct="1">
        <a:lnSpc>
          <a:spcPct val="100000"/>
        </a:lnSpc>
        <a:spcBef>
          <a:spcPts val="450"/>
        </a:spcBef>
        <a:spcAft>
          <a:spcPts val="0"/>
        </a:spcAft>
        <a:buClr>
          <a:prstClr val="black"/>
        </a:buClr>
        <a:buSzTx/>
        <a:buFont typeface="Arial"/>
        <a:buChar char="•"/>
        <a:tabLst/>
        <a:defRPr lang="en-US" altLang="en-US" sz="1500" b="0" kern="1200" dirty="0" smtClean="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382191" marR="0" indent="-172641" algn="l" defTabSz="685800" rtl="0" eaLnBrk="1" fontAlgn="base" latinLnBrk="0" hangingPunct="1">
        <a:lnSpc>
          <a:spcPct val="100000"/>
        </a:lnSpc>
        <a:spcBef>
          <a:spcPts val="450"/>
        </a:spcBef>
        <a:spcAft>
          <a:spcPts val="0"/>
        </a:spcAft>
        <a:buClrTx/>
        <a:buSzTx/>
        <a:buFont typeface="Lucida Grande"/>
        <a:buChar char="–"/>
        <a:tabLst/>
        <a:defRPr lang="en-US" altLang="en-US" sz="1350" b="0" kern="1200" dirty="0" smtClean="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600075" marR="0" indent="-170260" algn="l" defTabSz="685800" rtl="0" eaLnBrk="1" fontAlgn="base" latinLnBrk="0" hangingPunct="1">
        <a:lnSpc>
          <a:spcPct val="100000"/>
        </a:lnSpc>
        <a:spcBef>
          <a:spcPts val="450"/>
        </a:spcBef>
        <a:spcAft>
          <a:spcPts val="0"/>
        </a:spcAft>
        <a:buClrTx/>
        <a:buSzTx/>
        <a:buFont typeface="Arial" panose="020B0604020202020204" pitchFamily="34" charset="0"/>
        <a:buChar char="­"/>
        <a:tabLst/>
        <a:defRPr lang="en-US" altLang="en-US" sz="12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813197" marR="0" indent="-172641" algn="l" defTabSz="685800" rtl="0" eaLnBrk="1" fontAlgn="base" latinLnBrk="0" hangingPunct="1">
        <a:lnSpc>
          <a:spcPct val="100000"/>
        </a:lnSpc>
        <a:spcBef>
          <a:spcPts val="45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en-US" altLang="en-US" sz="12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772716" indent="-130969" algn="l" rtl="0" eaLnBrk="1" fontAlgn="base" hangingPunct="1">
        <a:spcBef>
          <a:spcPts val="450"/>
        </a:spcBef>
        <a:spcAft>
          <a:spcPct val="0"/>
        </a:spcAft>
        <a:buFont typeface="Arial"/>
        <a:buChar char="•"/>
        <a:defRPr lang="en-US" altLang="en-US" sz="1200" b="0" kern="1200" dirty="0" smtClean="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hyperlink" Target="https://cargill.aravo.com/aems/login.do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argill.aravo.com/aems/login.do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72.xml"/><Relationship Id="rId3" Type="http://schemas.openxmlformats.org/officeDocument/2006/relationships/slide" Target="slide7.xml"/><Relationship Id="rId7" Type="http://schemas.openxmlformats.org/officeDocument/2006/relationships/slide" Target="slide21.xml"/><Relationship Id="rId12" Type="http://schemas.openxmlformats.org/officeDocument/2006/relationships/slide" Target="slide6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Relationship Id="rId6" Type="http://schemas.openxmlformats.org/officeDocument/2006/relationships/slide" Target="slide16.xml"/><Relationship Id="rId11" Type="http://schemas.openxmlformats.org/officeDocument/2006/relationships/slide" Target="slide61.xml"/><Relationship Id="rId5" Type="http://schemas.openxmlformats.org/officeDocument/2006/relationships/slide" Target="slide14.xml"/><Relationship Id="rId15" Type="http://schemas.openxmlformats.org/officeDocument/2006/relationships/slide" Target="slide85.xml"/><Relationship Id="rId10" Type="http://schemas.openxmlformats.org/officeDocument/2006/relationships/slide" Target="slide55.xml"/><Relationship Id="rId4" Type="http://schemas.openxmlformats.org/officeDocument/2006/relationships/slide" Target="slide9.xml"/><Relationship Id="rId9" Type="http://schemas.openxmlformats.org/officeDocument/2006/relationships/slide" Target="slide44.xml"/><Relationship Id="rId14" Type="http://schemas.openxmlformats.org/officeDocument/2006/relationships/slide" Target="slide8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1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87555" y="1676401"/>
            <a:ext cx="10774140" cy="2639567"/>
          </a:xfrm>
        </p:spPr>
        <p:txBody>
          <a:bodyPr/>
          <a:lstStyle/>
          <a:p>
            <a:r>
              <a:rPr lang="th-TH" sz="5333" dirty="0">
                <a:solidFill>
                  <a:srgbClr val="35929B"/>
                </a:solidFill>
              </a:rPr>
              <a:t>เทรนนิ่ง</a:t>
            </a:r>
            <a:endParaRPr lang="en-US" sz="5333" dirty="0">
              <a:solidFill>
                <a:srgbClr val="35929B"/>
              </a:solidFill>
            </a:endParaRPr>
          </a:p>
          <a:p>
            <a:r>
              <a:rPr lang="th-TH" sz="5333" dirty="0"/>
              <a:t>แพลตฟอร์มการจัดการข้อมูลผู้ขาย ของ </a:t>
            </a:r>
            <a:r>
              <a:rPr lang="en-US" sz="5333" dirty="0"/>
              <a:t>Cargill</a:t>
            </a: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C84EB0A-7208-4553-B99A-E6F3A2993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10" y="4625974"/>
            <a:ext cx="818687" cy="5556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485C72-16AF-4387-807B-EBAAE521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48" y="2258568"/>
            <a:ext cx="9899904" cy="2340864"/>
          </a:xfrm>
        </p:spPr>
        <p:txBody>
          <a:bodyPr wrap="square" anchor="b">
            <a:noAutofit/>
          </a:bodyPr>
          <a:lstStyle/>
          <a:p>
            <a:pPr>
              <a:lnSpc>
                <a:spcPct val="90000"/>
              </a:lnSpc>
            </a:pPr>
            <a:r>
              <a:rPr lang="th-TH" sz="4000" dirty="0"/>
              <a:t>ขั้นตอนที่ </a:t>
            </a:r>
            <a:r>
              <a:rPr lang="es-419" sz="4000" dirty="0"/>
              <a:t>1: </a:t>
            </a:r>
            <a:r>
              <a:rPr lang="th-TH" sz="4000" dirty="0"/>
              <a:t>นำรหัสที่ได้รับจาก อีเมลของ </a:t>
            </a:r>
            <a:r>
              <a:rPr lang="en-US" sz="4000" dirty="0"/>
              <a:t>Cargill </a:t>
            </a:r>
            <a:r>
              <a:rPr lang="th-TH" sz="4000" dirty="0"/>
              <a:t>กรอกลงในแพลตฟอร์มเพื่อเข้าสู่ระบบ</a:t>
            </a:r>
            <a:br>
              <a:rPr lang="es-419" sz="4000" dirty="0"/>
            </a:br>
            <a:br>
              <a:rPr lang="es-419" sz="4000" dirty="0"/>
            </a:br>
            <a:r>
              <a:rPr lang="es-419" sz="4000" dirty="0">
                <a:hlinkClick r:id="rId2" action="ppaction://hlinksldjump"/>
              </a:rPr>
              <a:t>(</a:t>
            </a:r>
            <a:r>
              <a:rPr lang="th-TH" sz="4000" dirty="0">
                <a:hlinkClick r:id="rId2" action="ppaction://hlinksldjump"/>
              </a:rPr>
              <a:t>บัญชีเพื่อเข้าสู่ระบบ</a:t>
            </a:r>
            <a:r>
              <a:rPr lang="en-US" sz="4000" dirty="0">
                <a:hlinkClick r:id="rId2" action="ppaction://hlinksldjump"/>
              </a:rPr>
              <a:t>Aravo</a:t>
            </a:r>
            <a:r>
              <a:rPr lang="es-419" sz="4000" dirty="0">
                <a:hlinkClick r:id="rId2" action="ppaction://hlinksldjump"/>
              </a:rPr>
              <a:t>)</a:t>
            </a:r>
            <a:br>
              <a:rPr lang="es-419" sz="4000" dirty="0"/>
            </a:br>
            <a:br>
              <a:rPr lang="es-419" sz="4000" dirty="0"/>
            </a:br>
            <a:r>
              <a:rPr lang="es-419" sz="4000" dirty="0">
                <a:hlinkClick r:id="rId3" action="ppaction://hlinksldjump"/>
              </a:rPr>
              <a:t>(</a:t>
            </a:r>
            <a:r>
              <a:rPr lang="th-TH" sz="4000" dirty="0">
                <a:hlinkClick r:id="rId3" action="ppaction://hlinksldjump"/>
              </a:rPr>
              <a:t>วิธีเข้าสู่แพลตฟอร์ม </a:t>
            </a:r>
            <a:r>
              <a:rPr lang="en-US" sz="4000" dirty="0">
                <a:hlinkClick r:id="rId3" action="ppaction://hlinksldjump"/>
              </a:rPr>
              <a:t>Aravo</a:t>
            </a:r>
            <a:r>
              <a:rPr lang="es-419" sz="4000" dirty="0">
                <a:hlinkClick r:id="rId3" action="ppaction://hlinksldjump"/>
              </a:rPr>
              <a:t>)</a:t>
            </a:r>
            <a:endParaRPr lang="es-419"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E4EC8-8C13-494A-9A69-0ADEBE30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</p:spPr>
        <p:txBody>
          <a:bodyPr wrap="none" anchor="b">
            <a:normAutofit/>
          </a:bodyPr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ts val="600"/>
              </a:spcAft>
            </a:pPr>
            <a:fld id="{3DF1AFCE-D540-41EE-B441-3ED6DEB25CDC}" type="slidenum">
              <a:rPr lang="en-US" sz="1067">
                <a:solidFill>
                  <a:schemeClr val="tx1">
                    <a:tint val="75000"/>
                  </a:schemeClr>
                </a:solidFill>
              </a:rPr>
              <a:pPr algn="r" fontAlgn="base">
                <a:spcBef>
                  <a:spcPct val="0"/>
                </a:spcBef>
                <a:spcAft>
                  <a:spcPts val="600"/>
                </a:spcAft>
              </a:pPr>
              <a:t>10</a:t>
            </a:fld>
            <a:endParaRPr lang="en-US" sz="1067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C2807780-A1A7-4565-9817-BE7D25F3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4768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485C72-16AF-4387-807B-EBAAE521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48" y="1851803"/>
            <a:ext cx="9899904" cy="2340864"/>
          </a:xfrm>
        </p:spPr>
        <p:txBody>
          <a:bodyPr wrap="square" anchor="b">
            <a:noAutofit/>
          </a:bodyPr>
          <a:lstStyle/>
          <a:p>
            <a:pPr>
              <a:lnSpc>
                <a:spcPct val="90000"/>
              </a:lnSpc>
            </a:pPr>
            <a:r>
              <a:rPr lang="th-TH" sz="4000" dirty="0"/>
              <a:t>ขั้นตอนที่ </a:t>
            </a:r>
            <a:r>
              <a:rPr lang="es-419" sz="4000" dirty="0"/>
              <a:t>2: </a:t>
            </a:r>
            <a:r>
              <a:rPr lang="th-TH" sz="4000" dirty="0"/>
              <a:t>ตรวจสอบข้อมูลของบริษัทว่าถูกต้องหรือไม่</a:t>
            </a:r>
            <a:br>
              <a:rPr lang="es-419" sz="4000" dirty="0"/>
            </a:br>
            <a:r>
              <a:rPr lang="es-419" sz="4000" dirty="0">
                <a:hlinkClick r:id="rId2" action="ppaction://hlinksldjump"/>
              </a:rPr>
              <a:t>(</a:t>
            </a:r>
            <a:r>
              <a:rPr lang="th-TH" sz="4000" dirty="0">
                <a:hlinkClick r:id="rId2" action="ppaction://hlinksldjump"/>
              </a:rPr>
              <a:t>วิธีตรวจสอบข้อมูลบริษัท</a:t>
            </a:r>
            <a:r>
              <a:rPr lang="es-419" sz="4000" dirty="0">
                <a:hlinkClick r:id="rId2" action="ppaction://hlinksldjump"/>
              </a:rPr>
              <a:t>)</a:t>
            </a:r>
            <a:endParaRPr lang="es-419"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E4EC8-8C13-494A-9A69-0ADEBE30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b">
            <a:normAutofit/>
          </a:bodyPr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ts val="600"/>
              </a:spcAft>
            </a:pPr>
            <a:fld id="{3DF1AFCE-D540-41EE-B441-3ED6DEB25CDC}" type="slidenum">
              <a:rPr lang="en-US" sz="1067">
                <a:solidFill>
                  <a:schemeClr val="tx1">
                    <a:tint val="75000"/>
                  </a:schemeClr>
                </a:solidFill>
              </a:rPr>
              <a:pPr algn="r" fontAlgn="base">
                <a:spcBef>
                  <a:spcPct val="0"/>
                </a:spcBef>
                <a:spcAft>
                  <a:spcPts val="600"/>
                </a:spcAft>
              </a:pPr>
              <a:t>11</a:t>
            </a:fld>
            <a:endParaRPr lang="en-US" sz="1067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C2807780-A1A7-4565-9817-BE7D25F3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5299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485C72-16AF-4387-807B-EBAAE521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48" y="1956584"/>
            <a:ext cx="9899904" cy="2944831"/>
          </a:xfrm>
        </p:spPr>
        <p:txBody>
          <a:bodyPr wrap="square" anchor="b">
            <a:noAutofit/>
          </a:bodyPr>
          <a:lstStyle/>
          <a:p>
            <a:pPr>
              <a:lnSpc>
                <a:spcPct val="90000"/>
              </a:lnSpc>
            </a:pPr>
            <a:r>
              <a:rPr lang="th-TH" sz="4000" dirty="0"/>
              <a:t>ขั้นตอนที่ </a:t>
            </a:r>
            <a:r>
              <a:rPr lang="es-419" sz="4000" dirty="0"/>
              <a:t>3: </a:t>
            </a:r>
            <a:r>
              <a:rPr lang="th-TH" sz="4000" dirty="0"/>
              <a:t>ในกรณีที่ต้องการอัพเดตข้อมูล</a:t>
            </a:r>
            <a:r>
              <a:rPr lang="en-US" sz="4000" dirty="0"/>
              <a:t> </a:t>
            </a:r>
            <a:r>
              <a:rPr lang="th-TH" sz="4000" dirty="0"/>
              <a:t>กรุณาส่งคำขอเพื่อทำการอัพเดตข้อมูล</a:t>
            </a:r>
            <a:br>
              <a:rPr lang="es-419" sz="4000" dirty="0"/>
            </a:br>
            <a:br>
              <a:rPr lang="es-419" sz="4000" dirty="0"/>
            </a:br>
            <a:r>
              <a:rPr lang="es-419" sz="4000" dirty="0">
                <a:hlinkClick r:id="rId2" action="ppaction://hlinksldjump"/>
              </a:rPr>
              <a:t>(</a:t>
            </a:r>
            <a:r>
              <a:rPr lang="th-TH" sz="4000" dirty="0">
                <a:hlinkClick r:id="rId2" action="ppaction://hlinksldjump"/>
              </a:rPr>
              <a:t>วิธีการส่งคำขอเพื่ออัพเดตข้อมูล</a:t>
            </a:r>
            <a:r>
              <a:rPr lang="es-419" sz="4000" dirty="0">
                <a:hlinkClick r:id="rId2" action="ppaction://hlinksldjump"/>
              </a:rPr>
              <a:t>)</a:t>
            </a:r>
            <a:endParaRPr lang="es-419"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E4EC8-8C13-494A-9A69-0ADEBE30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6136" y="6492822"/>
            <a:ext cx="166713" cy="164148"/>
          </a:xfrm>
        </p:spPr>
        <p:txBody>
          <a:bodyPr wrap="none" anchor="b">
            <a:normAutofit/>
          </a:bodyPr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ts val="600"/>
              </a:spcAft>
            </a:pPr>
            <a:fld id="{3DF1AFCE-D540-41EE-B441-3ED6DEB25CDC}" type="slidenum">
              <a:rPr lang="en-US" sz="1067">
                <a:solidFill>
                  <a:schemeClr val="tx1">
                    <a:tint val="75000"/>
                  </a:schemeClr>
                </a:solidFill>
              </a:rPr>
              <a:pPr algn="r" fontAlgn="base">
                <a:spcBef>
                  <a:spcPct val="0"/>
                </a:spcBef>
                <a:spcAft>
                  <a:spcPts val="600"/>
                </a:spcAft>
              </a:pPr>
              <a:t>12</a:t>
            </a:fld>
            <a:endParaRPr lang="en-US" sz="1067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C2807780-A1A7-4565-9817-BE7D25F3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0347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485C72-16AF-4387-807B-EBAAE521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48" y="2546604"/>
            <a:ext cx="9899904" cy="2691384"/>
          </a:xfrm>
        </p:spPr>
        <p:txBody>
          <a:bodyPr wrap="square" anchor="b">
            <a:noAutofit/>
          </a:bodyPr>
          <a:lstStyle/>
          <a:p>
            <a:pPr>
              <a:lnSpc>
                <a:spcPct val="90000"/>
              </a:lnSpc>
            </a:pPr>
            <a:r>
              <a:rPr lang="th-TH" sz="4000" dirty="0"/>
              <a:t>ขั้นตอนที่ </a:t>
            </a:r>
            <a:r>
              <a:rPr lang="es-419" sz="4000" dirty="0"/>
              <a:t>4: </a:t>
            </a:r>
            <a:r>
              <a:rPr lang="th-TH" sz="4000" dirty="0"/>
              <a:t>กรอกแบบฟอร์ม</a:t>
            </a:r>
            <a:r>
              <a:rPr lang="en-US" sz="4000" dirty="0"/>
              <a:t>, </a:t>
            </a:r>
            <a:r>
              <a:rPr lang="th-TH" sz="4000" dirty="0"/>
              <a:t>แนบเอกสารที่จำเป็น และส่งคำขอ</a:t>
            </a:r>
            <a:br>
              <a:rPr lang="es-419" sz="4000" dirty="0"/>
            </a:br>
            <a:br>
              <a:rPr lang="es-419" sz="4000" dirty="0"/>
            </a:br>
            <a:r>
              <a:rPr lang="th-TH" sz="4000" dirty="0"/>
              <a:t>หลังจากส่งคำขอสำเร็จ เราจะส่งคำยืนยันว่าข้อมูลได้ทำการอัพเดตแล้วไปหาทุกท่านภายในสัปดาห์</a:t>
            </a:r>
            <a:r>
              <a:rPr lang="es-419" sz="4000" dirty="0"/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E4EC8-8C13-494A-9A69-0ADEBE30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b">
            <a:normAutofit/>
          </a:bodyPr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ts val="600"/>
              </a:spcAft>
            </a:pPr>
            <a:fld id="{3DF1AFCE-D540-41EE-B441-3ED6DEB25CDC}" type="slidenum">
              <a:rPr lang="en-US" sz="1067">
                <a:solidFill>
                  <a:schemeClr val="tx1">
                    <a:tint val="75000"/>
                  </a:schemeClr>
                </a:solidFill>
              </a:rPr>
              <a:pPr algn="r" fontAlgn="base">
                <a:spcBef>
                  <a:spcPct val="0"/>
                </a:spcBef>
                <a:spcAft>
                  <a:spcPts val="600"/>
                </a:spcAft>
              </a:pPr>
              <a:t>13</a:t>
            </a:fld>
            <a:endParaRPr lang="en-US" sz="1067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C2807780-A1A7-4565-9817-BE7D25F3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152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บัญชีเพื่อเข้าสู่ระบบ 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Aravo</a:t>
            </a: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3863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บัญชีเพื่อเข้าสู่ระบบ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Aravo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09872A5-B758-4DA9-D255-1F5024AA3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290" y="1329756"/>
            <a:ext cx="4267419" cy="45531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B19C12A-0390-800C-30E9-AB152946F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796" y="1194816"/>
            <a:ext cx="4261069" cy="4750044"/>
          </a:xfrm>
          <a:prstGeom prst="rect">
            <a:avLst/>
          </a:prstGeom>
        </p:spPr>
      </p:pic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EF8724E6-9508-4356-8FBF-1ABD4A6CAD71}"/>
              </a:ext>
            </a:extLst>
          </p:cNvPr>
          <p:cNvSpPr/>
          <p:nvPr/>
        </p:nvSpPr>
        <p:spPr>
          <a:xfrm>
            <a:off x="109728" y="1194816"/>
            <a:ext cx="4088047" cy="2162413"/>
          </a:xfrm>
          <a:prstGeom prst="wedgeEllipseCallout">
            <a:avLst>
              <a:gd name="adj1" fmla="val -5712"/>
              <a:gd name="adj2" fmla="val 10266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ทางเราจะส่งรหัสผ่านทางอีเมลให้กับทุกท่าน ภายใต้หัวข้ออีเมลที่คล้ายคลึงดังนี้</a:t>
            </a:r>
            <a:r>
              <a:rPr lang="pt-BR" sz="1400" dirty="0"/>
              <a:t>: </a:t>
            </a:r>
          </a:p>
          <a:p>
            <a:pPr algn="just"/>
            <a:r>
              <a:rPr lang="pt-BR" sz="1400" b="1" dirty="0"/>
              <a:t>“</a:t>
            </a:r>
            <a:r>
              <a:rPr lang="th-TH" sz="1400" b="1" dirty="0"/>
              <a:t>ข้อมูลประจำตัวชื่อผู้ใช้/รหัสผ่าน ของผู้ติดต่อรายใหม่สำหรับ (ชื่อบริษัทท่าน)</a:t>
            </a:r>
            <a:r>
              <a:rPr lang="pt-BR" sz="1400" b="1" dirty="0"/>
              <a:t>”</a:t>
            </a:r>
            <a:endParaRPr lang="en-US" sz="14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73D6D0-E071-4AD8-81EE-04C67F52E0D7}"/>
              </a:ext>
            </a:extLst>
          </p:cNvPr>
          <p:cNvGrpSpPr/>
          <p:nvPr/>
        </p:nvGrpSpPr>
        <p:grpSpPr>
          <a:xfrm flipH="1">
            <a:off x="601135" y="3251652"/>
            <a:ext cx="3596640" cy="2992050"/>
            <a:chOff x="-381493" y="3015732"/>
            <a:chExt cx="3596640" cy="299205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AF4F0B-08D3-43A1-A97B-1FFF60E0C2DC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AAEEAFE-75D8-4A8D-B38A-DF5F80C98C88}"/>
                </a:ext>
              </a:extLst>
            </p:cNvPr>
            <p:cNvCxnSpPr>
              <a:cxnSpLocks/>
            </p:cNvCxnSpPr>
            <p:nvPr/>
          </p:nvCxnSpPr>
          <p:spPr>
            <a:xfrm>
              <a:off x="-381493" y="3015732"/>
              <a:ext cx="1782780" cy="1455669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8726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วิธีเข้าสู่แพลตฟอร์ม 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Aravo</a:t>
            </a: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4429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หน้าต่างเข้าสู่ระบบ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8094863" y="2423240"/>
            <a:ext cx="1981404" cy="3905847"/>
            <a:chOff x="1233743" y="2101935"/>
            <a:chExt cx="1981404" cy="390584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1288" y="2101935"/>
              <a:ext cx="529440" cy="236946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130E45D-62FE-4CB6-8F5E-2DDCE9F1E379}"/>
              </a:ext>
            </a:extLst>
          </p:cNvPr>
          <p:cNvSpPr txBox="1"/>
          <p:nvPr/>
        </p:nvSpPr>
        <p:spPr>
          <a:xfrm>
            <a:off x="7505816" y="1729584"/>
            <a:ext cx="382191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chemeClr val="accent2">
                    <a:lumMod val="75000"/>
                  </a:schemeClr>
                </a:solidFill>
              </a:rPr>
              <a:t>ลิงค์เพื่อเข้าสู่แพลตฟอร์ม</a:t>
            </a:r>
            <a:r>
              <a:rPr lang="pt-BR" sz="16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pt-BR" sz="1600" dirty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https://cargill.aravo.com/aems/login.do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9518838" y="4508321"/>
            <a:ext cx="2399278" cy="898599"/>
          </a:xfrm>
          <a:prstGeom prst="wedgeEllipseCallout">
            <a:avLst>
              <a:gd name="adj1" fmla="val -61201"/>
              <a:gd name="adj2" fmla="val -3984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200" dirty="0"/>
              <a:t>ลิงค์นี้จะนำทุกท่านเข้าสู่แพลตฟอร์มการจัดการข้อมูลผู้ขายของ</a:t>
            </a:r>
            <a:r>
              <a:rPr lang="en-US" sz="1200" dirty="0"/>
              <a:t>Cargill (Aravo)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62A9E43-AC36-45BF-B367-2623EAD42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39" y="1500484"/>
            <a:ext cx="6757825" cy="417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44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DAF7CC-FBF4-4B04-B5FF-4EE41E41B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047" y="1367624"/>
            <a:ext cx="4681339" cy="466344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หน้าต่างเข้าสู่ระบบ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30E45D-62FE-4CB6-8F5E-2DDCE9F1E379}"/>
              </a:ext>
            </a:extLst>
          </p:cNvPr>
          <p:cNvSpPr txBox="1"/>
          <p:nvPr/>
        </p:nvSpPr>
        <p:spPr>
          <a:xfrm>
            <a:off x="7505816" y="1729584"/>
            <a:ext cx="382191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chemeClr val="accent2">
                    <a:lumMod val="75000"/>
                  </a:schemeClr>
                </a:solidFill>
              </a:rPr>
              <a:t>ลิงค์เพื่อเข้าสู่แพลตฟอร์ม</a:t>
            </a:r>
            <a:r>
              <a:rPr lang="pt-BR" sz="16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pt-BR" sz="1600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https://cargill.aravo.com/aems/login.do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FB4F53-31CC-4661-BF08-7C6B5D4FC3B2}"/>
              </a:ext>
            </a:extLst>
          </p:cNvPr>
          <p:cNvSpPr/>
          <p:nvPr/>
        </p:nvSpPr>
        <p:spPr>
          <a:xfrm>
            <a:off x="2043129" y="4317357"/>
            <a:ext cx="3731174" cy="7639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5312780" y="3586156"/>
            <a:ext cx="4763487" cy="2742931"/>
            <a:chOff x="-1548340" y="3264851"/>
            <a:chExt cx="4763487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1548340" y="3996052"/>
              <a:ext cx="2949628" cy="475349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9518838" y="4508321"/>
            <a:ext cx="2556292" cy="1290595"/>
          </a:xfrm>
          <a:prstGeom prst="wedgeEllipseCallout">
            <a:avLst>
              <a:gd name="adj1" fmla="val -61201"/>
              <a:gd name="adj2" fmla="val -3984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200" dirty="0"/>
              <a:t>ทุกท่านต้องทำการกรอก</a:t>
            </a:r>
            <a:r>
              <a:rPr lang="en-US" sz="1200" dirty="0"/>
              <a:t> username </a:t>
            </a:r>
            <a:r>
              <a:rPr lang="th-TH" sz="1200" dirty="0"/>
              <a:t>และ </a:t>
            </a:r>
            <a:r>
              <a:rPr lang="en-US" sz="1200" dirty="0"/>
              <a:t>password </a:t>
            </a:r>
            <a:r>
              <a:rPr lang="th-TH" sz="1200" dirty="0"/>
              <a:t>ที่ได้รับทางอีเมล</a:t>
            </a:r>
            <a:endParaRPr lang="en-US" sz="1200" dirty="0"/>
          </a:p>
          <a:p>
            <a:pPr algn="just"/>
            <a:r>
              <a:rPr lang="th-TH" sz="1200" dirty="0"/>
              <a:t>หากสงสัย สามารถกลับไปดูได้ที่หน้า</a:t>
            </a:r>
            <a:r>
              <a:rPr lang="en-US" sz="1200" dirty="0"/>
              <a:t> </a:t>
            </a:r>
          </a:p>
          <a:p>
            <a:pPr algn="just"/>
            <a:r>
              <a:rPr lang="th-TH" sz="1200" dirty="0">
                <a:hlinkClick r:id="rId6" action="ppaction://hlinksldjump"/>
              </a:rPr>
              <a:t>บัญชีเพื่อเข้าสู่ระบบ </a:t>
            </a:r>
            <a:r>
              <a:rPr lang="en-US" sz="1200" dirty="0">
                <a:hlinkClick r:id="rId6" action="ppaction://hlinksldjump"/>
              </a:rPr>
              <a:t>Aravo.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81394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A4CD8C-1B6B-4A66-9DE8-CA9120CD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51" y="1956689"/>
            <a:ext cx="5238336" cy="225311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หน้าต่างเข้าสู่ระบบ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– </a:t>
            </a:r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หากต้องการความช่วยเหลือ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30E45D-62FE-4CB6-8F5E-2DDCE9F1E379}"/>
              </a:ext>
            </a:extLst>
          </p:cNvPr>
          <p:cNvSpPr txBox="1"/>
          <p:nvPr/>
        </p:nvSpPr>
        <p:spPr>
          <a:xfrm>
            <a:off x="453551" y="4778829"/>
            <a:ext cx="392635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chemeClr val="accent2">
                    <a:lumMod val="75000"/>
                  </a:schemeClr>
                </a:solidFill>
              </a:rPr>
              <a:t>หากมีข้อสงสัย สามารถส่งคำถามมาได้ที่อีเมล</a:t>
            </a:r>
            <a:r>
              <a:rPr lang="pt-BR" sz="16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pt-BR" sz="1600" u="sng" dirty="0">
                <a:solidFill>
                  <a:schemeClr val="accent2">
                    <a:lumMod val="75000"/>
                  </a:schemeClr>
                </a:solidFill>
              </a:rPr>
              <a:t>Vendors_Support@Cargill.com</a:t>
            </a:r>
            <a:endParaRPr lang="en-US" sz="16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83B280-9E11-40FB-ACCB-B523CF947F4F}"/>
              </a:ext>
            </a:extLst>
          </p:cNvPr>
          <p:cNvSpPr/>
          <p:nvPr/>
        </p:nvSpPr>
        <p:spPr>
          <a:xfrm>
            <a:off x="610048" y="3816626"/>
            <a:ext cx="1895475" cy="3139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3692324" y="3496325"/>
            <a:ext cx="5593368" cy="2742931"/>
            <a:chOff x="-2378221" y="3264851"/>
            <a:chExt cx="5593368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2378221" y="3815971"/>
              <a:ext cx="3951183" cy="651948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9016180" y="2484546"/>
            <a:ext cx="2566668" cy="1400295"/>
          </a:xfrm>
          <a:prstGeom prst="wedgeEllipseCallout">
            <a:avLst>
              <a:gd name="adj1" fmla="val -69429"/>
              <a:gd name="adj2" fmla="val 9350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ในกรณีที่มีปัญหาหรือข้อสงสัยเกี่ยวกับ</a:t>
            </a:r>
            <a:r>
              <a:rPr lang="en-US" sz="1400" dirty="0"/>
              <a:t>Username </a:t>
            </a:r>
            <a:r>
              <a:rPr lang="th-TH" sz="1400" dirty="0"/>
              <a:t>และ</a:t>
            </a:r>
            <a:r>
              <a:rPr lang="en-US" sz="1400" dirty="0"/>
              <a:t> Password, </a:t>
            </a:r>
            <a:r>
              <a:rPr lang="th-TH" sz="1400" dirty="0"/>
              <a:t>กรุณากดปุ่มนี้</a:t>
            </a:r>
            <a:r>
              <a:rPr lang="en-US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7291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EEEB-973E-4496-8147-28DC6E4F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174140-215C-48F3-9392-826C32569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6372F0-8F5B-47E8-9A0C-8905EFF44332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AE4AD-49DB-46EA-9299-2E7B39C0748A}"/>
              </a:ext>
            </a:extLst>
          </p:cNvPr>
          <p:cNvSpPr txBox="1"/>
          <p:nvPr/>
        </p:nvSpPr>
        <p:spPr>
          <a:xfrm>
            <a:off x="609150" y="1147770"/>
            <a:ext cx="10972799" cy="627864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|Page.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5F8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th-TH" b="1" dirty="0">
                <a:solidFill>
                  <a:srgbClr val="005F86"/>
                </a:solidFill>
                <a:latin typeface="Arial"/>
              </a:rPr>
              <a:t>เนื้อหา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5F8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|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DAAA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2" action="ppaction://hlinksldjump"/>
              </a:rPr>
              <a:t>แพลตฟอร์มการจัดการข้อมูลผู้ขายของ </a:t>
            </a:r>
            <a:r>
              <a:rPr lang="en-US" b="1" dirty="0">
                <a:solidFill>
                  <a:srgbClr val="005F86"/>
                </a:solidFill>
                <a:latin typeface="Arial"/>
                <a:hlinkClick r:id="rId2" action="ppaction://hlinksldjump"/>
              </a:rPr>
              <a:t>Cargill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2" action="ppaction://hlinksldjump"/>
              </a:rPr>
              <a:t>คืออะไร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07.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3" action="ppaction://hlinksldjump"/>
              </a:rPr>
              <a:t>ถาม </a:t>
            </a:r>
            <a:r>
              <a:rPr lang="en-US" b="1" dirty="0">
                <a:solidFill>
                  <a:srgbClr val="005F86"/>
                </a:solidFill>
                <a:latin typeface="Arial"/>
                <a:hlinkClick r:id="rId3" action="ppaction://hlinksldjump"/>
              </a:rPr>
              <a:t>&amp;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3" action="ppaction://hlinksldjump"/>
              </a:rPr>
              <a:t>ตอบ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09.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4" action="ppaction://hlinksldjump"/>
              </a:rPr>
              <a:t>สิ่งที่ต้องปฏิบัติ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5F8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DAAA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5" action="ppaction://hlinksldjump"/>
              </a:rPr>
              <a:t>บัญชีเพื่อเข้าสู่ระบบ </a:t>
            </a:r>
            <a:r>
              <a:rPr lang="en-US" b="1" dirty="0">
                <a:solidFill>
                  <a:srgbClr val="005F86"/>
                </a:solidFill>
                <a:latin typeface="Arial"/>
                <a:hlinkClick r:id="rId5" action="ppaction://hlinksldjump"/>
              </a:rPr>
              <a:t>Aravo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  <a:p>
            <a:pPr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16.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6" action="ppaction://hlinksldjump"/>
              </a:rPr>
              <a:t>วิธีเข้าสู่แพลตฟอร์ม </a:t>
            </a:r>
            <a:r>
              <a:rPr lang="en-US" b="1" dirty="0">
                <a:solidFill>
                  <a:srgbClr val="005F86"/>
                </a:solidFill>
                <a:latin typeface="Arial"/>
                <a:hlinkClick r:id="rId6" action="ppaction://hlinksldjump"/>
              </a:rPr>
              <a:t>Aravo</a:t>
            </a:r>
            <a:endParaRPr lang="en-US" b="1" dirty="0">
              <a:solidFill>
                <a:srgbClr val="005F86"/>
              </a:solidFill>
              <a:latin typeface="Arial"/>
            </a:endParaRPr>
          </a:p>
          <a:p>
            <a:pPr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  <a:p>
            <a:pPr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21.</a:t>
            </a:r>
            <a:r>
              <a:rPr lang="th-TH" b="1" dirty="0">
                <a:solidFill>
                  <a:srgbClr val="005F86"/>
                </a:solidFill>
                <a:latin typeface="Arial"/>
              </a:rPr>
              <a:t>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7" action="ppaction://hlinksldjump"/>
              </a:rPr>
              <a:t>วิธียืนยันตัวตนแบบ 2 ขั้นตอน</a:t>
            </a: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DAAA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32. </a:t>
            </a: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rgbClr val="005F86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8" action="ppaction://hlinksldjump"/>
              </a:rPr>
              <a:t>วิธีตรวจสอบข้อมูลของบริษัท</a:t>
            </a: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DAAA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44. </a:t>
            </a: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rgbClr val="005F86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9" action="ppaction://hlinksldjump"/>
              </a:rPr>
              <a:t>วิธีการส่งคำขอเพื่ออัพเดตข้อมูล</a:t>
            </a: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noProof="0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5F8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55.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10" action="ppaction://hlinksldjump"/>
              </a:rPr>
              <a:t>วิธีการส่งคำขออัพเดตชื่อและที่อยู่บริษัท</a:t>
            </a: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DAAA00">
                  <a:lumMod val="75000"/>
                </a:srgbClr>
              </a:solidFill>
              <a:latin typeface="Arial"/>
            </a:endParaRPr>
          </a:p>
          <a:p>
            <a:pPr>
              <a:defRPr/>
            </a:pPr>
            <a:r>
              <a:rPr lang="es-E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61.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11" action="ppaction://hlinksldjump"/>
              </a:rPr>
              <a:t>วิธีการส่งคำขอเพื่ออัพเดตข้อมูลการติดต่อ</a:t>
            </a: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DAAA00">
                  <a:lumMod val="75000"/>
                </a:srgbClr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66.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12" action="ppaction://hlinksldjump"/>
              </a:rPr>
              <a:t>วิธีการส่งคำขอเพื่ออัพเดตเลขประจำตัวผู้เสียภาษี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(*</a:t>
            </a:r>
            <a:r>
              <a:rPr lang="th-TH" b="1" dirty="0">
                <a:solidFill>
                  <a:srgbClr val="FF0000"/>
                </a:solidFill>
                <a:latin typeface="Arial"/>
              </a:rPr>
              <a:t>ประเทศไทยไม่สามารถอัพเดคได้)</a:t>
            </a:r>
            <a:endParaRPr lang="es-ES" b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DAAA00">
                  <a:lumMod val="75000"/>
                </a:srgbClr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72.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13" action="ppaction://hlinksldjump"/>
              </a:rPr>
              <a:t>วิธีการส่งคำขอเพื่ออัพเดตข้อมูลธนาคาร</a:t>
            </a: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DAAA00">
                  <a:lumMod val="75000"/>
                </a:srgbClr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81. </a:t>
            </a:r>
            <a:r>
              <a:rPr lang="th-TH" b="1" dirty="0">
                <a:solidFill>
                  <a:srgbClr val="005F86"/>
                </a:solidFill>
                <a:latin typeface="Arial"/>
                <a:hlinkClick r:id="rId14" action="ppaction://hlinksldjump"/>
              </a:rPr>
              <a:t>ขั้นตอนหลังจากส่งคำขอสำเร็จ</a:t>
            </a: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005F86"/>
              </a:solidFill>
              <a:latin typeface="Arial"/>
            </a:endParaRPr>
          </a:p>
          <a:p>
            <a:pPr>
              <a:defRPr/>
            </a:pPr>
            <a:r>
              <a:rPr lang="es-ES" altLang="zh-CN" b="1" dirty="0">
                <a:solidFill>
                  <a:srgbClr val="DAAA00">
                    <a:lumMod val="75000"/>
                  </a:srgbClr>
                </a:solidFill>
                <a:latin typeface="Arial"/>
              </a:rPr>
              <a:t>85. </a:t>
            </a:r>
            <a:r>
              <a:rPr lang="th-TH" altLang="zh-CN" b="1" dirty="0">
                <a:solidFill>
                  <a:srgbClr val="DAAA00">
                    <a:lumMod val="75000"/>
                  </a:srgbClr>
                </a:solidFill>
                <a:latin typeface="Arial"/>
                <a:hlinkClick r:id="rId15" action="ppaction://hlinksldjump"/>
              </a:rPr>
              <a:t>กรณีที่อาจเกิดขึ้นหลังจากส่งคำขอ</a:t>
            </a: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005F86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DAAA0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5F8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1566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0B09BB-139C-49E6-B2EB-5C75CC280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718" y="1145386"/>
            <a:ext cx="6856802" cy="508436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หน้าโฮมเพจ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2178314" y="2908193"/>
            <a:ext cx="3151894" cy="3321557"/>
            <a:chOff x="63253" y="2686225"/>
            <a:chExt cx="3151894" cy="332155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63253" y="2686225"/>
              <a:ext cx="1338035" cy="178517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 flipH="1">
            <a:off x="415644" y="4408984"/>
            <a:ext cx="2399278" cy="898599"/>
          </a:xfrm>
          <a:prstGeom prst="wedgeEllipseCallout">
            <a:avLst>
              <a:gd name="adj1" fmla="val -61201"/>
              <a:gd name="adj2" fmla="val -3984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หลังจากที่เข้าสู่ระบบ ทุกท่านจะพบกับหน้าโฮมเพจของ </a:t>
            </a:r>
            <a:r>
              <a:rPr lang="en-US" sz="1400" dirty="0"/>
              <a:t>Aravo</a:t>
            </a:r>
          </a:p>
        </p:txBody>
      </p:sp>
    </p:spTree>
    <p:extLst>
      <p:ext uri="{BB962C8B-B14F-4D97-AF65-F5344CB8AC3E}">
        <p14:creationId xmlns:p14="http://schemas.microsoft.com/office/powerpoint/2010/main" val="3087663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วิธียืนยันตัวตนแบบ 2 ขั้นตอน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47948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75E2E0-FF08-CF96-2780-A0560DBFA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06" y="1877017"/>
            <a:ext cx="9297616" cy="346523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10049" y="323653"/>
            <a:ext cx="10972800" cy="509748"/>
          </a:xfrm>
        </p:spPr>
        <p:txBody>
          <a:bodyPr/>
          <a:lstStyle/>
          <a:p>
            <a:r>
              <a:rPr lang="th-TH" altLang="zh-CN" sz="2400" dirty="0"/>
              <a:t>การยืนยันตัวตนแบบ 2 ขั้นตอน</a:t>
            </a:r>
            <a:r>
              <a:rPr lang="en-US" altLang="zh-CN" sz="24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1751137" y="3706122"/>
            <a:ext cx="4934889" cy="840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610048" y="1328230"/>
            <a:ext cx="718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altLang="zh-CN" b="1" dirty="0"/>
              <a:t>ทางซัพพลายเออร์สามารถเลือกตัวเลือก ได้ 2 แบบ สำหรับการยืนยันตัวตนแบบ 2 ขั้นตอน </a:t>
            </a:r>
            <a:r>
              <a:rPr lang="en-US" altLang="zh-CN" b="1" dirty="0"/>
              <a:t>(2FA)</a:t>
            </a:r>
          </a:p>
        </p:txBody>
      </p:sp>
      <p:pic>
        <p:nvPicPr>
          <p:cNvPr id="6" name="Picture 2" descr="ícone Um dedo, clique em, preto, mão, simbolo">
            <a:extLst>
              <a:ext uri="{FF2B5EF4-FFF2-40B4-BE49-F238E27FC236}">
                <a16:creationId xmlns:a16="http://schemas.microsoft.com/office/drawing/2014/main" id="{9DBE5E13-9CA5-B39E-7E2F-FA6F62415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233" y="4546833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053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D2DCD3-C40B-2842-BDE7-069C50E3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35" y="1784634"/>
            <a:ext cx="9297616" cy="346523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01135" y="472169"/>
            <a:ext cx="10972800" cy="414517"/>
          </a:xfrm>
        </p:spPr>
        <p:txBody>
          <a:bodyPr/>
          <a:lstStyle/>
          <a:p>
            <a:r>
              <a:rPr lang="th-TH" altLang="zh-CN" dirty="0"/>
              <a:t>รหัสยืนยันตัวตนแบบครั้งเดียวจะถูกส่งทางอีเมล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1935440" y="3972254"/>
            <a:ext cx="4160560" cy="4571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45BA7-5A63-44EB-8347-D6DBCA26071D}"/>
              </a:ext>
            </a:extLst>
          </p:cNvPr>
          <p:cNvSpPr txBox="1"/>
          <p:nvPr/>
        </p:nvSpPr>
        <p:spPr>
          <a:xfrm>
            <a:off x="5249943" y="5048579"/>
            <a:ext cx="5024214" cy="461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2400" dirty="0"/>
              <a:t>เลือกตัวเลือกที่2 หลังจากนั้นกดปุ่ม </a:t>
            </a:r>
            <a:r>
              <a:rPr lang="en-US" sz="2400" dirty="0"/>
              <a:t>continue</a:t>
            </a:r>
            <a:endParaRPr lang="es-419" sz="2400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FA54BDE9-88CD-4373-A78C-C98B90BC4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82" y="4884185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601135" y="1298620"/>
            <a:ext cx="905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altLang="zh-CN" b="1" dirty="0"/>
              <a:t>1.ตัวเลือกที่แนะนำ </a:t>
            </a:r>
            <a:r>
              <a:rPr lang="en-US" altLang="zh-CN" b="1" dirty="0"/>
              <a:t>: </a:t>
            </a:r>
            <a:r>
              <a:rPr lang="th-TH" altLang="zh-CN" b="1" dirty="0"/>
              <a:t>รหัสยืนยันตัวตนแบบครั้งเดียวจะถูกส่งทางอีเมล</a:t>
            </a:r>
            <a:endParaRPr lang="zh-CN" alt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1FAC61E-5EBC-80C3-AF1B-BB7572FEE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4251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8F8D2F-46E6-F3D7-C625-170C28AA2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63" y="1927683"/>
            <a:ext cx="6031812" cy="33255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601135" y="4580616"/>
            <a:ext cx="691289" cy="1918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502063" y="1281352"/>
            <a:ext cx="1118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2.</a:t>
            </a:r>
            <a:r>
              <a:rPr lang="en-US" dirty="0"/>
              <a:t> </a:t>
            </a:r>
            <a:r>
              <a:rPr lang="th-TH" b="1" dirty="0"/>
              <a:t>ท่านจะได้รับรหัสจากแพลตฟอร์ม </a:t>
            </a:r>
            <a:r>
              <a:rPr lang="en-US" b="1" dirty="0" err="1"/>
              <a:t>aravo</a:t>
            </a:r>
            <a:r>
              <a:rPr lang="en-US" b="1" dirty="0"/>
              <a:t> </a:t>
            </a:r>
            <a:r>
              <a:rPr lang="th-TH" b="1" dirty="0"/>
              <a:t>ดังในกรอบสีแดงที่แสดงอยู่ในรูปข้างล่าง หัวข้อของอีเมล์จะบ่งบอกว่าคืออีเมล์สำหรับรหัสยืนยันตัวตนแบบครั้งเดียว</a:t>
            </a:r>
            <a:endParaRPr 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C93C6E9-F202-5C4C-4A8F-EBBC36DE4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Title 19">
            <a:extLst>
              <a:ext uri="{FF2B5EF4-FFF2-40B4-BE49-F238E27FC236}">
                <a16:creationId xmlns:a16="http://schemas.microsoft.com/office/drawing/2014/main" id="{0E349E3A-7461-A1AB-BB90-5FC6A919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5" y="201031"/>
            <a:ext cx="10972800" cy="514482"/>
          </a:xfrm>
        </p:spPr>
        <p:txBody>
          <a:bodyPr/>
          <a:lstStyle/>
          <a:p>
            <a:r>
              <a:rPr lang="th-TH" altLang="zh-CN" dirty="0"/>
              <a:t>รหัสยืนยันตัวตนแบบครั้งเดียวจะถูกส่งทางอีเมล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820895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AB564F-5083-95B6-6911-42DA9BB9D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63" y="2062507"/>
            <a:ext cx="10531122" cy="248432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5146383" y="3594896"/>
            <a:ext cx="1968133" cy="2891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502063" y="1281352"/>
            <a:ext cx="11187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en-US" dirty="0"/>
              <a:t> </a:t>
            </a:r>
            <a:r>
              <a:rPr lang="th-TH" b="1" dirty="0"/>
              <a:t>คัดลอกและวางรหัสบนหน้าเว็บไซต์ </a:t>
            </a:r>
            <a:r>
              <a:rPr lang="en-US" b="1" dirty="0" err="1"/>
              <a:t>aravo</a:t>
            </a:r>
            <a:r>
              <a:rPr lang="en-US" b="1" dirty="0"/>
              <a:t> </a:t>
            </a:r>
            <a:r>
              <a:rPr lang="th-TH" b="1" dirty="0"/>
              <a:t>หลังจากนั้นกดปุ่ม </a:t>
            </a:r>
            <a:r>
              <a:rPr lang="en-US" b="1" dirty="0"/>
              <a:t>login </a:t>
            </a:r>
            <a:r>
              <a:rPr lang="th-TH" b="1" dirty="0"/>
              <a:t>เพียงเท่านี้การยืนยันตัวตนจะสำเร็จและสามารถเข้าสู่แพลตฟอร์มของ </a:t>
            </a:r>
            <a:r>
              <a:rPr lang="en-US" b="1" dirty="0" err="1"/>
              <a:t>aravo</a:t>
            </a:r>
            <a:r>
              <a:rPr lang="en-US" b="1" dirty="0"/>
              <a:t> </a:t>
            </a:r>
            <a:r>
              <a:rPr lang="th-TH" b="1" dirty="0"/>
              <a:t>ได้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C93C6E9-F202-5C4C-4A8F-EBBC36DE4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19F82185-0D4F-1A3E-D7AB-A6EAF085ADCE}"/>
              </a:ext>
            </a:extLst>
          </p:cNvPr>
          <p:cNvSpPr/>
          <p:nvPr/>
        </p:nvSpPr>
        <p:spPr>
          <a:xfrm>
            <a:off x="5889270" y="3921116"/>
            <a:ext cx="482361" cy="2781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14EDAB-4E41-A619-C651-7F89D902094D}"/>
              </a:ext>
            </a:extLst>
          </p:cNvPr>
          <p:cNvSpPr txBox="1"/>
          <p:nvPr/>
        </p:nvSpPr>
        <p:spPr>
          <a:xfrm>
            <a:off x="4833928" y="3373114"/>
            <a:ext cx="79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6F89C7-D4E4-2547-4DDB-9C8445C00C96}"/>
              </a:ext>
            </a:extLst>
          </p:cNvPr>
          <p:cNvSpPr txBox="1"/>
          <p:nvPr/>
        </p:nvSpPr>
        <p:spPr>
          <a:xfrm>
            <a:off x="5528128" y="3856982"/>
            <a:ext cx="79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</a:t>
            </a:r>
            <a:endParaRPr lang="en-US" dirty="0"/>
          </a:p>
        </p:txBody>
      </p:sp>
      <p:pic>
        <p:nvPicPr>
          <p:cNvPr id="10" name="Picture 2" descr="ícone Um dedo, clique em, preto, mão, simbolo">
            <a:extLst>
              <a:ext uri="{FF2B5EF4-FFF2-40B4-BE49-F238E27FC236}">
                <a16:creationId xmlns:a16="http://schemas.microsoft.com/office/drawing/2014/main" id="{49141D91-AC72-FF3C-EA98-3F8BF1558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940" y="4199296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9">
            <a:extLst>
              <a:ext uri="{FF2B5EF4-FFF2-40B4-BE49-F238E27FC236}">
                <a16:creationId xmlns:a16="http://schemas.microsoft.com/office/drawing/2014/main" id="{56F3679F-A197-8B64-469F-31D28695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5" y="201031"/>
            <a:ext cx="10972800" cy="514482"/>
          </a:xfrm>
        </p:spPr>
        <p:txBody>
          <a:bodyPr/>
          <a:lstStyle/>
          <a:p>
            <a:r>
              <a:rPr lang="th-TH" altLang="zh-CN" dirty="0"/>
              <a:t>รหัสยืนยันตัวตนแบบครั้งเดียวจะถูกส่งทางอีเมล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1199960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3F93C5-25AA-CDA6-B191-3CE4C955D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23" y="1636080"/>
            <a:ext cx="8546888" cy="343377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altLang="zh-CN" dirty="0"/>
              <a:t>ยืนยันตัวตนผ่านแอพพลิเคชั่น</a:t>
            </a:r>
            <a:r>
              <a:rPr lang="en-US" altLang="zh-CN" dirty="0"/>
              <a:t>: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2036481" y="3528139"/>
            <a:ext cx="316469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534023" y="1275352"/>
            <a:ext cx="905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1.</a:t>
            </a:r>
            <a:r>
              <a:rPr lang="th-TH" altLang="zh-CN" b="1" dirty="0"/>
              <a:t> ตัวเลือกที่ 1 การยืนยันตัวตนผ่านแอพพลิเคชั่น หลังจากนั้นกดปุ่ม </a:t>
            </a:r>
            <a:r>
              <a:rPr lang="en-US" altLang="zh-CN" b="1" dirty="0"/>
              <a:t>continue</a:t>
            </a:r>
            <a:endParaRPr lang="zh-CN" alt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" name="Picture 2" descr="ícone Um dedo, clique em, preto, mão, simbolo">
            <a:extLst>
              <a:ext uri="{FF2B5EF4-FFF2-40B4-BE49-F238E27FC236}">
                <a16:creationId xmlns:a16="http://schemas.microsoft.com/office/drawing/2014/main" id="{52749769-C766-D1C7-A9A9-0F5E18F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89" y="4739559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>
            <a:extLst>
              <a:ext uri="{FF2B5EF4-FFF2-40B4-BE49-F238E27FC236}">
                <a16:creationId xmlns:a16="http://schemas.microsoft.com/office/drawing/2014/main" id="{99821927-D7A2-A2EE-3648-8C55D9CFD0B0}"/>
              </a:ext>
            </a:extLst>
          </p:cNvPr>
          <p:cNvSpPr/>
          <p:nvPr/>
        </p:nvSpPr>
        <p:spPr>
          <a:xfrm>
            <a:off x="4127383" y="4243817"/>
            <a:ext cx="1073791" cy="4957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94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76400A-8AF2-E940-D9CD-54CFE8166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54" y="2114801"/>
            <a:ext cx="6380317" cy="289958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altLang="zh-CN" sz="3200" dirty="0"/>
              <a:t>ยืนยันตัวตนผ่านแอพพลิเคชั่น</a:t>
            </a:r>
            <a:r>
              <a:rPr lang="en-US" altLang="zh-CN" sz="32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3372284" y="2862638"/>
            <a:ext cx="566896" cy="3830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601135" y="1104515"/>
            <a:ext cx="9526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2.</a:t>
            </a:r>
            <a:r>
              <a:rPr lang="en-US" b="1" dirty="0"/>
              <a:t> </a:t>
            </a:r>
            <a:r>
              <a:rPr lang="th-TH" altLang="zh-CN" b="1" dirty="0"/>
              <a:t>ท่านต้องทำการติดตั้งแอพพลิเคชั่นสำหรับการยืนยันตันตน</a:t>
            </a:r>
          </a:p>
          <a:p>
            <a:r>
              <a:rPr lang="th-TH" altLang="zh-CN" b="1" dirty="0"/>
              <a:t>กดปุ่ม      แล้วเลือกแอพพลิเคชั่นอันใดอันหนึ่งที่แสดงในกรอบสีแดงด้านล่าง ลิ้งค์ที่กดจะนำไปสู่เว็บไซต์เพื่อทำการติดตั้งแอพพลิเคชั่น</a:t>
            </a:r>
            <a:endParaRPr lang="zh-CN" alt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" name="Picture 2" descr="ícone Um dedo, clique em, preto, mão, simbolo">
            <a:extLst>
              <a:ext uri="{FF2B5EF4-FFF2-40B4-BE49-F238E27FC236}">
                <a16:creationId xmlns:a16="http://schemas.microsoft.com/office/drawing/2014/main" id="{52749769-C766-D1C7-A9A9-0F5E18F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649" y="4619912"/>
            <a:ext cx="478393" cy="4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0ECCD5-2378-AB70-3D71-5ED3874E5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871" y="1427680"/>
            <a:ext cx="209859" cy="149899"/>
          </a:xfrm>
          <a:prstGeom prst="rect">
            <a:avLst/>
          </a:prstGeom>
        </p:spPr>
      </p:pic>
      <p:sp>
        <p:nvSpPr>
          <p:cNvPr id="6" name="Rectangle 18">
            <a:extLst>
              <a:ext uri="{FF2B5EF4-FFF2-40B4-BE49-F238E27FC236}">
                <a16:creationId xmlns:a16="http://schemas.microsoft.com/office/drawing/2014/main" id="{3984C933-9383-BCA5-90E8-A91DC270E2B7}"/>
              </a:ext>
            </a:extLst>
          </p:cNvPr>
          <p:cNvSpPr/>
          <p:nvPr/>
        </p:nvSpPr>
        <p:spPr>
          <a:xfrm>
            <a:off x="2397753" y="3741274"/>
            <a:ext cx="1657412" cy="8786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54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336190E-F29A-502C-F05C-9D7CCD817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3" y="1612508"/>
            <a:ext cx="5478769" cy="375644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altLang="zh-CN" sz="3200" dirty="0"/>
              <a:t>ยืนยันตัวตนผ่านแอพพลิเคชั่น</a:t>
            </a:r>
            <a:r>
              <a:rPr lang="en-US" altLang="zh-CN" sz="32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1711354" y="2623884"/>
            <a:ext cx="1426130" cy="1200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573923" y="1114479"/>
            <a:ext cx="9526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th-TH" altLang="zh-CN" b="1" dirty="0"/>
              <a:t> สแกน </a:t>
            </a:r>
            <a:r>
              <a:rPr lang="en-US" altLang="zh-CN" b="1" dirty="0"/>
              <a:t>QR Code </a:t>
            </a:r>
            <a:r>
              <a:rPr lang="th-TH" altLang="zh-CN" b="1" dirty="0"/>
              <a:t>ที่แสดงบนหน้าจอเพื่อทำการติดตั้งแอพพลิเคชั่นบนมือถือ</a:t>
            </a:r>
            <a:endParaRPr lang="zh-CN" alt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E8B82665-770B-33A5-F02B-55AB14A25505}"/>
              </a:ext>
            </a:extLst>
          </p:cNvPr>
          <p:cNvSpPr/>
          <p:nvPr/>
        </p:nvSpPr>
        <p:spPr>
          <a:xfrm>
            <a:off x="1803634" y="4168252"/>
            <a:ext cx="1258349" cy="1200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8798D3-E9FD-5037-C3CB-A1DD22703032}"/>
              </a:ext>
            </a:extLst>
          </p:cNvPr>
          <p:cNvSpPr txBox="1"/>
          <p:nvPr/>
        </p:nvSpPr>
        <p:spPr>
          <a:xfrm>
            <a:off x="6525647" y="2180867"/>
            <a:ext cx="5351279" cy="646331"/>
          </a:xfrm>
          <a:prstGeom prst="rect">
            <a:avLst/>
          </a:prstGeom>
          <a:noFill/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dirty="0"/>
              <a:t>ทำการสแกน </a:t>
            </a:r>
            <a:r>
              <a:rPr lang="en-US" dirty="0"/>
              <a:t>QR Code </a:t>
            </a:r>
            <a:r>
              <a:rPr lang="th-TH" dirty="0"/>
              <a:t>เพื่อติดตั้งแอพพลิเคชั่น</a:t>
            </a:r>
            <a:endParaRPr lang="en-US" dirty="0"/>
          </a:p>
          <a:p>
            <a:r>
              <a:rPr lang="en-US" dirty="0"/>
              <a:t>-QR Code </a:t>
            </a:r>
            <a:r>
              <a:rPr lang="th-TH" dirty="0"/>
              <a:t>สำหรับ ระบบปฏิบัติการแอนดรอยด์ และ </a:t>
            </a:r>
            <a:r>
              <a:rPr lang="en-US" dirty="0" err="1"/>
              <a:t>ios</a:t>
            </a:r>
            <a:r>
              <a:rPr lang="th-TH" dirty="0"/>
              <a:t> แตกต่างกัน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DB5A09-2940-44CA-4D9B-82DFEF8F953B}"/>
              </a:ext>
            </a:extLst>
          </p:cNvPr>
          <p:cNvCxnSpPr>
            <a:cxnSpLocks/>
          </p:cNvCxnSpPr>
          <p:nvPr/>
        </p:nvCxnSpPr>
        <p:spPr>
          <a:xfrm flipV="1">
            <a:off x="3379416" y="2508308"/>
            <a:ext cx="3071718" cy="58723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33164A5-3C31-8044-2876-B442E56567A3}"/>
              </a:ext>
            </a:extLst>
          </p:cNvPr>
          <p:cNvCxnSpPr>
            <a:cxnSpLocks/>
          </p:cNvCxnSpPr>
          <p:nvPr/>
        </p:nvCxnSpPr>
        <p:spPr>
          <a:xfrm flipV="1">
            <a:off x="3456264" y="2505162"/>
            <a:ext cx="2994870" cy="2063451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501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F90C344-61A2-DAA0-3D6C-CD83C017B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99" y="2055842"/>
            <a:ext cx="2458408" cy="399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4A8D9A-7BA5-5661-1101-246B763799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989"/>
          <a:stretch/>
        </p:blipFill>
        <p:spPr>
          <a:xfrm>
            <a:off x="4003403" y="2050623"/>
            <a:ext cx="5621945" cy="276573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altLang="zh-CN" sz="3200" dirty="0"/>
              <a:t>ยืนยันตัวตนผ่านแอพพลิเคชั่น</a:t>
            </a:r>
            <a:r>
              <a:rPr lang="en-US" altLang="zh-CN" sz="32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2868527" y="5572579"/>
            <a:ext cx="544535" cy="4783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573923" y="1114479"/>
            <a:ext cx="11162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4.</a:t>
            </a:r>
            <a:r>
              <a:rPr lang="th-TH" altLang="zh-CN" b="1" dirty="0"/>
              <a:t> ทำการเปิดแอพพลิเคชั่นยืนยันตัวตนที่ติดตั้งเมื่อสักครู่บนมือถือของท่าน</a:t>
            </a:r>
          </a:p>
          <a:p>
            <a:r>
              <a:rPr lang="zh-CN" altLang="en-US" b="1" dirty="0"/>
              <a:t>①</a:t>
            </a:r>
            <a:r>
              <a:rPr lang="th-TH" altLang="zh-CN" b="1" dirty="0"/>
              <a:t> กดปุ่ม </a:t>
            </a:r>
            <a:r>
              <a:rPr lang="en-US" altLang="zh-CN" b="1" dirty="0"/>
              <a:t>Verified IDs ;</a:t>
            </a:r>
            <a:r>
              <a:rPr lang="zh-CN" altLang="en-US" b="1" dirty="0"/>
              <a:t>② </a:t>
            </a:r>
            <a:r>
              <a:rPr lang="th-TH" altLang="zh-CN" b="1" dirty="0"/>
              <a:t>กดปุ่ม </a:t>
            </a:r>
            <a:r>
              <a:rPr lang="en-US" altLang="zh-CN" b="1" dirty="0"/>
              <a:t>Scan QR code; </a:t>
            </a:r>
            <a:r>
              <a:rPr lang="zh-CN" altLang="en-US" b="1" dirty="0"/>
              <a:t>③ </a:t>
            </a:r>
            <a:r>
              <a:rPr lang="th-TH" altLang="zh-CN" b="1" dirty="0"/>
              <a:t>ทำการสแกน </a:t>
            </a:r>
            <a:r>
              <a:rPr lang="en-US" altLang="zh-CN" b="1" dirty="0"/>
              <a:t>QR Code</a:t>
            </a:r>
            <a:r>
              <a:rPr lang="th-TH" altLang="zh-CN" b="1" dirty="0"/>
              <a:t> ที่แสดงอยู่บนแพลตฟอร์ม </a:t>
            </a:r>
            <a:r>
              <a:rPr lang="en-US" altLang="zh-CN" b="1" dirty="0"/>
              <a:t>Aravo  </a:t>
            </a:r>
            <a:endParaRPr lang="zh-CN" alt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651845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" name="Picture 2" descr="ícone Um dedo, clique em, preto, mão, simbolo">
            <a:extLst>
              <a:ext uri="{FF2B5EF4-FFF2-40B4-BE49-F238E27FC236}">
                <a16:creationId xmlns:a16="http://schemas.microsoft.com/office/drawing/2014/main" id="{52749769-C766-D1C7-A9A9-0F5E18F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455" y="4647196"/>
            <a:ext cx="478393" cy="4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E60CD4-0CB0-AFCB-BB33-9D09F0B6FD1D}"/>
              </a:ext>
            </a:extLst>
          </p:cNvPr>
          <p:cNvSpPr txBox="1"/>
          <p:nvPr/>
        </p:nvSpPr>
        <p:spPr>
          <a:xfrm>
            <a:off x="2582029" y="5528056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83F388-67A1-B9CE-13D5-07771B33471D}"/>
              </a:ext>
            </a:extLst>
          </p:cNvPr>
          <p:cNvSpPr txBox="1"/>
          <p:nvPr/>
        </p:nvSpPr>
        <p:spPr>
          <a:xfrm>
            <a:off x="638597" y="4329674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</a:t>
            </a:r>
            <a:endParaRPr lang="en-US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11250F7D-FF44-DF01-8138-B7345FC24173}"/>
              </a:ext>
            </a:extLst>
          </p:cNvPr>
          <p:cNvSpPr/>
          <p:nvPr/>
        </p:nvSpPr>
        <p:spPr>
          <a:xfrm>
            <a:off x="1020297" y="4440477"/>
            <a:ext cx="2325131" cy="292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F7A0C9-E0B1-667D-CC88-304E5CEF7542}"/>
              </a:ext>
            </a:extLst>
          </p:cNvPr>
          <p:cNvCxnSpPr>
            <a:cxnSpLocks/>
          </p:cNvCxnSpPr>
          <p:nvPr/>
        </p:nvCxnSpPr>
        <p:spPr>
          <a:xfrm flipV="1">
            <a:off x="3160762" y="3751009"/>
            <a:ext cx="1657728" cy="697298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DB47DBD-300D-99EB-BC54-0CC675456346}"/>
              </a:ext>
            </a:extLst>
          </p:cNvPr>
          <p:cNvSpPr/>
          <p:nvPr/>
        </p:nvSpPr>
        <p:spPr>
          <a:xfrm>
            <a:off x="4881394" y="3433490"/>
            <a:ext cx="1641658" cy="1213706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DB2A56-1294-B1C2-75D3-C5001F2FA527}"/>
              </a:ext>
            </a:extLst>
          </p:cNvPr>
          <p:cNvSpPr txBox="1"/>
          <p:nvPr/>
        </p:nvSpPr>
        <p:spPr>
          <a:xfrm>
            <a:off x="4552124" y="3381677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③</a:t>
            </a:r>
            <a:endParaRPr lang="en-US" dirty="0"/>
          </a:p>
        </p:txBody>
      </p:sp>
      <p:pic>
        <p:nvPicPr>
          <p:cNvPr id="5" name="Picture 2" descr="ícone Um dedo, clique em, preto, mão, simbolo">
            <a:extLst>
              <a:ext uri="{FF2B5EF4-FFF2-40B4-BE49-F238E27FC236}">
                <a16:creationId xmlns:a16="http://schemas.microsoft.com/office/drawing/2014/main" id="{76935983-4909-45C4-5A3E-599C35CEC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96" y="5910829"/>
            <a:ext cx="36933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9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แพลตฟอร์มการจัดการข้อมูลผู้ขายของ 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</a:t>
            </a: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คืออะไร</a:t>
            </a:r>
            <a:b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 Management Platform</a:t>
            </a:r>
            <a:endParaRPr lang="en-US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921918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E161FE0-4BFD-AA56-73EE-A61FD82FF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334" y="1831987"/>
            <a:ext cx="5306144" cy="3782528"/>
          </a:xfrm>
          <a:prstGeom prst="rect">
            <a:avLst/>
          </a:prstGeom>
        </p:spPr>
      </p:pic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E248C9F5-5D4F-730B-FC4F-D2C73FB5D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92" y="2010545"/>
            <a:ext cx="2173605" cy="419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altLang="zh-CN" sz="3200" dirty="0"/>
              <a:t>ยืนยันตัวตนผ่านแอพพลิเคชั่น</a:t>
            </a:r>
            <a:r>
              <a:rPr lang="en-US" altLang="zh-CN" sz="32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844792" y="5693292"/>
            <a:ext cx="544535" cy="4783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383436" y="1116755"/>
            <a:ext cx="11900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5.</a:t>
            </a:r>
            <a:r>
              <a:rPr lang="th-TH" altLang="zh-CN" b="1" dirty="0"/>
              <a:t>หลังจากที่สแกน </a:t>
            </a:r>
            <a:r>
              <a:rPr lang="en-US" altLang="zh-CN" b="1" dirty="0"/>
              <a:t>QR Code </a:t>
            </a:r>
            <a:r>
              <a:rPr lang="th-TH" altLang="zh-CN" b="1" dirty="0"/>
              <a:t>กลับมาที่หน้าจอแอพพลิเคชั่นบนมือถือ</a:t>
            </a:r>
          </a:p>
          <a:p>
            <a:r>
              <a:rPr lang="zh-CN" altLang="en-US" b="1" dirty="0"/>
              <a:t>①</a:t>
            </a:r>
            <a:r>
              <a:rPr lang="th-TH" altLang="zh-CN" b="1" dirty="0"/>
              <a:t> กดปุ่ม </a:t>
            </a:r>
            <a:r>
              <a:rPr lang="en-US" altLang="zh-CN" b="1" dirty="0"/>
              <a:t>Authenticator; </a:t>
            </a:r>
            <a:r>
              <a:rPr lang="zh-CN" altLang="en-US" b="1" dirty="0"/>
              <a:t>② </a:t>
            </a:r>
            <a:r>
              <a:rPr lang="th-TH" altLang="zh-CN" b="1" dirty="0"/>
              <a:t>คัดลอกรหัสที่แสดงในกรอบสีแดง</a:t>
            </a:r>
            <a:r>
              <a:rPr lang="en-US" altLang="zh-CN" b="1" dirty="0"/>
              <a:t>;</a:t>
            </a:r>
            <a:r>
              <a:rPr lang="th-TH" altLang="zh-CN" b="1" dirty="0"/>
              <a:t> </a:t>
            </a:r>
            <a:r>
              <a:rPr lang="zh-CN" altLang="en-US" b="1" dirty="0"/>
              <a:t>③</a:t>
            </a:r>
            <a:r>
              <a:rPr lang="th-TH" altLang="zh-CN" b="1" dirty="0"/>
              <a:t> วางรหัสที่คัดลอกลงใน </a:t>
            </a:r>
            <a:r>
              <a:rPr lang="en-US" altLang="zh-CN" b="1" dirty="0" err="1"/>
              <a:t>aravo</a:t>
            </a:r>
            <a:r>
              <a:rPr lang="en-US" altLang="zh-CN" b="1" dirty="0"/>
              <a:t>; </a:t>
            </a:r>
            <a:r>
              <a:rPr lang="zh-CN" altLang="en-US" b="1" dirty="0"/>
              <a:t>④ </a:t>
            </a:r>
            <a:r>
              <a:rPr lang="th-TH" altLang="zh-CN" b="1" dirty="0"/>
              <a:t>กดปุ่ม </a:t>
            </a:r>
            <a:r>
              <a:rPr lang="en-US" altLang="zh-CN" b="1" dirty="0"/>
              <a:t>Enable two-factor authentication</a:t>
            </a:r>
            <a:endParaRPr lang="zh-CN" alt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" name="Picture 2" descr="ícone Um dedo, clique em, preto, mão, simbolo">
            <a:extLst>
              <a:ext uri="{FF2B5EF4-FFF2-40B4-BE49-F238E27FC236}">
                <a16:creationId xmlns:a16="http://schemas.microsoft.com/office/drawing/2014/main" id="{52749769-C766-D1C7-A9A9-0F5E18F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13" y="5453151"/>
            <a:ext cx="478393" cy="42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E60CD4-0CB0-AFCB-BB33-9D09F0B6FD1D}"/>
              </a:ext>
            </a:extLst>
          </p:cNvPr>
          <p:cNvSpPr txBox="1"/>
          <p:nvPr/>
        </p:nvSpPr>
        <p:spPr>
          <a:xfrm>
            <a:off x="542922" y="5508626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83F388-67A1-B9CE-13D5-07771B33471D}"/>
              </a:ext>
            </a:extLst>
          </p:cNvPr>
          <p:cNvSpPr txBox="1"/>
          <p:nvPr/>
        </p:nvSpPr>
        <p:spPr>
          <a:xfrm>
            <a:off x="601135" y="2590543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</a:t>
            </a:r>
            <a:endParaRPr lang="en-US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11250F7D-FF44-DF01-8138-B7345FC24173}"/>
              </a:ext>
            </a:extLst>
          </p:cNvPr>
          <p:cNvSpPr/>
          <p:nvPr/>
        </p:nvSpPr>
        <p:spPr>
          <a:xfrm>
            <a:off x="844793" y="2895232"/>
            <a:ext cx="2173604" cy="533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F7A0C9-E0B1-667D-CC88-304E5CEF7542}"/>
              </a:ext>
            </a:extLst>
          </p:cNvPr>
          <p:cNvCxnSpPr>
            <a:cxnSpLocks/>
          </p:cNvCxnSpPr>
          <p:nvPr/>
        </p:nvCxnSpPr>
        <p:spPr>
          <a:xfrm>
            <a:off x="3018397" y="3253712"/>
            <a:ext cx="2551893" cy="1523117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5DB2A56-1294-B1C2-75D3-C5001F2FA527}"/>
              </a:ext>
            </a:extLst>
          </p:cNvPr>
          <p:cNvSpPr txBox="1"/>
          <p:nvPr/>
        </p:nvSpPr>
        <p:spPr>
          <a:xfrm>
            <a:off x="5332601" y="4702585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③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2229C6-756A-EE72-5A8C-DB84E8B68AF3}"/>
              </a:ext>
            </a:extLst>
          </p:cNvPr>
          <p:cNvSpPr/>
          <p:nvPr/>
        </p:nvSpPr>
        <p:spPr>
          <a:xfrm>
            <a:off x="5951694" y="5114741"/>
            <a:ext cx="2019544" cy="446829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AF6943-4500-8AEE-67EE-2E28CE37E363}"/>
              </a:ext>
            </a:extLst>
          </p:cNvPr>
          <p:cNvSpPr txBox="1"/>
          <p:nvPr/>
        </p:nvSpPr>
        <p:spPr>
          <a:xfrm>
            <a:off x="5673752" y="5045840"/>
            <a:ext cx="76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④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A258D1-45D8-6C5C-3589-DC5DDF228D58}"/>
              </a:ext>
            </a:extLst>
          </p:cNvPr>
          <p:cNvSpPr/>
          <p:nvPr/>
        </p:nvSpPr>
        <p:spPr>
          <a:xfrm>
            <a:off x="5673752" y="4599011"/>
            <a:ext cx="1583543" cy="446829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5815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73924" y="368897"/>
            <a:ext cx="10972800" cy="371664"/>
          </a:xfrm>
        </p:spPr>
        <p:txBody>
          <a:bodyPr/>
          <a:lstStyle/>
          <a:p>
            <a:r>
              <a:rPr lang="th-TH" sz="2667" dirty="0"/>
              <a:t>หากต้องการความช่วยเหลือ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A6D919-D32F-465F-BCD4-5A566E3A126D}"/>
              </a:ext>
            </a:extLst>
          </p:cNvPr>
          <p:cNvSpPr txBox="1"/>
          <p:nvPr/>
        </p:nvSpPr>
        <p:spPr>
          <a:xfrm>
            <a:off x="383436" y="1116755"/>
            <a:ext cx="11900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altLang="zh-CN" b="1" dirty="0"/>
              <a:t>หากท่านมีข้อสงสัยเกี่ยวกับการยืนยันตัวตนแบบ 2 ขั้นตอน กดปุ่ม</a:t>
            </a:r>
            <a:r>
              <a:rPr lang="en-US" altLang="zh-CN" b="1" dirty="0"/>
              <a:t> Need help? </a:t>
            </a:r>
            <a:r>
              <a:rPr lang="th-TH" altLang="zh-CN" b="1" dirty="0"/>
              <a:t>เพื่อหาคำตอบหรือทางแก้ไข</a:t>
            </a:r>
            <a:r>
              <a:rPr lang="en-US" altLang="zh-CN" b="1" dirty="0"/>
              <a:t> </a:t>
            </a:r>
            <a:endParaRPr lang="zh-CN" altLang="en-US" b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4572C5-7BF0-C0BC-C94A-0AEE3B507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1135" y="6492821"/>
            <a:ext cx="7193280" cy="164148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Digital supplier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301562-A4C4-8933-CC65-255088A7A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52" y="1589233"/>
            <a:ext cx="7381875" cy="43338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0C5C4A2-AA1A-8524-3035-2A76BB406FFB}"/>
              </a:ext>
            </a:extLst>
          </p:cNvPr>
          <p:cNvSpPr/>
          <p:nvPr/>
        </p:nvSpPr>
        <p:spPr>
          <a:xfrm>
            <a:off x="4567510" y="2466363"/>
            <a:ext cx="1153782" cy="310394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91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วิธีตรวจสอบข้อมูลของบริษัท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86033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E1B113C-B830-4630-BAA4-6C1C5CE3B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718" y="1145386"/>
            <a:ext cx="6856802" cy="508436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10049" y="201031"/>
            <a:ext cx="10972800" cy="925651"/>
          </a:xfrm>
        </p:spPr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หน้าโฮมเพจ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1861322" y="3368501"/>
            <a:ext cx="3052054" cy="2742931"/>
            <a:chOff x="163093" y="3264851"/>
            <a:chExt cx="3052054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163093" y="3264851"/>
              <a:ext cx="1238194" cy="120655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 flipH="1">
            <a:off x="98652" y="4290666"/>
            <a:ext cx="2399278" cy="898599"/>
          </a:xfrm>
          <a:prstGeom prst="wedgeEllipseCallout">
            <a:avLst>
              <a:gd name="adj1" fmla="val -61201"/>
              <a:gd name="adj2" fmla="val -3984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นี่คือหน้าโฮมเพจของ </a:t>
            </a:r>
            <a:r>
              <a:rPr lang="en-US" sz="1600" dirty="0"/>
              <a:t>Aravo</a:t>
            </a:r>
          </a:p>
        </p:txBody>
      </p:sp>
    </p:spTree>
    <p:extLst>
      <p:ext uri="{BB962C8B-B14F-4D97-AF65-F5344CB8AC3E}">
        <p14:creationId xmlns:p14="http://schemas.microsoft.com/office/powerpoint/2010/main" val="521119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27F218F-8509-4360-9F65-E42ACAEEF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208478"/>
            <a:ext cx="12001500" cy="326707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ไปที่แถบ </a:t>
            </a:r>
            <a:r>
              <a:rPr lang="en-US" sz="2667" dirty="0"/>
              <a:t>Profile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 flipH="1">
            <a:off x="1480766" y="4110610"/>
            <a:ext cx="2399278" cy="898599"/>
          </a:xfrm>
          <a:prstGeom prst="wedgeEllipseCallout">
            <a:avLst>
              <a:gd name="adj1" fmla="val 63455"/>
              <a:gd name="adj2" fmla="val -9284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เพื่อทำการตรวจสอบข้อมูล กรุณากดที่แถบ </a:t>
            </a:r>
            <a:r>
              <a:rPr lang="en-US" sz="1400" b="1" dirty="0"/>
              <a:t>“Profile”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88847" y="2171279"/>
            <a:ext cx="2783838" cy="3312876"/>
            <a:chOff x="431309" y="2694906"/>
            <a:chExt cx="2783838" cy="331287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431309" y="2694906"/>
              <a:ext cx="969975" cy="1776495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566A6A0-F3D0-4FE7-A396-5317E162F4E2}"/>
              </a:ext>
            </a:extLst>
          </p:cNvPr>
          <p:cNvSpPr/>
          <p:nvPr/>
        </p:nvSpPr>
        <p:spPr>
          <a:xfrm>
            <a:off x="2345285" y="1525737"/>
            <a:ext cx="823731" cy="4137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021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0C0616C-B526-4BBC-A07F-BC13673E9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48" y="1143221"/>
            <a:ext cx="7612474" cy="5128718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หน้า </a:t>
            </a:r>
            <a:r>
              <a:rPr lang="en-US" sz="2667" dirty="0"/>
              <a:t>Profile: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7794415" y="3308126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9350931" y="3981230"/>
            <a:ext cx="2399278" cy="898599"/>
          </a:xfrm>
          <a:prstGeom prst="wedgeEllipseCallout">
            <a:avLst>
              <a:gd name="adj1" fmla="val -65543"/>
              <a:gd name="adj2" fmla="val -1151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นี่คือหน้า </a:t>
            </a:r>
            <a:r>
              <a:rPr lang="en-US" sz="1400" b="1" dirty="0"/>
              <a:t>Profile</a:t>
            </a:r>
            <a:r>
              <a:rPr lang="en-US" sz="1400" dirty="0"/>
              <a:t> </a:t>
            </a:r>
            <a:r>
              <a:rPr lang="th-TH" sz="1400" dirty="0"/>
              <a:t>ที่ทุกท่านสามารถตรวจสอบข้อมูลบริษัท</a:t>
            </a:r>
            <a:endParaRPr lang="en-US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3D807D-62A9-4555-9BD0-380031155993}"/>
              </a:ext>
            </a:extLst>
          </p:cNvPr>
          <p:cNvSpPr/>
          <p:nvPr/>
        </p:nvSpPr>
        <p:spPr>
          <a:xfrm>
            <a:off x="1849780" y="1336996"/>
            <a:ext cx="721970" cy="301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72AEF72E-B74C-4236-8851-2AA2DF1BD43F}"/>
              </a:ext>
            </a:extLst>
          </p:cNvPr>
          <p:cNvSpPr/>
          <p:nvPr/>
        </p:nvSpPr>
        <p:spPr>
          <a:xfrm>
            <a:off x="9350931" y="4946485"/>
            <a:ext cx="1628212" cy="518957"/>
          </a:xfrm>
          <a:prstGeom prst="wedgeEllipseCallout">
            <a:avLst>
              <a:gd name="adj1" fmla="val -68020"/>
              <a:gd name="adj2" fmla="val -14472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มาดูกันทีละขั้นตอนนะครับ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43822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8540959-70E3-4D71-9A59-5110B5876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38" y="1473527"/>
            <a:ext cx="8367142" cy="274996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ตรวจสอบข้อมูลใน </a:t>
            </a:r>
            <a:r>
              <a:rPr lang="en-US" sz="2667" dirty="0"/>
              <a:t>Profile: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8194585" y="1392452"/>
            <a:ext cx="2509991" cy="766418"/>
          </a:xfrm>
          <a:prstGeom prst="wedgeEllipseCallout">
            <a:avLst>
              <a:gd name="adj1" fmla="val -43184"/>
              <a:gd name="adj2" fmla="val 15321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/>
              <a:t>2 </a:t>
            </a:r>
            <a:r>
              <a:rPr lang="th-TH" sz="1400" b="1" dirty="0"/>
              <a:t>แถวแรก คือชื่อบริษัท ตามกฏหมาย และ ชื่อ บริษัท ภาษาอังกฤษ</a:t>
            </a:r>
            <a:endParaRPr lang="en-US" sz="1400" b="1" dirty="0"/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65EE5D81-540C-4C60-9F55-8BA91D0540F5}"/>
              </a:ext>
            </a:extLst>
          </p:cNvPr>
          <p:cNvSpPr/>
          <p:nvPr/>
        </p:nvSpPr>
        <p:spPr>
          <a:xfrm>
            <a:off x="8790880" y="2511115"/>
            <a:ext cx="2880741" cy="837697"/>
          </a:xfrm>
          <a:prstGeom prst="wedgeEllipseCallout">
            <a:avLst>
              <a:gd name="adj1" fmla="val -63042"/>
              <a:gd name="adj2" fmla="val 7057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แถวที่ 3 คือภูมิภาคที่ให้บริการ</a:t>
            </a:r>
            <a:r>
              <a:rPr lang="en-US" sz="1400" dirty="0"/>
              <a:t> (APAC = Asia Pacific Economic Cooperation)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38E8DA85-2BAD-405C-A976-396D156109D9}"/>
              </a:ext>
            </a:extLst>
          </p:cNvPr>
          <p:cNvSpPr/>
          <p:nvPr/>
        </p:nvSpPr>
        <p:spPr>
          <a:xfrm>
            <a:off x="5001509" y="4417256"/>
            <a:ext cx="2619830" cy="766418"/>
          </a:xfrm>
          <a:prstGeom prst="wedgeEllipseCallout">
            <a:avLst>
              <a:gd name="adj1" fmla="val 47798"/>
              <a:gd name="adj2" fmla="val -12462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แถวที่ 4 จะระบุประเภทของซัพพลายเออร์ ว่าคือ บริษัท หรือ บุคคลธรรมดา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071628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1243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7974BC9-F032-4299-B9F9-91711837D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368" y="1323975"/>
            <a:ext cx="8106679" cy="431185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ตรวจสอบข้อมูลใน </a:t>
            </a:r>
            <a:r>
              <a:rPr lang="en-US" sz="2667" dirty="0"/>
              <a:t>Profile: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24572" y="329814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38E8DA85-2BAD-405C-A976-396D156109D9}"/>
              </a:ext>
            </a:extLst>
          </p:cNvPr>
          <p:cNvSpPr/>
          <p:nvPr/>
        </p:nvSpPr>
        <p:spPr>
          <a:xfrm>
            <a:off x="775504" y="2268082"/>
            <a:ext cx="2700665" cy="925651"/>
          </a:xfrm>
          <a:prstGeom prst="wedgeEllipseCallout">
            <a:avLst>
              <a:gd name="adj1" fmla="val -23706"/>
              <a:gd name="adj2" fmla="val 16191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ถัดลงมา ทุกท่านสามารถตรวจสอบข้อมูลที่อยู่ของบริษัทได้ว่าถูกต้องหรือไม่</a:t>
            </a:r>
            <a:endParaRPr lang="es-419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8FA3D0-5876-4CF8-8EE7-B62EBB6F6A4A}"/>
              </a:ext>
            </a:extLst>
          </p:cNvPr>
          <p:cNvSpPr/>
          <p:nvPr/>
        </p:nvSpPr>
        <p:spPr>
          <a:xfrm>
            <a:off x="3702072" y="1752699"/>
            <a:ext cx="7714423" cy="18191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2981A3-E98C-4C57-A507-3AD3BB601632}"/>
              </a:ext>
            </a:extLst>
          </p:cNvPr>
          <p:cNvCxnSpPr>
            <a:cxnSpLocks/>
          </p:cNvCxnSpPr>
          <p:nvPr/>
        </p:nvCxnSpPr>
        <p:spPr>
          <a:xfrm flipH="1">
            <a:off x="1979271" y="3298149"/>
            <a:ext cx="1689904" cy="122755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668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FA194CA-FAFA-4835-96C3-87CD649E3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861" y="1295401"/>
            <a:ext cx="8290637" cy="456135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ตรวจสอบเลขประจำตัวผู้เสียภาษีใน </a:t>
            </a:r>
            <a:r>
              <a:rPr lang="en-US" sz="2667" dirty="0"/>
              <a:t>Profile: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24572" y="329814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2981A3-E98C-4C57-A507-3AD3BB601632}"/>
              </a:ext>
            </a:extLst>
          </p:cNvPr>
          <p:cNvCxnSpPr>
            <a:cxnSpLocks/>
          </p:cNvCxnSpPr>
          <p:nvPr/>
        </p:nvCxnSpPr>
        <p:spPr>
          <a:xfrm flipH="1">
            <a:off x="1979271" y="2458503"/>
            <a:ext cx="2218504" cy="206719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38E8DA85-2BAD-405C-A976-396D156109D9}"/>
              </a:ext>
            </a:extLst>
          </p:cNvPr>
          <p:cNvSpPr/>
          <p:nvPr/>
        </p:nvSpPr>
        <p:spPr>
          <a:xfrm>
            <a:off x="312516" y="1494304"/>
            <a:ext cx="2700665" cy="925651"/>
          </a:xfrm>
          <a:prstGeom prst="wedgeEllipseCallout">
            <a:avLst>
              <a:gd name="adj1" fmla="val -10420"/>
              <a:gd name="adj2" fmla="val 23068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ในแถบนี้ ทุกท่านสามารถตรวจสอบเลขประจำตัวผู้เสียภาษีของบริษัทได้</a:t>
            </a:r>
            <a:endParaRPr lang="es-419" sz="1400" dirty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ED1A541B-F6B4-40CE-BD9C-7CF43DB551F9}"/>
              </a:ext>
            </a:extLst>
          </p:cNvPr>
          <p:cNvSpPr/>
          <p:nvPr/>
        </p:nvSpPr>
        <p:spPr>
          <a:xfrm>
            <a:off x="1042923" y="2514952"/>
            <a:ext cx="2624643" cy="910315"/>
          </a:xfrm>
          <a:prstGeom prst="wedgeEllipseCallout">
            <a:avLst>
              <a:gd name="adj1" fmla="val -36799"/>
              <a:gd name="adj2" fmla="val 11679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419" sz="1200" b="1" dirty="0" err="1"/>
              <a:t>Tax</a:t>
            </a:r>
            <a:r>
              <a:rPr lang="es-419" sz="1200" b="1" dirty="0"/>
              <a:t> ID 1 </a:t>
            </a:r>
            <a:r>
              <a:rPr lang="th-TH" sz="1200" b="1" dirty="0"/>
              <a:t>คือ เลขประจำตัวผู้เสียภาษี ตามเอกสาร ภพ20 และ หนังสือรับรองบริษัท (หากเป็นบุคคล คือ เลขประจำตัวบัตรประชาชน)</a:t>
            </a:r>
            <a:endParaRPr lang="es-419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3DCCED-1D9A-407A-9562-8B701302628D}"/>
              </a:ext>
            </a:extLst>
          </p:cNvPr>
          <p:cNvSpPr/>
          <p:nvPr/>
        </p:nvSpPr>
        <p:spPr>
          <a:xfrm>
            <a:off x="3877070" y="2041285"/>
            <a:ext cx="741992" cy="32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5351C2A-5E73-445F-9006-D7552E5E24BF}"/>
              </a:ext>
            </a:extLst>
          </p:cNvPr>
          <p:cNvCxnSpPr/>
          <p:nvPr/>
        </p:nvCxnSpPr>
        <p:spPr>
          <a:xfrm>
            <a:off x="4619062" y="2182877"/>
            <a:ext cx="5847358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865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87E3B8-72D8-470F-ADCC-7779D21AB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07" y="1179914"/>
            <a:ext cx="8105775" cy="39243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2981A3-E98C-4C57-A507-3AD3BB601632}"/>
              </a:ext>
            </a:extLst>
          </p:cNvPr>
          <p:cNvCxnSpPr>
            <a:cxnSpLocks/>
          </p:cNvCxnSpPr>
          <p:nvPr/>
        </p:nvCxnSpPr>
        <p:spPr>
          <a:xfrm>
            <a:off x="7677150" y="4531894"/>
            <a:ext cx="1356422" cy="2877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ตรวจสอบข้อมูลบัญชีธนาคาร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ED1A541B-F6B4-40CE-BD9C-7CF43DB551F9}"/>
              </a:ext>
            </a:extLst>
          </p:cNvPr>
          <p:cNvSpPr/>
          <p:nvPr/>
        </p:nvSpPr>
        <p:spPr>
          <a:xfrm>
            <a:off x="9224213" y="2037144"/>
            <a:ext cx="2624643" cy="1246651"/>
          </a:xfrm>
          <a:prstGeom prst="wedgeEllipseCallout">
            <a:avLst>
              <a:gd name="adj1" fmla="val -28695"/>
              <a:gd name="adj2" fmla="val 15060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ตรงนี้ ทุกท่านสามารถตรวจสอบ ข้อมูลบัญชีธนาคารของบริษัทของท่าน ที่มีอยู่ในระบบของ </a:t>
            </a:r>
            <a:r>
              <a:rPr lang="en-US" sz="1400" dirty="0"/>
              <a:t>Cargill </a:t>
            </a:r>
            <a:r>
              <a:rPr lang="th-TH" sz="1400" dirty="0"/>
              <a:t>ได้</a:t>
            </a:r>
            <a:endParaRPr lang="es-419" sz="1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DE9130-D828-4F4E-8A1E-420D6789BC15}"/>
              </a:ext>
            </a:extLst>
          </p:cNvPr>
          <p:cNvSpPr/>
          <p:nvPr/>
        </p:nvSpPr>
        <p:spPr>
          <a:xfrm>
            <a:off x="1316020" y="4302806"/>
            <a:ext cx="5999040" cy="32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070B9C1-7DED-4FED-9DF8-76AC39BDDA2C}"/>
              </a:ext>
            </a:extLst>
          </p:cNvPr>
          <p:cNvGrpSpPr/>
          <p:nvPr/>
        </p:nvGrpSpPr>
        <p:grpSpPr>
          <a:xfrm>
            <a:off x="1959554" y="4547260"/>
            <a:ext cx="2732339" cy="820370"/>
            <a:chOff x="1778579" y="4371337"/>
            <a:chExt cx="2732339" cy="820370"/>
          </a:xfrm>
        </p:grpSpPr>
        <p:pic>
          <p:nvPicPr>
            <p:cNvPr id="24" name="Picture 2" descr="ícone Um dedo, clique em, preto, mão, simbolo">
              <a:extLst>
                <a:ext uri="{FF2B5EF4-FFF2-40B4-BE49-F238E27FC236}">
                  <a16:creationId xmlns:a16="http://schemas.microsoft.com/office/drawing/2014/main" id="{1590BF5B-6BC7-4EC8-9D5B-AEF9DB97CB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789" y="4371337"/>
              <a:ext cx="482361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80C19E-9CBF-49B2-84A9-CC78CF28B618}"/>
                </a:ext>
              </a:extLst>
            </p:cNvPr>
            <p:cNvSpPr txBox="1"/>
            <p:nvPr/>
          </p:nvSpPr>
          <p:spPr>
            <a:xfrm>
              <a:off x="1778579" y="4883930"/>
              <a:ext cx="2732339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th-TH" sz="1400" dirty="0"/>
                <a:t>กดที่แถบนี้เพื่อดูข้อมูลบัญชีธนาคารบริษัทของท่าน</a:t>
              </a:r>
              <a:endParaRPr lang="es-419" sz="1400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671482" y="3574206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573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15C4C0E4-F2BB-4833-A7BD-CB39D743D4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5313" y="6492875"/>
            <a:ext cx="166687" cy="163513"/>
          </a:xfrm>
        </p:spPr>
        <p:txBody>
          <a:bodyPr/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</a:pPr>
            <a:fld id="{3DF1AFCE-D540-41EE-B441-3ED6DEB25CDC}" type="slidenum">
              <a:rPr lang="en-US">
                <a:solidFill>
                  <a:prstClr val="white"/>
                </a:solidFill>
                <a:latin typeface="Helvetica"/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4</a:t>
            </a:fld>
            <a:endParaRPr lang="en-US" dirty="0">
              <a:solidFill>
                <a:prstClr val="white"/>
              </a:solidFill>
              <a:latin typeface="Helvetica"/>
            </a:endParaRPr>
          </a:p>
        </p:txBody>
      </p:sp>
      <p:pic>
        <p:nvPicPr>
          <p:cNvPr id="21" name="Picture 2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3EA21E-B1A2-4FAC-B558-CC731E9A7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99" y="1032107"/>
            <a:ext cx="818687" cy="539518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39F8A947-9F97-475F-BCFA-76E37C01B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64" y="1653371"/>
            <a:ext cx="5581650" cy="371475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24CDF6D-9C4F-4029-8706-3F0C1AA2C58B}"/>
              </a:ext>
            </a:extLst>
          </p:cNvPr>
          <p:cNvSpPr txBox="1"/>
          <p:nvPr/>
        </p:nvSpPr>
        <p:spPr>
          <a:xfrm>
            <a:off x="1026341" y="2648194"/>
            <a:ext cx="3826912" cy="2234317"/>
          </a:xfrm>
          <a:prstGeom prst="rect">
            <a:avLst/>
          </a:prstGeom>
          <a:solidFill>
            <a:srgbClr val="CCE5F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BA43093-E979-4280-893F-DC101FCA37DA}"/>
              </a:ext>
            </a:extLst>
          </p:cNvPr>
          <p:cNvSpPr txBox="1"/>
          <p:nvPr/>
        </p:nvSpPr>
        <p:spPr>
          <a:xfrm>
            <a:off x="1039286" y="2648194"/>
            <a:ext cx="523822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33CCCC"/>
                </a:solidFill>
              </a:rPr>
              <a:t>CARGILL</a:t>
            </a:r>
          </a:p>
          <a:p>
            <a:endParaRPr lang="en-US" altLang="zh-CN" dirty="0"/>
          </a:p>
          <a:p>
            <a:r>
              <a:rPr lang="th-TH" altLang="zh-CN" sz="3200" b="1" dirty="0"/>
              <a:t>แพลตฟอร์มการจัดการข้อมูลของผู้ขาย</a:t>
            </a:r>
            <a:endParaRPr lang="zh-CN" altLang="en-US" sz="3200" b="1" dirty="0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C2B18C5C-DA5D-473A-8BA8-809DCC5E4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027" y="1359428"/>
            <a:ext cx="5568886" cy="431407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994D4BD-8151-46DC-A170-AE8FCA6F75C3}"/>
              </a:ext>
            </a:extLst>
          </p:cNvPr>
          <p:cNvSpPr txBox="1"/>
          <p:nvPr/>
        </p:nvSpPr>
        <p:spPr>
          <a:xfrm>
            <a:off x="6995764" y="1557035"/>
            <a:ext cx="3519737" cy="3816804"/>
          </a:xfrm>
          <a:prstGeom prst="rect">
            <a:avLst/>
          </a:prstGeom>
          <a:solidFill>
            <a:srgbClr val="0D255B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422158-661D-4B75-8552-4325FA2CE2C3}"/>
              </a:ext>
            </a:extLst>
          </p:cNvPr>
          <p:cNvSpPr txBox="1"/>
          <p:nvPr/>
        </p:nvSpPr>
        <p:spPr>
          <a:xfrm>
            <a:off x="7090530" y="1659089"/>
            <a:ext cx="3244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altLang="zh-CN" sz="1400" dirty="0">
                <a:solidFill>
                  <a:schemeClr val="bg1"/>
                </a:solidFill>
              </a:rPr>
              <a:t>ข่าวดีสำหรับทุกท่าน</a:t>
            </a:r>
            <a:r>
              <a:rPr lang="zh-CN" altLang="en-US" sz="1400" dirty="0">
                <a:solidFill>
                  <a:schemeClr val="bg1"/>
                </a:solidFill>
              </a:rPr>
              <a:t>！</a:t>
            </a:r>
            <a:endParaRPr lang="en-US" altLang="zh-CN" sz="1400" dirty="0">
              <a:solidFill>
                <a:schemeClr val="bg1"/>
              </a:solidFill>
            </a:endParaRPr>
          </a:p>
          <a:p>
            <a:endParaRPr lang="en-US" altLang="zh-CN" sz="1400" dirty="0">
              <a:solidFill>
                <a:schemeClr val="bg1"/>
              </a:solidFill>
            </a:endParaRPr>
          </a:p>
          <a:p>
            <a:r>
              <a:rPr lang="en-US" altLang="zh-CN" sz="1400" dirty="0">
                <a:solidFill>
                  <a:schemeClr val="bg1"/>
                </a:solidFill>
              </a:rPr>
              <a:t>Cargill </a:t>
            </a:r>
            <a:r>
              <a:rPr lang="th-TH" altLang="zh-CN" sz="1400" dirty="0">
                <a:solidFill>
                  <a:schemeClr val="bg1"/>
                </a:solidFill>
              </a:rPr>
              <a:t>ได้มอบแพลตฟอร์มการจัดการข้อมูลของผู้ขายให้กับซัพพลายเออร์ทุกท่าน ฟรี</a:t>
            </a:r>
            <a:r>
              <a:rPr lang="en-US" altLang="zh-CN" sz="1400" dirty="0">
                <a:solidFill>
                  <a:schemeClr val="bg1"/>
                </a:solidFill>
              </a:rPr>
              <a:t> </a:t>
            </a:r>
            <a:r>
              <a:rPr lang="th-TH" altLang="zh-CN" sz="1400" dirty="0">
                <a:solidFill>
                  <a:schemeClr val="bg1"/>
                </a:solidFill>
              </a:rPr>
              <a:t>ภายใต้ชื่อแพลอตฟอร์มว่า </a:t>
            </a:r>
            <a:r>
              <a:rPr lang="en-US" altLang="zh-CN" sz="1400" dirty="0">
                <a:solidFill>
                  <a:schemeClr val="bg1"/>
                </a:solidFill>
              </a:rPr>
              <a:t>Aravo (</a:t>
            </a:r>
            <a:r>
              <a:rPr lang="th-TH" altLang="zh-CN" sz="1400" dirty="0">
                <a:solidFill>
                  <a:schemeClr val="bg1"/>
                </a:solidFill>
              </a:rPr>
              <a:t>อราโว่</a:t>
            </a:r>
            <a:r>
              <a:rPr lang="en-US" altLang="zh-CN" sz="1400" dirty="0">
                <a:solidFill>
                  <a:schemeClr val="bg1"/>
                </a:solidFill>
              </a:rPr>
              <a:t>)</a:t>
            </a:r>
          </a:p>
          <a:p>
            <a:endParaRPr lang="en-US" altLang="zh-CN" sz="1400" dirty="0">
              <a:solidFill>
                <a:schemeClr val="bg1"/>
              </a:solidFill>
            </a:endParaRPr>
          </a:p>
          <a:p>
            <a:r>
              <a:rPr lang="th-TH" altLang="zh-CN" sz="1400" dirty="0">
                <a:solidFill>
                  <a:schemeClr val="bg1"/>
                </a:solidFill>
              </a:rPr>
              <a:t>ซัพพลายเออร์สามารถจัดการข้อมูลของบริษัทตนเองได้โดยตรงผ่านทาง แพลตฟอร์ม </a:t>
            </a:r>
            <a:r>
              <a:rPr lang="en-US" altLang="zh-CN" sz="1400" dirty="0">
                <a:solidFill>
                  <a:schemeClr val="bg1"/>
                </a:solidFill>
              </a:rPr>
              <a:t>Aravo </a:t>
            </a:r>
            <a:r>
              <a:rPr lang="th-TH" altLang="zh-CN" sz="1400" dirty="0">
                <a:solidFill>
                  <a:schemeClr val="bg1"/>
                </a:solidFill>
              </a:rPr>
              <a:t>เช่น การเปลี่ยนแปลงข้อมูลธนาคาร</a:t>
            </a:r>
            <a:r>
              <a:rPr lang="en-US" altLang="zh-CN" sz="1400" dirty="0">
                <a:solidFill>
                  <a:schemeClr val="bg1"/>
                </a:solidFill>
              </a:rPr>
              <a:t>, </a:t>
            </a:r>
            <a:r>
              <a:rPr lang="th-TH" altLang="zh-CN" sz="1400" dirty="0">
                <a:solidFill>
                  <a:schemeClr val="bg1"/>
                </a:solidFill>
              </a:rPr>
              <a:t>ที่อยู่บริษัท และ อื่นๆ </a:t>
            </a:r>
            <a:endParaRPr lang="en-US" altLang="zh-CN" sz="1400" dirty="0">
              <a:solidFill>
                <a:schemeClr val="bg1"/>
              </a:solidFill>
            </a:endParaRPr>
          </a:p>
          <a:p>
            <a:endParaRPr lang="en-US" altLang="zh-CN" sz="1400" dirty="0">
              <a:solidFill>
                <a:schemeClr val="bg1"/>
              </a:solidFill>
            </a:endParaRPr>
          </a:p>
          <a:p>
            <a:r>
              <a:rPr lang="th-TH" altLang="zh-CN" sz="1400" dirty="0">
                <a:solidFill>
                  <a:schemeClr val="bg1"/>
                </a:solidFill>
              </a:rPr>
              <a:t>หากมีข้อสงสัย สามารถส่งคำถามมาได้ที่อีเมลนี้ </a:t>
            </a:r>
            <a:r>
              <a:rPr lang="en-US" altLang="zh-CN" sz="1400" dirty="0">
                <a:solidFill>
                  <a:schemeClr val="bg1"/>
                </a:solidFill>
              </a:rPr>
              <a:t>:</a:t>
            </a:r>
          </a:p>
          <a:p>
            <a:r>
              <a:rPr lang="en-US" altLang="zh-CN" sz="1400" dirty="0">
                <a:solidFill>
                  <a:schemeClr val="bg1"/>
                </a:solidFill>
              </a:rPr>
              <a:t>Vendors_support@Cargill.com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695237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159973D-764C-467C-845C-E0AD9BF6E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51" y="1042564"/>
            <a:ext cx="6711623" cy="519943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ตรวจสอบข้อมูลบัญชีธนาคาร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ED1A541B-F6B4-40CE-BD9C-7CF43DB551F9}"/>
              </a:ext>
            </a:extLst>
          </p:cNvPr>
          <p:cNvSpPr/>
          <p:nvPr/>
        </p:nvSpPr>
        <p:spPr>
          <a:xfrm>
            <a:off x="9224213" y="1752490"/>
            <a:ext cx="2624643" cy="1531306"/>
          </a:xfrm>
          <a:prstGeom prst="wedgeEllipseCallout">
            <a:avLst>
              <a:gd name="adj1" fmla="val -44663"/>
              <a:gd name="adj2" fmla="val 1131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หลังจากกดที่แถบ ระบบจะแสดงข้อมูลบัญชีธนาคารบริษัทของท่าน เพื่อใช้สำหรับการตรวจสอบ</a:t>
            </a:r>
            <a:endParaRPr lang="es-419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656C1B-86CE-41C1-80E3-27B8890757A7}"/>
              </a:ext>
            </a:extLst>
          </p:cNvPr>
          <p:cNvSpPr/>
          <p:nvPr/>
        </p:nvSpPr>
        <p:spPr>
          <a:xfrm>
            <a:off x="632150" y="1068766"/>
            <a:ext cx="6625899" cy="3080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 descr="ícone Um dedo, clique em, preto, mão, simbolo">
            <a:extLst>
              <a:ext uri="{FF2B5EF4-FFF2-40B4-BE49-F238E27FC236}">
                <a16:creationId xmlns:a16="http://schemas.microsoft.com/office/drawing/2014/main" id="{2936355B-56CB-4E45-9273-C441C0D44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362" y="1301807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2981A3-E98C-4C57-A507-3AD3BB601632}"/>
              </a:ext>
            </a:extLst>
          </p:cNvPr>
          <p:cNvCxnSpPr>
            <a:cxnSpLocks/>
          </p:cNvCxnSpPr>
          <p:nvPr/>
        </p:nvCxnSpPr>
        <p:spPr>
          <a:xfrm>
            <a:off x="5132832" y="3429000"/>
            <a:ext cx="3277935" cy="10116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119720" y="3204344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9617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8B9FF0-2717-4A4C-B46C-51B2D2A8E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95" y="1793019"/>
            <a:ext cx="8048625" cy="200025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ตรวจสอบเงื่อนไขการชำระเงินและการส่งมอบสินค้า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217295" y="3191625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6656C1B-86CE-41C1-80E3-27B8890757A7}"/>
              </a:ext>
            </a:extLst>
          </p:cNvPr>
          <p:cNvSpPr/>
          <p:nvPr/>
        </p:nvSpPr>
        <p:spPr>
          <a:xfrm>
            <a:off x="7562440" y="2229593"/>
            <a:ext cx="469926" cy="3031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ED1A541B-F6B4-40CE-BD9C-7CF43DB551F9}"/>
              </a:ext>
            </a:extLst>
          </p:cNvPr>
          <p:cNvSpPr/>
          <p:nvPr/>
        </p:nvSpPr>
        <p:spPr>
          <a:xfrm>
            <a:off x="8535229" y="1042564"/>
            <a:ext cx="2624643" cy="1531306"/>
          </a:xfrm>
          <a:prstGeom prst="wedgeEllipseCallout">
            <a:avLst>
              <a:gd name="adj1" fmla="val -72676"/>
              <a:gd name="adj2" fmla="val 3851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ตรงนี้จะแสดงถึงเงื่อนไขการชำระเงินที่บริษัทของท่านได้ทำการตกลงร่วมกันกับทาง </a:t>
            </a:r>
            <a:r>
              <a:rPr lang="en-US" sz="1400" dirty="0"/>
              <a:t>Cargill</a:t>
            </a:r>
            <a:endParaRPr lang="es-419" sz="1400" dirty="0"/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FACEF057-D4FA-4287-8AC0-DDAF8F7502A2}"/>
              </a:ext>
            </a:extLst>
          </p:cNvPr>
          <p:cNvSpPr/>
          <p:nvPr/>
        </p:nvSpPr>
        <p:spPr>
          <a:xfrm>
            <a:off x="8535229" y="2216055"/>
            <a:ext cx="2306709" cy="975570"/>
          </a:xfrm>
          <a:prstGeom prst="wedgeEllipseCallout">
            <a:avLst>
              <a:gd name="adj1" fmla="val -71607"/>
              <a:gd name="adj2" fmla="val 2742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ตรงนี้จะแสดงถึงเงื่อนไขการส่งมอบสินค้าที่บริษัทของท่านได้ทำการตกลงร่วมกันกับทาง </a:t>
            </a:r>
            <a:r>
              <a:rPr lang="en-US" sz="1400" b="1" dirty="0"/>
              <a:t>Cargill</a:t>
            </a:r>
            <a:endParaRPr lang="es-419" sz="14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F8E36D-1F1B-4BEB-A5FC-1722F0343CE9}"/>
              </a:ext>
            </a:extLst>
          </p:cNvPr>
          <p:cNvSpPr/>
          <p:nvPr/>
        </p:nvSpPr>
        <p:spPr>
          <a:xfrm>
            <a:off x="5051662" y="2703840"/>
            <a:ext cx="2970483" cy="413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12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FADF5D1-6403-4B7B-8941-B78AB9AF8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747" y="1472691"/>
            <a:ext cx="8239420" cy="421345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ตรวจสอบข้อมูลการติดต่อ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610048" y="333985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2100242" y="2886733"/>
            <a:ext cx="1770190" cy="1385368"/>
          </a:xfrm>
          <a:prstGeom prst="wedgeEllipseCallout">
            <a:avLst>
              <a:gd name="adj1" fmla="val -70516"/>
              <a:gd name="adj2" fmla="val 5431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ตรงแถบนี้ จะแสดงข้อมูลการติดต่อของบริษัทของท่านที่ทาง </a:t>
            </a:r>
            <a:r>
              <a:rPr lang="en-US" sz="1600" dirty="0"/>
              <a:t>Cargill </a:t>
            </a:r>
            <a:r>
              <a:rPr lang="th-TH" sz="1600" dirty="0"/>
              <a:t>มี</a:t>
            </a:r>
            <a:endParaRPr lang="en-US" sz="16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797904-FCA0-4F7C-9FE0-95242B178270}"/>
              </a:ext>
            </a:extLst>
          </p:cNvPr>
          <p:cNvSpPr/>
          <p:nvPr/>
        </p:nvSpPr>
        <p:spPr>
          <a:xfrm>
            <a:off x="3878391" y="3385509"/>
            <a:ext cx="7020368" cy="32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6D9E4D5F-E332-4E49-A9F5-B85F340879C9}"/>
              </a:ext>
            </a:extLst>
          </p:cNvPr>
          <p:cNvGrpSpPr/>
          <p:nvPr/>
        </p:nvGrpSpPr>
        <p:grpSpPr>
          <a:xfrm>
            <a:off x="7996723" y="3579417"/>
            <a:ext cx="3168740" cy="916465"/>
            <a:chOff x="7794415" y="3338237"/>
            <a:chExt cx="3168740" cy="91646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C664B6-9A65-4106-BE0A-97E4DBAAD40D}"/>
                </a:ext>
              </a:extLst>
            </p:cNvPr>
            <p:cNvSpPr txBox="1"/>
            <p:nvPr/>
          </p:nvSpPr>
          <p:spPr>
            <a:xfrm>
              <a:off x="7794415" y="3946925"/>
              <a:ext cx="3168740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/>
                <a:t>กดที่แถบนี้เพื่อดูข้อมูลการติดต่อ</a:t>
              </a:r>
              <a:endParaRPr lang="es-419" sz="1400" b="1" dirty="0"/>
            </a:p>
          </p:txBody>
        </p:sp>
        <p:pic>
          <p:nvPicPr>
            <p:cNvPr id="15" name="Picture 2" descr="ícone Um dedo, clique em, preto, mão, simbolo">
              <a:extLst>
                <a:ext uri="{FF2B5EF4-FFF2-40B4-BE49-F238E27FC236}">
                  <a16:creationId xmlns:a16="http://schemas.microsoft.com/office/drawing/2014/main" id="{F8FD790B-0F02-40D7-8121-0D1F0E3BEF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3573" y="3338237"/>
              <a:ext cx="482361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87534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การตรวจสอบสำเร็จแล้ว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4397586" y="2396195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1973915" y="1334650"/>
            <a:ext cx="2223860" cy="1393690"/>
          </a:xfrm>
          <a:prstGeom prst="wedgeEllipseCallout">
            <a:avLst>
              <a:gd name="adj1" fmla="val 89164"/>
              <a:gd name="adj2" fmla="val 9852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เรียบร้อย</a:t>
            </a:r>
            <a:r>
              <a:rPr lang="en-US" sz="1400" b="1" dirty="0"/>
              <a:t>!</a:t>
            </a:r>
          </a:p>
          <a:p>
            <a:pPr algn="just"/>
            <a:r>
              <a:rPr lang="th-TH" sz="1400" dirty="0"/>
              <a:t>ท่านได้ทำการตรวจสอบข้อมูลบริษัทของท่านที่มีอยู่ในระบบของ </a:t>
            </a:r>
            <a:r>
              <a:rPr lang="en-US" sz="1400" dirty="0"/>
              <a:t>Cargill </a:t>
            </a:r>
            <a:r>
              <a:rPr lang="th-TH" sz="1400" dirty="0"/>
              <a:t>เสร็จเรียบร้อยแล้ว</a:t>
            </a:r>
            <a:endParaRPr lang="en-US" sz="1400" dirty="0"/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C4B34845-A12E-4FB3-A19E-19E18FAEC6F0}"/>
              </a:ext>
            </a:extLst>
          </p:cNvPr>
          <p:cNvSpPr/>
          <p:nvPr/>
        </p:nvSpPr>
        <p:spPr>
          <a:xfrm>
            <a:off x="6287777" y="1424528"/>
            <a:ext cx="3013276" cy="1303812"/>
          </a:xfrm>
          <a:prstGeom prst="wedgeEllipseCallout">
            <a:avLst>
              <a:gd name="adj1" fmla="val -74116"/>
              <a:gd name="adj2" fmla="val 9743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ต่อไป เราจะแสดงวิธีการส่งคำขอ เพื่อทำการอัพเดตข้อมูล ในกรณีที่ท่านต้องการเปลี่ยนแปลงข้อมูลบางอย่างของบริษัท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327763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วิธีการส่งคำขอเพื่ออัพเดตข้อมูล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EDB540D-64E3-40ED-8E77-75E4316CC802}"/>
              </a:ext>
            </a:extLst>
          </p:cNvPr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59373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5B7F232-A30C-40E7-9DD8-508F9F226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217" y="1160297"/>
            <a:ext cx="7265533" cy="503918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โฮมเพจ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2178314" y="3009418"/>
            <a:ext cx="2220066" cy="3220332"/>
            <a:chOff x="995081" y="2787450"/>
            <a:chExt cx="2220066" cy="32203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995081" y="2787450"/>
              <a:ext cx="406205" cy="1683951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 flipH="1">
            <a:off x="415644" y="4408984"/>
            <a:ext cx="2399278" cy="898599"/>
          </a:xfrm>
          <a:prstGeom prst="wedgeEllipseCallout">
            <a:avLst>
              <a:gd name="adj1" fmla="val -61201"/>
              <a:gd name="adj2" fmla="val -3984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ในกรณีที่ท่านไม่ได้อยู่ในหน้าโฮมเพจ</a:t>
            </a:r>
            <a:r>
              <a:rPr lang="en-US" sz="1600" dirty="0"/>
              <a:t> </a:t>
            </a:r>
            <a:r>
              <a:rPr lang="th-TH" sz="1600" dirty="0"/>
              <a:t>กรุณากดที่แถบ </a:t>
            </a:r>
            <a:r>
              <a:rPr lang="en-US" sz="1600" dirty="0"/>
              <a:t>Home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474F7B2-AC47-48EC-A525-234AAD488B11}"/>
              </a:ext>
            </a:extLst>
          </p:cNvPr>
          <p:cNvGrpSpPr/>
          <p:nvPr/>
        </p:nvGrpSpPr>
        <p:grpSpPr>
          <a:xfrm>
            <a:off x="4069217" y="1379531"/>
            <a:ext cx="698032" cy="646459"/>
            <a:chOff x="3971960" y="1930748"/>
            <a:chExt cx="698032" cy="64645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604C62-C864-4F6F-AF1D-534898638844}"/>
                </a:ext>
              </a:extLst>
            </p:cNvPr>
            <p:cNvSpPr/>
            <p:nvPr/>
          </p:nvSpPr>
          <p:spPr>
            <a:xfrm>
              <a:off x="3971960" y="1930748"/>
              <a:ext cx="698032" cy="24487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2" descr="ícone Um dedo, clique em, preto, mão, simbolo">
              <a:extLst>
                <a:ext uri="{FF2B5EF4-FFF2-40B4-BE49-F238E27FC236}">
                  <a16:creationId xmlns:a16="http://schemas.microsoft.com/office/drawing/2014/main" id="{F8F28D72-8FE5-4A5D-BA9B-DAECE5A559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3890" y="2094846"/>
              <a:ext cx="482361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17066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60F9F52-F282-4072-8591-8B4C34437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60" y="1314530"/>
            <a:ext cx="8655495" cy="475004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กดปุ่มเพื่อส่งคำขอ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7673649" y="3011068"/>
            <a:ext cx="3226850" cy="2893349"/>
            <a:chOff x="-11703" y="3114433"/>
            <a:chExt cx="3226850" cy="289334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11703" y="3114433"/>
              <a:ext cx="1412991" cy="1356968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9475398" y="1364553"/>
            <a:ext cx="2850202" cy="1117057"/>
          </a:xfrm>
          <a:prstGeom prst="wedgeEllipseCallout">
            <a:avLst>
              <a:gd name="adj1" fmla="val -46966"/>
              <a:gd name="adj2" fmla="val 11698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เลื่อนลงมา ทุกท่านจะเจอปุ่มสีน้ำเงิน ที่เระบุว่า</a:t>
            </a:r>
            <a:r>
              <a:rPr lang="es-419" sz="1400" dirty="0"/>
              <a:t> </a:t>
            </a:r>
            <a:r>
              <a:rPr lang="es-419" sz="1400" b="1" dirty="0"/>
              <a:t>‘Vendor Portal – APAC’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1F62A30-8A34-4A6A-8202-4A9D9D4E2A55}"/>
              </a:ext>
            </a:extLst>
          </p:cNvPr>
          <p:cNvSpPr/>
          <p:nvPr/>
        </p:nvSpPr>
        <p:spPr>
          <a:xfrm>
            <a:off x="9940883" y="2343458"/>
            <a:ext cx="1981404" cy="460141"/>
          </a:xfrm>
          <a:prstGeom prst="wedgeEllipseCallout">
            <a:avLst>
              <a:gd name="adj1" fmla="val -67996"/>
              <a:gd name="adj2" fmla="val 15220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กดปุ่มนี้ได้เลย</a:t>
            </a:r>
            <a:endParaRPr lang="es-419" sz="1400" b="1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9D6EF00A-7216-405C-8C76-75DC6BCAC7F7}"/>
              </a:ext>
            </a:extLst>
          </p:cNvPr>
          <p:cNvGrpSpPr/>
          <p:nvPr/>
        </p:nvGrpSpPr>
        <p:grpSpPr>
          <a:xfrm>
            <a:off x="4828032" y="3274983"/>
            <a:ext cx="3935047" cy="858809"/>
            <a:chOff x="1353876" y="2573528"/>
            <a:chExt cx="7199574" cy="8588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FFC7D8-B01B-4476-A532-8080A46CC9A2}"/>
                </a:ext>
              </a:extLst>
            </p:cNvPr>
            <p:cNvSpPr/>
            <p:nvPr/>
          </p:nvSpPr>
          <p:spPr>
            <a:xfrm>
              <a:off x="1353876" y="2573528"/>
              <a:ext cx="7199574" cy="43056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2" descr="ícone Um dedo, clique em, preto, mão, simbolo">
              <a:extLst>
                <a:ext uri="{FF2B5EF4-FFF2-40B4-BE49-F238E27FC236}">
                  <a16:creationId xmlns:a16="http://schemas.microsoft.com/office/drawing/2014/main" id="{353B0FC3-B102-44E7-94DE-798D1AF123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623" y="2949976"/>
              <a:ext cx="812053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22981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A5F0EDE-3A0D-4AC6-9C67-DDA913222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42" y="1167043"/>
            <a:ext cx="9319178" cy="463368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ประเภทคำขอการอัพเดตข้อมูล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8740906" y="3495871"/>
            <a:ext cx="3394395" cy="2742931"/>
            <a:chOff x="-179248" y="3264851"/>
            <a:chExt cx="3394395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179248" y="4126455"/>
              <a:ext cx="1580536" cy="34494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BFFC7D8-B01B-4476-A532-8080A46CC9A2}"/>
              </a:ext>
            </a:extLst>
          </p:cNvPr>
          <p:cNvSpPr/>
          <p:nvPr/>
        </p:nvSpPr>
        <p:spPr>
          <a:xfrm>
            <a:off x="1283690" y="4244981"/>
            <a:ext cx="7474081" cy="4872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8657306" y="2572293"/>
            <a:ext cx="2850202" cy="1117057"/>
          </a:xfrm>
          <a:prstGeom prst="wedgeEllipseCallout">
            <a:avLst>
              <a:gd name="adj1" fmla="val 29025"/>
              <a:gd name="adj2" fmla="val 11719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ในหน้านี้จะถามว่า ท่านต้องการอัพเดตข้อมูลประเภทใด</a:t>
            </a:r>
            <a:endParaRPr lang="es-419" sz="1600" b="1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D6842D70-EF98-4C24-ADBD-73F52132BDE4}"/>
              </a:ext>
            </a:extLst>
          </p:cNvPr>
          <p:cNvGrpSpPr/>
          <p:nvPr/>
        </p:nvGrpSpPr>
        <p:grpSpPr>
          <a:xfrm>
            <a:off x="5738657" y="4529948"/>
            <a:ext cx="3168740" cy="847582"/>
            <a:chOff x="5738657" y="4529948"/>
            <a:chExt cx="3168740" cy="847582"/>
          </a:xfrm>
        </p:grpSpPr>
        <p:pic>
          <p:nvPicPr>
            <p:cNvPr id="15" name="Picture 2" descr="ícone Um dedo, clique em, preto, mão, simbolo">
              <a:extLst>
                <a:ext uri="{FF2B5EF4-FFF2-40B4-BE49-F238E27FC236}">
                  <a16:creationId xmlns:a16="http://schemas.microsoft.com/office/drawing/2014/main" id="{353B0FC3-B102-44E7-94DE-798D1AF123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9653" y="4529948"/>
              <a:ext cx="482361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E88A1D-8BF2-4BD5-9F1A-7D99703711C0}"/>
                </a:ext>
              </a:extLst>
            </p:cNvPr>
            <p:cNvSpPr txBox="1"/>
            <p:nvPr/>
          </p:nvSpPr>
          <p:spPr>
            <a:xfrm>
              <a:off x="5738657" y="5069753"/>
              <a:ext cx="3168740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th-TH" sz="1400" b="1" dirty="0"/>
                <a:t>กดที่แถบนี้เพื่อเลือกประเภทข้อมูลในการอัพเดต</a:t>
              </a:r>
              <a:endParaRPr lang="es-419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0870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2BA9C40C-0A72-423D-A472-F8BA985F2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72" y="1966875"/>
            <a:ext cx="8726618" cy="290402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ประเภทคำขอการอัพเดตข้อมูล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8426369" y="1761401"/>
            <a:ext cx="3310359" cy="1487643"/>
          </a:xfrm>
          <a:prstGeom prst="wedgeEllipseCallout">
            <a:avLst>
              <a:gd name="adj1" fmla="val 5715"/>
              <a:gd name="adj2" fmla="val 12732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นี่คือตัวเลือกทั้งหมดในการอัพเดตข้อมูล ท่านสามารถเลือกได้มากกว่า 1 ตัวเลือก</a:t>
            </a:r>
            <a:endParaRPr lang="es-419" sz="1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8191500" y="3552655"/>
            <a:ext cx="3367649" cy="2742931"/>
            <a:chOff x="-152502" y="3264851"/>
            <a:chExt cx="3367649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152502" y="3995833"/>
              <a:ext cx="1553790" cy="475568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43DD72F-2402-4F0A-A9BA-8664A4CF3A89}"/>
              </a:ext>
            </a:extLst>
          </p:cNvPr>
          <p:cNvSpPr/>
          <p:nvPr/>
        </p:nvSpPr>
        <p:spPr>
          <a:xfrm>
            <a:off x="5056534" y="3808070"/>
            <a:ext cx="3503266" cy="9511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6944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6622B980-D117-4093-8840-BEA986DED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47"/>
          <a:stretch/>
        </p:blipFill>
        <p:spPr>
          <a:xfrm>
            <a:off x="610048" y="1092708"/>
            <a:ext cx="11286385" cy="180289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อัพเดตชื่อและที่อยู่บริษัท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6213481" y="3720108"/>
            <a:ext cx="3310359" cy="1487643"/>
          </a:xfrm>
          <a:prstGeom prst="wedgeEllipseCallout">
            <a:avLst>
              <a:gd name="adj1" fmla="val 80526"/>
              <a:gd name="adj2" fmla="val -72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ตัวเลือกแรกคือ การขออัพเดตชื่อ และ ที่อยู่ของบริษัท(เช่น ชื่อบริษัทภาษาอังกฤษ, ที่อยู่, จังหวัด, ประเทศ)</a:t>
            </a:r>
            <a:endParaRPr lang="es-419" sz="1600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9067800" y="2066925"/>
            <a:ext cx="2596124" cy="4199215"/>
            <a:chOff x="619023" y="1808567"/>
            <a:chExt cx="2596124" cy="419921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619023" y="1808567"/>
              <a:ext cx="782265" cy="266283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7C5645-BF9F-4ED6-A54E-DB266BD98182}"/>
              </a:ext>
            </a:extLst>
          </p:cNvPr>
          <p:cNvSpPr/>
          <p:nvPr/>
        </p:nvSpPr>
        <p:spPr>
          <a:xfrm>
            <a:off x="7094061" y="1772841"/>
            <a:ext cx="4878864" cy="2940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66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082A7A2-BC3D-4899-ABB6-47DF2B1CA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กระบวนการอัพเดตข้อมูล</a:t>
            </a:r>
            <a:endParaRPr lang="es-419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C4C0E4-F2BB-4833-A7BD-CB39D743D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F1AFCE-D540-41EE-B441-3ED6DEB25CDC}" type="slidenum">
              <a:rPr lang="en-US">
                <a:solidFill>
                  <a:prstClr val="white"/>
                </a:solidFill>
                <a:latin typeface="Helvetic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>
              <a:solidFill>
                <a:prstClr val="white"/>
              </a:solidFill>
              <a:latin typeface="Helvetica"/>
            </a:endParaRPr>
          </a:p>
        </p:txBody>
      </p:sp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DEA3B7FB-BF4A-4894-B264-C7BCBFEF6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50334" y="1988155"/>
            <a:ext cx="9291331" cy="288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BAC01291-BE85-456F-8827-128DB55E7B05}"/>
              </a:ext>
            </a:extLst>
          </p:cNvPr>
          <p:cNvGrpSpPr/>
          <p:nvPr/>
        </p:nvGrpSpPr>
        <p:grpSpPr>
          <a:xfrm>
            <a:off x="1347538" y="2220576"/>
            <a:ext cx="3416968" cy="2589963"/>
            <a:chOff x="1347538" y="2220576"/>
            <a:chExt cx="3416968" cy="2589963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E9FB695D-B7A3-41BD-A087-3AE5023A4854}"/>
                </a:ext>
              </a:extLst>
            </p:cNvPr>
            <p:cNvSpPr txBox="1"/>
            <p:nvPr/>
          </p:nvSpPr>
          <p:spPr>
            <a:xfrm>
              <a:off x="1347538" y="2220576"/>
              <a:ext cx="3416968" cy="25899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C600EBE6-4393-4146-93C2-23208F824FC4}"/>
                </a:ext>
              </a:extLst>
            </p:cNvPr>
            <p:cNvSpPr txBox="1"/>
            <p:nvPr/>
          </p:nvSpPr>
          <p:spPr>
            <a:xfrm>
              <a:off x="1626669" y="2423681"/>
              <a:ext cx="313783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/>
              </a:lvl1pPr>
            </a:lstStyle>
            <a:p>
              <a:r>
                <a:rPr lang="en-US" altLang="zh-CN" dirty="0"/>
                <a:t>             </a:t>
              </a:r>
              <a:r>
                <a:rPr lang="th-TH" altLang="zh-CN" dirty="0"/>
                <a:t>ซัพพลายเออร์</a:t>
              </a:r>
              <a:endParaRPr lang="en-US" altLang="zh-CN" dirty="0"/>
            </a:p>
            <a:p>
              <a:endParaRPr lang="en-US" altLang="zh-CN" dirty="0"/>
            </a:p>
            <a:p>
              <a:endParaRPr lang="en-US" altLang="zh-CN" dirty="0"/>
            </a:p>
            <a:p>
              <a:r>
                <a:rPr lang="zh-CN" altLang="en-US" dirty="0"/>
                <a:t>•</a:t>
              </a:r>
              <a:r>
                <a:rPr lang="th-TH" altLang="zh-CN" b="0" dirty="0"/>
                <a:t>เข้าสู่ระบบ</a:t>
              </a:r>
              <a:r>
                <a:rPr lang="en-US" altLang="zh-CN" b="0" dirty="0"/>
                <a:t> Aravo</a:t>
              </a:r>
              <a:r>
                <a:rPr lang="th-TH" altLang="zh-CN" b="0" dirty="0"/>
                <a:t> ด้วยรหัสของตน และส่งคำขอ</a:t>
              </a:r>
              <a:endParaRPr lang="zh-CN" altLang="en-US" b="0" dirty="0"/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AAECE47-19C0-428F-AF6A-AD7055E8ECD4}"/>
              </a:ext>
            </a:extLst>
          </p:cNvPr>
          <p:cNvGrpSpPr/>
          <p:nvPr/>
        </p:nvGrpSpPr>
        <p:grpSpPr>
          <a:xfrm>
            <a:off x="6593304" y="1982037"/>
            <a:ext cx="4251157" cy="2589963"/>
            <a:chOff x="6593304" y="1982037"/>
            <a:chExt cx="4251157" cy="2589963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9503D3BB-84D6-48F4-8B71-72F806CE4E06}"/>
                </a:ext>
              </a:extLst>
            </p:cNvPr>
            <p:cNvSpPr txBox="1"/>
            <p:nvPr/>
          </p:nvSpPr>
          <p:spPr>
            <a:xfrm>
              <a:off x="6593304" y="1982037"/>
              <a:ext cx="4251157" cy="25899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4B0214A-699B-4EF9-8D47-86D5BC77D614}"/>
                </a:ext>
              </a:extLst>
            </p:cNvPr>
            <p:cNvSpPr txBox="1"/>
            <p:nvPr/>
          </p:nvSpPr>
          <p:spPr>
            <a:xfrm>
              <a:off x="7706625" y="2415243"/>
              <a:ext cx="3137836" cy="172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/>
                <a:t>             Aravo</a:t>
              </a:r>
            </a:p>
            <a:p>
              <a:endParaRPr lang="en-US" altLang="zh-CN" dirty="0"/>
            </a:p>
            <a:p>
              <a:r>
                <a:rPr lang="zh-CN" altLang="en-US" sz="3600" dirty="0"/>
                <a:t>•</a:t>
              </a:r>
              <a:r>
                <a:rPr lang="en-US" altLang="zh-CN" sz="1600" dirty="0"/>
                <a:t> Aravo </a:t>
              </a:r>
              <a:r>
                <a:rPr lang="th-TH" altLang="zh-CN" sz="1600" dirty="0"/>
                <a:t>จะได้รับคำขอโดยอัตโนมัติ</a:t>
              </a:r>
              <a:r>
                <a:rPr lang="en-US" altLang="zh-CN" sz="1600" dirty="0"/>
                <a:t> </a:t>
              </a:r>
              <a:r>
                <a:rPr lang="th-TH" altLang="zh-CN" sz="1600" dirty="0"/>
                <a:t>และจะทำการส่งคำขอไปยัง ทีม </a:t>
              </a:r>
              <a:r>
                <a:rPr lang="en-US" altLang="zh-CN" sz="1600" dirty="0"/>
                <a:t>VMD </a:t>
              </a:r>
              <a:r>
                <a:rPr lang="th-TH" altLang="zh-CN" sz="1600" dirty="0"/>
                <a:t>ของ </a:t>
              </a:r>
              <a:r>
                <a:rPr lang="en-US" altLang="zh-CN" sz="1600" dirty="0"/>
                <a:t>Cargill </a:t>
              </a:r>
              <a:r>
                <a:rPr lang="th-TH" altLang="zh-CN" sz="1600" dirty="0"/>
                <a:t>เพื่อทำการอัพเดตข้อมูลในระบบ</a:t>
              </a:r>
              <a:endParaRPr lang="zh-CN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2316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93D87BA-56D5-447E-8965-8A8AF35C6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09"/>
          <a:stretch/>
        </p:blipFill>
        <p:spPr>
          <a:xfrm>
            <a:off x="557739" y="1102195"/>
            <a:ext cx="11128044" cy="171344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อัพเดตเลขประจำตัวผู้เสียภาษี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6434931" y="4268162"/>
            <a:ext cx="3310359" cy="1487643"/>
          </a:xfrm>
          <a:prstGeom prst="wedgeEllipseCallout">
            <a:avLst>
              <a:gd name="adj1" fmla="val 72181"/>
              <a:gd name="adj2" fmla="val -3274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ตัวเลือกที่ 2 คือ การอัพเดตเลขประจำตัวผู้เสียภาษี</a:t>
            </a:r>
            <a:r>
              <a:rPr lang="es-419" sz="1400" dirty="0"/>
              <a:t>(</a:t>
            </a:r>
            <a:r>
              <a:rPr lang="th-TH" sz="1400" dirty="0"/>
              <a:t>สำหรับภูมิภาค</a:t>
            </a:r>
            <a:r>
              <a:rPr lang="es-419" sz="1400" dirty="0"/>
              <a:t>APAC</a:t>
            </a:r>
            <a:r>
              <a:rPr lang="th-TH" sz="1400" dirty="0"/>
              <a:t> ท่านจะสามารถอัพเดตได้แค่เอกสาร ภพ20 หรือ หนังสือรับรองฉบับที่ข้อมูลอัพเดต เลขประจำตัวผู้เสียภาษีต้องเป็นเลขเดิม</a:t>
            </a:r>
            <a:r>
              <a:rPr lang="en-US" sz="1400" dirty="0"/>
              <a:t>)</a:t>
            </a:r>
            <a:endParaRPr lang="es-419" sz="1400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9191216" y="2272251"/>
            <a:ext cx="2367933" cy="4023335"/>
            <a:chOff x="847214" y="1984447"/>
            <a:chExt cx="2367933" cy="402333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847214" y="1984447"/>
              <a:ext cx="554074" cy="248695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7C5645-BF9F-4ED6-A54E-DB266BD98182}"/>
              </a:ext>
            </a:extLst>
          </p:cNvPr>
          <p:cNvSpPr/>
          <p:nvPr/>
        </p:nvSpPr>
        <p:spPr>
          <a:xfrm>
            <a:off x="6799584" y="1941840"/>
            <a:ext cx="4783264" cy="3304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356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78BCEA1B-5DB7-4198-93FB-CDB1360CB7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50"/>
          <a:stretch/>
        </p:blipFill>
        <p:spPr>
          <a:xfrm>
            <a:off x="557739" y="1102195"/>
            <a:ext cx="11128044" cy="164100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อัพเดตข้อมูลการติดต่อ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6320451" y="4408053"/>
            <a:ext cx="3310359" cy="1487643"/>
          </a:xfrm>
          <a:prstGeom prst="wedgeEllipseCallout">
            <a:avLst>
              <a:gd name="adj1" fmla="val 75922"/>
              <a:gd name="adj2" fmla="val -4042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ตัวเลือกที่ 3 คือการอัพเดตข้อมูลติดต่อ สำหรับท่านที่มีสิทธิเข้าถึงแพลตฟอร์มนี้ หรือ อีเมลที่ไว้รับใบสั่งซื้อ หรือ เบอร์โทรติดต่อของบริษัทท่าน</a:t>
            </a:r>
            <a:endParaRPr lang="es-419" sz="1600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7594620" y="2514601"/>
            <a:ext cx="3964529" cy="3780985"/>
            <a:chOff x="-749382" y="2226797"/>
            <a:chExt cx="3964529" cy="378098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-749382" y="2226797"/>
              <a:ext cx="2150670" cy="224460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7C5645-BF9F-4ED6-A54E-DB266BD98182}"/>
              </a:ext>
            </a:extLst>
          </p:cNvPr>
          <p:cNvSpPr/>
          <p:nvPr/>
        </p:nvSpPr>
        <p:spPr>
          <a:xfrm>
            <a:off x="6807240" y="2185265"/>
            <a:ext cx="1574760" cy="329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643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6769019" y="4618901"/>
            <a:ext cx="3310359" cy="1487643"/>
          </a:xfrm>
          <a:prstGeom prst="wedgeEllipseCallout">
            <a:avLst>
              <a:gd name="adj1" fmla="val 60960"/>
              <a:gd name="adj2" fmla="val -5835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ตัวเลือกที่ 4 คือการอัพเดตข้อมูลบัญชีธนาคารของบริษัทท่าน สำหรับรับการจ่ายเงินจากทาง  </a:t>
            </a:r>
            <a:r>
              <a:rPr lang="en-US" sz="1600" dirty="0"/>
              <a:t>Cargill</a:t>
            </a:r>
            <a:endParaRPr lang="es-419" sz="16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042C98E-0EC4-4AB8-8C23-D4B1A4B8ED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546"/>
          <a:stretch/>
        </p:blipFill>
        <p:spPr>
          <a:xfrm>
            <a:off x="557739" y="1102195"/>
            <a:ext cx="11128044" cy="167398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อัพเดตข้อมูลบัญชีธนาคาร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>
            <a:off x="7437397" y="2776180"/>
            <a:ext cx="4121752" cy="3519406"/>
            <a:chOff x="-906605" y="2488376"/>
            <a:chExt cx="4121752" cy="351940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-906605" y="2488376"/>
              <a:ext cx="2307893" cy="1983025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233743" y="3264851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7C5645-BF9F-4ED6-A54E-DB266BD98182}"/>
              </a:ext>
            </a:extLst>
          </p:cNvPr>
          <p:cNvSpPr/>
          <p:nvPr/>
        </p:nvSpPr>
        <p:spPr>
          <a:xfrm>
            <a:off x="6769019" y="2445769"/>
            <a:ext cx="1336756" cy="3304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621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A9C1240-DB8C-4DF5-AF22-4AFD0836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166334"/>
            <a:ext cx="8915400" cy="463868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ก่อนที่จะส่งคำขอ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F2E98-FBCA-4ADE-9905-C55EDECE748E}"/>
              </a:ext>
            </a:extLst>
          </p:cNvPr>
          <p:cNvSpPr txBox="1"/>
          <p:nvPr/>
        </p:nvSpPr>
        <p:spPr>
          <a:xfrm>
            <a:off x="5478460" y="5824369"/>
            <a:ext cx="366970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กดปุ่มนี้เพื่อทำการส่งคำขออัพเดตข้อมูล</a:t>
            </a:r>
            <a:endParaRPr lang="es-419" sz="1400" b="1" dirty="0"/>
          </a:p>
        </p:txBody>
      </p:sp>
      <p:pic>
        <p:nvPicPr>
          <p:cNvPr id="16" name="Picture 2" descr="ícone Um dedo, clique em, preto, mão, simbolo">
            <a:extLst>
              <a:ext uri="{FF2B5EF4-FFF2-40B4-BE49-F238E27FC236}">
                <a16:creationId xmlns:a16="http://schemas.microsoft.com/office/drawing/2014/main" id="{6D98CED2-9223-43CA-B0DB-408AE8DF6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904" y="5322653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961840" y="3459425"/>
            <a:ext cx="5731568" cy="2742931"/>
            <a:chOff x="-3144025" y="3099935"/>
            <a:chExt cx="5731568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606139" y="3099935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3144025" y="4358814"/>
              <a:ext cx="4023359" cy="45110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6805126" y="5079472"/>
            <a:ext cx="589562" cy="2814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1170686" y="1739446"/>
            <a:ext cx="3562966" cy="1719759"/>
          </a:xfrm>
          <a:prstGeom prst="wedgeEllipseCallout">
            <a:avLst>
              <a:gd name="adj1" fmla="val -21085"/>
              <a:gd name="adj2" fmla="val 9482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หลังจากที่ทำการเลือกประเภทข้อมูลที่จะทำการอัพเดต กรุณาตรวจสอบให้ถี่ถ้วนก่อนที่จะกดส่งคำขอ</a:t>
            </a:r>
            <a:endParaRPr lang="es-419" sz="1600" b="1" dirty="0"/>
          </a:p>
        </p:txBody>
      </p:sp>
    </p:spTree>
    <p:extLst>
      <p:ext uri="{BB962C8B-B14F-4D97-AF65-F5344CB8AC3E}">
        <p14:creationId xmlns:p14="http://schemas.microsoft.com/office/powerpoint/2010/main" val="2695126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วิธีการส่งคำขอเพื่ออัพเดตข้อมูล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5224629" y="2532244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 flipH="1">
            <a:off x="3167896" y="1339138"/>
            <a:ext cx="2928104" cy="1041722"/>
          </a:xfrm>
          <a:prstGeom prst="wedgeEllipseCallout">
            <a:avLst>
              <a:gd name="adj1" fmla="val -45939"/>
              <a:gd name="adj2" fmla="val 15538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เรียบร้อย</a:t>
            </a:r>
            <a:r>
              <a:rPr lang="en-US" sz="1400" b="1" dirty="0"/>
              <a:t>!</a:t>
            </a:r>
            <a:endParaRPr lang="th-TH" sz="1400" b="1" dirty="0"/>
          </a:p>
          <a:p>
            <a:pPr algn="just"/>
            <a:r>
              <a:rPr lang="th-TH" sz="1400" b="1" dirty="0"/>
              <a:t>ขั้นตอนแรกของการส่งคำขอเพื่ออัพเดตข้อมูลสำเร็จแล้ว</a:t>
            </a:r>
            <a:endParaRPr lang="en-US" sz="1400" b="1" dirty="0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8B62EB36-70C4-4E35-B6EC-6BBAF074F613}"/>
              </a:ext>
            </a:extLst>
          </p:cNvPr>
          <p:cNvSpPr/>
          <p:nvPr/>
        </p:nvSpPr>
        <p:spPr>
          <a:xfrm flipH="1">
            <a:off x="7297144" y="1641836"/>
            <a:ext cx="2928104" cy="1041722"/>
          </a:xfrm>
          <a:prstGeom prst="wedgeEllipseCallout">
            <a:avLst>
              <a:gd name="adj1" fmla="val 71859"/>
              <a:gd name="adj2" fmla="val 13315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ต่อไป เราจะมาเรียนรู้วิธีการกรอกแบบฟอร์มสำหรับการอัพเดตข้อมูลแต่ละประเภทกัน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949301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วิธีการส่งคำขออัพเดตชื่อและที่อยู่บริษัท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9B11EF3-381E-4844-B3F7-95389E83400C}"/>
              </a:ext>
            </a:extLst>
          </p:cNvPr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987602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833F016-777A-4337-B884-3D6901350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421859"/>
            <a:ext cx="10541000" cy="4014281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หน้าต่างก่อนที่จะส่งคำขอ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490100" y="3375167"/>
            <a:ext cx="4640306" cy="2742931"/>
            <a:chOff x="-2052763" y="3099935"/>
            <a:chExt cx="4640306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606139" y="3099935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2052763" y="4214284"/>
              <a:ext cx="2930430" cy="81751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0" y="1332134"/>
            <a:ext cx="3310359" cy="1487643"/>
          </a:xfrm>
          <a:prstGeom prst="wedgeEllipseCallout">
            <a:avLst>
              <a:gd name="adj1" fmla="val -6017"/>
              <a:gd name="adj2" fmla="val 911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dirty="0"/>
              <a:t>ยืนยันประเภทข้อมูลที่ต้องการจะอัพเดต ตามที่ได้เลือกไว้ก่อนหน้านี้</a:t>
            </a:r>
            <a:endParaRPr lang="es-419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6557703" y="4095046"/>
            <a:ext cx="5144197" cy="3944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 descr="ícone Um dedo, clique em, preto, mão, simbolo">
            <a:extLst>
              <a:ext uri="{FF2B5EF4-FFF2-40B4-BE49-F238E27FC236}">
                <a16:creationId xmlns:a16="http://schemas.microsoft.com/office/drawing/2014/main" id="{6D98CED2-9223-43CA-B0DB-408AE8DF6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043" y="4858395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9FF2E98-FBCA-4ADE-9905-C55EDECE748E}"/>
              </a:ext>
            </a:extLst>
          </p:cNvPr>
          <p:cNvSpPr txBox="1"/>
          <p:nvPr/>
        </p:nvSpPr>
        <p:spPr>
          <a:xfrm>
            <a:off x="2679752" y="5345356"/>
            <a:ext cx="366970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หากยืนยันว่าประเภทข้อมูลที่ต้องการอัพเดตนั้นถูกต้อง กด </a:t>
            </a:r>
            <a:r>
              <a:rPr lang="es-419" sz="1400" dirty="0"/>
              <a:t>NEXT</a:t>
            </a:r>
            <a:endParaRPr lang="es-419" sz="1400" b="1" dirty="0"/>
          </a:p>
        </p:txBody>
      </p:sp>
    </p:spTree>
    <p:extLst>
      <p:ext uri="{BB962C8B-B14F-4D97-AF65-F5344CB8AC3E}">
        <p14:creationId xmlns:p14="http://schemas.microsoft.com/office/powerpoint/2010/main" val="5751396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96A614B-6B47-48D7-A9E4-E8028C88B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4" y="1090756"/>
            <a:ext cx="8389699" cy="503381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10048" y="116914"/>
            <a:ext cx="10972800" cy="768550"/>
          </a:xfrm>
        </p:spPr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ส่งคำขอเพื่ออัพเดตชื่อและที่อยู่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961840" y="3459425"/>
            <a:ext cx="4640306" cy="2742931"/>
            <a:chOff x="-2052763" y="3099935"/>
            <a:chExt cx="4640306" cy="27429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606139" y="3099935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-2052763" y="4214284"/>
              <a:ext cx="2930430" cy="81751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8765950" y="3540738"/>
            <a:ext cx="2464210" cy="3168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1016536" y="1941357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ในหน้านี้ ท่านจะเห็นข้อมูลบริษัทของท่าน ซึ่งท่านจะสามารถแก้ไขข้อมูลให้ถูกต้องได้</a:t>
            </a:r>
            <a:endParaRPr lang="es-419" sz="16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03A804-5145-4466-8216-10C2E06FA6F6}"/>
              </a:ext>
            </a:extLst>
          </p:cNvPr>
          <p:cNvSpPr/>
          <p:nvPr/>
        </p:nvSpPr>
        <p:spPr>
          <a:xfrm>
            <a:off x="7172325" y="3981449"/>
            <a:ext cx="1003090" cy="216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AA1DD8DA-DF5C-439C-A673-DD460854B828}"/>
              </a:ext>
            </a:extLst>
          </p:cNvPr>
          <p:cNvSpPr/>
          <p:nvPr/>
        </p:nvSpPr>
        <p:spPr>
          <a:xfrm>
            <a:off x="7162924" y="4397932"/>
            <a:ext cx="1003090" cy="216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18ECCFDB-1AB0-4F2D-B139-4160C1A014F4}"/>
              </a:ext>
            </a:extLst>
          </p:cNvPr>
          <p:cNvSpPr/>
          <p:nvPr/>
        </p:nvSpPr>
        <p:spPr>
          <a:xfrm>
            <a:off x="7172325" y="5249098"/>
            <a:ext cx="1003090" cy="216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51792DE8-6BB6-4639-B36B-F8086C8D311C}"/>
              </a:ext>
            </a:extLst>
          </p:cNvPr>
          <p:cNvSpPr/>
          <p:nvPr/>
        </p:nvSpPr>
        <p:spPr>
          <a:xfrm>
            <a:off x="10096624" y="4830890"/>
            <a:ext cx="1003090" cy="216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109AB0C0-C394-4147-9238-661A6A9D3056}"/>
              </a:ext>
            </a:extLst>
          </p:cNvPr>
          <p:cNvSpPr/>
          <p:nvPr/>
        </p:nvSpPr>
        <p:spPr>
          <a:xfrm>
            <a:off x="10052847" y="5261015"/>
            <a:ext cx="1003090" cy="216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0828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4E8FEC-EE16-4678-A9D6-CC0F80F15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759" y="1961990"/>
            <a:ext cx="9820487" cy="401971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ส่งคำขอเพื่ออัพเดตชื่อและที่อยู่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2800147" y="3314700"/>
            <a:ext cx="4235653" cy="17569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4A2C9-EBF0-4F09-A9C0-0088E69A2B53}"/>
              </a:ext>
            </a:extLst>
          </p:cNvPr>
          <p:cNvGrpSpPr/>
          <p:nvPr/>
        </p:nvGrpSpPr>
        <p:grpSpPr>
          <a:xfrm flipH="1">
            <a:off x="517990" y="3433608"/>
            <a:ext cx="2480012" cy="2742931"/>
            <a:chOff x="551381" y="3074118"/>
            <a:chExt cx="2480012" cy="274293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79D5FB-940E-40AE-AE0C-125F5E0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551381" y="3897026"/>
              <a:ext cx="816243" cy="45518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27DEF1-8071-4ED2-A228-78F4771F333C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1" b="90521" l="28889" r="69556">
                          <a14:foregroundMark x1="53556" y1="11690" x2="53556" y2="11690"/>
                          <a14:foregroundMark x1="51667" y1="8531" x2="51667" y2="8531"/>
                          <a14:foregroundMark x1="69556" y1="20853" x2="69556" y2="20853"/>
                          <a14:foregroundMark x1="50778" y1="55134" x2="50778" y2="55134"/>
                          <a14:foregroundMark x1="48333" y1="62717" x2="48333" y2="62717"/>
                          <a14:foregroundMark x1="36556" y1="46603" x2="36556" y2="46603"/>
                          <a14:foregroundMark x1="31667" y1="47077" x2="31667" y2="47077"/>
                          <a14:foregroundMark x1="29444" y1="42022" x2="29444" y2="42022"/>
                          <a14:foregroundMark x1="52889" y1="88310" x2="52889" y2="88310"/>
                          <a14:foregroundMark x1="48000" y1="90679" x2="48000" y2="90679"/>
                          <a14:foregroundMark x1="55778" y1="26540" x2="55778" y2="26540"/>
                          <a14:foregroundMark x1="28889" y1="41706" x2="28889" y2="41706"/>
                          <a14:foregroundMark x1="61000" y1="8531" x2="61000" y2="85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5589" r="26980" b="4788"/>
            <a:stretch/>
          </p:blipFill>
          <p:spPr bwMode="auto">
            <a:xfrm>
              <a:off x="1049989" y="3074118"/>
              <a:ext cx="1981404" cy="2742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724436" y="1421505"/>
            <a:ext cx="3310359" cy="1487643"/>
          </a:xfrm>
          <a:prstGeom prst="wedgeEllipseCallout">
            <a:avLst>
              <a:gd name="adj1" fmla="val -29323"/>
              <a:gd name="adj2" fmla="val 10966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เลื่อนลงมา ท่านจะต้องทำการแนบเอกสารเพื่อแนบเป็นหลักฐานในการตรวจสอบข้อมูล (เช่น ภพ</a:t>
            </a:r>
            <a:r>
              <a:rPr lang="en-US" sz="1600" dirty="0"/>
              <a:t>20, </a:t>
            </a:r>
            <a:r>
              <a:rPr lang="th-TH" sz="1600" dirty="0"/>
              <a:t>หนังสือรับรอง</a:t>
            </a:r>
            <a:r>
              <a:rPr lang="en-US" sz="1600" dirty="0"/>
              <a:t>, </a:t>
            </a:r>
            <a:r>
              <a:rPr lang="th-TH" sz="1600" dirty="0"/>
              <a:t>ภพ</a:t>
            </a:r>
            <a:r>
              <a:rPr lang="en-US" sz="1600" dirty="0"/>
              <a:t>09</a:t>
            </a:r>
            <a:r>
              <a:rPr lang="th-TH" sz="1600" dirty="0"/>
              <a:t>)</a:t>
            </a:r>
            <a:endParaRPr lang="es-419" sz="1600" b="1" dirty="0"/>
          </a:p>
        </p:txBody>
      </p:sp>
    </p:spTree>
    <p:extLst>
      <p:ext uri="{BB962C8B-B14F-4D97-AF65-F5344CB8AC3E}">
        <p14:creationId xmlns:p14="http://schemas.microsoft.com/office/powerpoint/2010/main" val="33956887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A688567-6306-4DA7-A383-8B38EC864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2019680"/>
            <a:ext cx="6021967" cy="262978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ส่งคำขอเพื่ออัพเดตชื่อและที่อยู่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5745716" y="2303213"/>
            <a:ext cx="5429747" cy="7409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961840" y="3459425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1660188" y="1602843"/>
            <a:ext cx="3140013" cy="1116981"/>
          </a:xfrm>
          <a:prstGeom prst="wedgeEllipseCallout">
            <a:avLst>
              <a:gd name="adj1" fmla="val 87467"/>
              <a:gd name="adj2" fmla="val 5185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ในช่องนี้ท่านสามารถแนบเอกสาร เพื่อตรวจสอบที่อยู่ เช่น ใบกำกับสินค้า หรือ จดหมายการเปลี่ยนแปลงข้อมูลที่ออกโดยบริษัท</a:t>
            </a:r>
            <a:endParaRPr lang="es-419" sz="1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52E785-52CD-498B-8268-28B8341DE0DE}"/>
              </a:ext>
            </a:extLst>
          </p:cNvPr>
          <p:cNvSpPr/>
          <p:nvPr/>
        </p:nvSpPr>
        <p:spPr>
          <a:xfrm>
            <a:off x="5745715" y="3200400"/>
            <a:ext cx="5429747" cy="11525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F1C7F38A-5E4C-4753-B025-E137BA5602EB}"/>
              </a:ext>
            </a:extLst>
          </p:cNvPr>
          <p:cNvSpPr/>
          <p:nvPr/>
        </p:nvSpPr>
        <p:spPr>
          <a:xfrm>
            <a:off x="1716885" y="2816352"/>
            <a:ext cx="3140013" cy="1321825"/>
          </a:xfrm>
          <a:prstGeom prst="wedgeEllipseCallout">
            <a:avLst>
              <a:gd name="adj1" fmla="val 87467"/>
              <a:gd name="adj2" fmla="val 5185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ในช่องนี้ ท่านต้องแนบเอกสารที่ออกโดยราชการ เช่น ภพ</a:t>
            </a:r>
            <a:r>
              <a:rPr lang="en-US" sz="1400" b="1" dirty="0"/>
              <a:t>20, </a:t>
            </a:r>
            <a:r>
              <a:rPr lang="th-TH" sz="1400" b="1" dirty="0"/>
              <a:t>ภพ</a:t>
            </a:r>
            <a:r>
              <a:rPr lang="en-US" sz="1400" b="1" dirty="0"/>
              <a:t>09, </a:t>
            </a:r>
            <a:r>
              <a:rPr lang="th-TH" sz="1400" b="1" dirty="0"/>
              <a:t>หนังสือรับรองบริษัท</a:t>
            </a:r>
            <a:endParaRPr lang="es-419" sz="1400" b="1" dirty="0"/>
          </a:p>
        </p:txBody>
      </p:sp>
    </p:spTree>
    <p:extLst>
      <p:ext uri="{BB962C8B-B14F-4D97-AF65-F5344CB8AC3E}">
        <p14:creationId xmlns:p14="http://schemas.microsoft.com/office/powerpoint/2010/main" val="313084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51ECCA-D2D0-409E-941B-C85180C55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>
              <a:defRPr lang="es-ES_tradnl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F1AFCE-D540-41EE-B441-3ED6DEB25CDC}" type="slidenum">
              <a:rPr lang="en-US">
                <a:solidFill>
                  <a:prstClr val="white"/>
                </a:solidFill>
                <a:latin typeface="Helvetic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>
              <a:solidFill>
                <a:prstClr val="white"/>
              </a:solidFill>
              <a:latin typeface="Helvetica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1FC30B3-0A0E-44C4-BD15-F6CC5D32569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27829" y="4548741"/>
            <a:ext cx="3155020" cy="627640"/>
          </a:xfrm>
        </p:spPr>
        <p:txBody>
          <a:bodyPr/>
          <a:lstStyle/>
          <a:p>
            <a:r>
              <a:rPr lang="th-TH" sz="2000" dirty="0"/>
              <a:t>ทุกท่านจะได้รับอีเมล</a:t>
            </a:r>
            <a:r>
              <a:rPr lang="en-US" sz="2000" dirty="0"/>
              <a:t>2</a:t>
            </a:r>
            <a:r>
              <a:rPr lang="th-TH" sz="2000" dirty="0"/>
              <a:t>ฉบับนี้ พร้อมกับรหัส </a:t>
            </a:r>
            <a:r>
              <a:rPr lang="en-US" sz="2000" dirty="0"/>
              <a:t>username </a:t>
            </a:r>
            <a:r>
              <a:rPr lang="th-TH" sz="2000" dirty="0"/>
              <a:t>และ ลิงค์เพื่อตั้ง </a:t>
            </a:r>
            <a:r>
              <a:rPr lang="en-US" sz="2000" dirty="0"/>
              <a:t>password</a:t>
            </a:r>
            <a:endParaRPr lang="es-419" sz="20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D9C5F23-E61B-4BD0-8BC3-9CF0F28787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64831" y="814825"/>
            <a:ext cx="3148524" cy="1783080"/>
          </a:xfrm>
        </p:spPr>
        <p:txBody>
          <a:bodyPr/>
          <a:lstStyle/>
          <a:p>
            <a:r>
              <a:rPr lang="th-TH" sz="2800" dirty="0"/>
              <a:t>หากมีข้อสงสัย ส่งคำถามมาได้ที่อีเมล</a:t>
            </a:r>
            <a:r>
              <a:rPr lang="es-419" sz="2800" dirty="0"/>
              <a:t>: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443349B-A979-4426-9605-D512A879D44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8549" y="2841345"/>
            <a:ext cx="3263804" cy="801415"/>
          </a:xfrm>
        </p:spPr>
        <p:txBody>
          <a:bodyPr/>
          <a:lstStyle/>
          <a:p>
            <a:r>
              <a:rPr lang="es-419" u="sng" dirty="0"/>
              <a:t>Vendors_Support@Cargill.com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924FE9-1148-4730-A9D2-AF1D7C95A79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88327" y="3429000"/>
            <a:ext cx="3215345" cy="1747381"/>
          </a:xfrm>
        </p:spPr>
        <p:txBody>
          <a:bodyPr/>
          <a:lstStyle/>
          <a:p>
            <a:r>
              <a:rPr lang="th-TH" sz="2800" dirty="0"/>
              <a:t>เราจะสอนวิธีการใช้แพลตฟอร์มนี้ให้กับทุกท่านผ่านเอกสารนี้</a:t>
            </a:r>
            <a:endParaRPr lang="es-419" sz="2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71DA3C-4B55-4828-8E38-95F0CED326D2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4962141" y="814826"/>
            <a:ext cx="2414018" cy="2026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82434C-B1F2-C46E-8B52-80C81CFD6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105" y="98004"/>
            <a:ext cx="4261069" cy="2743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A44EE3-871C-B432-8D07-0431192AD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281" y="2252121"/>
            <a:ext cx="4254719" cy="169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06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FE24D11-758A-4A3B-B3C1-E53983DE8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48" y="1157287"/>
            <a:ext cx="9810750" cy="454342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ส่งคำขอเพื่ออัพเดตชื่อและที่อยู่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2187133" y="4956013"/>
            <a:ext cx="524317" cy="243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70946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6807821" y="1780912"/>
            <a:ext cx="3310359" cy="1487643"/>
          </a:xfrm>
          <a:prstGeom prst="wedgeEllipseCallout">
            <a:avLst>
              <a:gd name="adj1" fmla="val 27742"/>
              <a:gd name="adj2" fmla="val 12499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หลังจากที่กรอกข้อมูลที่ต้องการอัพเดต และแนบเอกสารเรียบร้อยแล้ว กดปุ่ม </a:t>
            </a:r>
            <a:r>
              <a:rPr lang="en-US" sz="1600" dirty="0"/>
              <a:t>NEXT </a:t>
            </a:r>
            <a:r>
              <a:rPr lang="th-TH" sz="1600" dirty="0"/>
              <a:t>เพื่อดำเนินการต่อ</a:t>
            </a:r>
            <a:r>
              <a:rPr lang="es-419" sz="1600" dirty="0"/>
              <a:t>.</a:t>
            </a:r>
            <a:endParaRPr lang="es-419" sz="1600" b="1" dirty="0"/>
          </a:p>
        </p:txBody>
      </p:sp>
      <p:pic>
        <p:nvPicPr>
          <p:cNvPr id="13" name="Picture 2" descr="ícone Um dedo, clique em, preto, mão, simbolo">
            <a:extLst>
              <a:ext uri="{FF2B5EF4-FFF2-40B4-BE49-F238E27FC236}">
                <a16:creationId xmlns:a16="http://schemas.microsoft.com/office/drawing/2014/main" id="{B0F4833B-EB6A-424A-A138-4D5DE07ED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89" y="5137616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E44426-6159-4EBE-BAE9-53E58CE6B896}"/>
              </a:ext>
            </a:extLst>
          </p:cNvPr>
          <p:cNvSpPr txBox="1"/>
          <p:nvPr/>
        </p:nvSpPr>
        <p:spPr>
          <a:xfrm>
            <a:off x="1052768" y="5553825"/>
            <a:ext cx="3881181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กดปุ่ม </a:t>
            </a:r>
            <a:r>
              <a:rPr lang="en-US" sz="1400" b="1" dirty="0"/>
              <a:t>NEXT </a:t>
            </a:r>
            <a:r>
              <a:rPr lang="th-TH" sz="1400" b="1" dirty="0"/>
              <a:t>หลังจากกรอกข้อมูลและแนบเอกสารเสร็จเรียบร้อย</a:t>
            </a:r>
            <a:endParaRPr lang="es-419" sz="14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79E72E-C59E-4AD1-B00F-F12A31B4F377}"/>
              </a:ext>
            </a:extLst>
          </p:cNvPr>
          <p:cNvCxnSpPr>
            <a:cxnSpLocks/>
          </p:cNvCxnSpPr>
          <p:nvPr/>
        </p:nvCxnSpPr>
        <p:spPr>
          <a:xfrm flipH="1">
            <a:off x="4722471" y="4655525"/>
            <a:ext cx="4254940" cy="55308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9027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วิธีการส่งคำขอเพื่ออัพเดตข้อมูลการติดต่อ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7775C72-E315-4BEF-8058-126E72065A7E}"/>
              </a:ext>
            </a:extLst>
          </p:cNvPr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308316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4E07A23-0F17-49DB-B77C-E1ECB0953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823" y="1088373"/>
            <a:ext cx="7616177" cy="514106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ส่งคำขอเพื่ออัพเดตข้อมูลการติดต่อ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29" y="1692245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ในหน้านี้จะแสดงข้อมูลการติดต่อของบริษัทของท่าน</a:t>
            </a:r>
            <a:endParaRPr lang="es-419" sz="1600" b="1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4071B35-BC4B-4546-9D23-44F8A57CF1B8}"/>
              </a:ext>
            </a:extLst>
          </p:cNvPr>
          <p:cNvSpPr/>
          <p:nvPr/>
        </p:nvSpPr>
        <p:spPr>
          <a:xfrm>
            <a:off x="784989" y="2827172"/>
            <a:ext cx="2500238" cy="565939"/>
          </a:xfrm>
          <a:prstGeom prst="wedgeEllipseCallout">
            <a:avLst>
              <a:gd name="adj1" fmla="val -16200"/>
              <a:gd name="adj2" fmla="val 20389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มาดูทีละขั้นตอนกันนะครับ</a:t>
            </a:r>
            <a:endParaRPr lang="es-419" sz="1400" b="1" dirty="0"/>
          </a:p>
        </p:txBody>
      </p:sp>
    </p:spTree>
    <p:extLst>
      <p:ext uri="{BB962C8B-B14F-4D97-AF65-F5344CB8AC3E}">
        <p14:creationId xmlns:p14="http://schemas.microsoft.com/office/powerpoint/2010/main" val="31461379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BEAF44-302B-42DA-B34B-ADC101294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" r="2847" b="4489"/>
          <a:stretch/>
        </p:blipFill>
        <p:spPr>
          <a:xfrm>
            <a:off x="2511324" y="1109238"/>
            <a:ext cx="7648676" cy="520666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ส่งคำขอเพื่ออัพเดตข้อมูลการติดต่อ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5312138" y="1139002"/>
            <a:ext cx="2347624" cy="926161"/>
          </a:xfrm>
          <a:prstGeom prst="wedgeEllipseCallout">
            <a:avLst>
              <a:gd name="adj1" fmla="val -28352"/>
              <a:gd name="adj2" fmla="val 11424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นี่คืออีเมลบริษัทของท่าน</a:t>
            </a:r>
            <a:endParaRPr lang="es-419" sz="1600" b="1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4071B35-BC4B-4546-9D23-44F8A57CF1B8}"/>
              </a:ext>
            </a:extLst>
          </p:cNvPr>
          <p:cNvSpPr/>
          <p:nvPr/>
        </p:nvSpPr>
        <p:spPr>
          <a:xfrm>
            <a:off x="8868736" y="1280275"/>
            <a:ext cx="2500238" cy="565939"/>
          </a:xfrm>
          <a:prstGeom prst="wedgeEllipseCallout">
            <a:avLst>
              <a:gd name="adj1" fmla="val -16200"/>
              <a:gd name="adj2" fmla="val 20389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นี่คือเบอร์ติดต่อบริษัทของท่าน</a:t>
            </a:r>
            <a:endParaRPr lang="es-419" sz="1400" b="1" dirty="0"/>
          </a:p>
        </p:txBody>
      </p:sp>
      <p:pic>
        <p:nvPicPr>
          <p:cNvPr id="12" name="Picture 2" descr="ícone Um dedo, clique em, preto, mão, simbolo">
            <a:extLst>
              <a:ext uri="{FF2B5EF4-FFF2-40B4-BE49-F238E27FC236}">
                <a16:creationId xmlns:a16="http://schemas.microsoft.com/office/drawing/2014/main" id="{73C3B642-E89C-4823-803B-64F2BD4B9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707" y="4145267"/>
            <a:ext cx="401822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2F64F1-0099-4356-87C5-EAC1ABA705CB}"/>
              </a:ext>
            </a:extLst>
          </p:cNvPr>
          <p:cNvSpPr txBox="1"/>
          <p:nvPr/>
        </p:nvSpPr>
        <p:spPr>
          <a:xfrm>
            <a:off x="8052107" y="4627628"/>
            <a:ext cx="22829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กดปุ่ม </a:t>
            </a:r>
            <a:r>
              <a:rPr lang="es-419" sz="1400" b="1" dirty="0"/>
              <a:t>ACTIONS</a:t>
            </a:r>
            <a:r>
              <a:rPr lang="th-TH" sz="1400" b="1" dirty="0"/>
              <a:t> เพื่อทำการแก้ไขข้อมูล</a:t>
            </a:r>
            <a:endParaRPr lang="es-419" sz="1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B59314-F49E-4E45-A462-D7051F5DAB7E}"/>
              </a:ext>
            </a:extLst>
          </p:cNvPr>
          <p:cNvSpPr/>
          <p:nvPr/>
        </p:nvSpPr>
        <p:spPr>
          <a:xfrm>
            <a:off x="4682123" y="2670744"/>
            <a:ext cx="1653539" cy="268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6609D-E108-4C90-AFFC-0288730340D0}"/>
              </a:ext>
            </a:extLst>
          </p:cNvPr>
          <p:cNvSpPr/>
          <p:nvPr/>
        </p:nvSpPr>
        <p:spPr>
          <a:xfrm>
            <a:off x="8228537" y="2670744"/>
            <a:ext cx="1525821" cy="268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358DB3-8745-4A1D-9101-FCB88B88CD9A}"/>
              </a:ext>
            </a:extLst>
          </p:cNvPr>
          <p:cNvSpPr/>
          <p:nvPr/>
        </p:nvSpPr>
        <p:spPr>
          <a:xfrm>
            <a:off x="8769350" y="3930271"/>
            <a:ext cx="714537" cy="268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6287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AC75328D-DF00-429E-AB6B-08520707D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254" y="1923972"/>
            <a:ext cx="8893961" cy="3752928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ส่งคำขอเพื่ออัพเดตข้อมูลการติดต่อ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182002" y="1992769"/>
            <a:ext cx="3108960" cy="1362255"/>
          </a:xfrm>
          <a:prstGeom prst="wedgeEllipseCallout">
            <a:avLst>
              <a:gd name="adj1" fmla="val -2398"/>
              <a:gd name="adj2" fmla="val 12408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เลื่อนลงมา ท่านจะเห็นระบบต่างๆของ </a:t>
            </a:r>
            <a:r>
              <a:rPr lang="en-US" sz="1400" dirty="0"/>
              <a:t>Cargill </a:t>
            </a:r>
            <a:r>
              <a:rPr lang="th-TH" sz="1400" dirty="0"/>
              <a:t>ที่มีข้อมูลบริษัทของท่านอยู่ในระบบ </a:t>
            </a:r>
            <a:r>
              <a:rPr lang="en-US" sz="1400" dirty="0"/>
              <a:t>(</a:t>
            </a:r>
            <a:r>
              <a:rPr lang="th-TH" sz="1400" dirty="0"/>
              <a:t>เช่น </a:t>
            </a:r>
            <a:r>
              <a:rPr lang="en-US" sz="1400" dirty="0"/>
              <a:t>SAP, Ariba)</a:t>
            </a:r>
            <a:endParaRPr lang="es-419" sz="1400" b="1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4071B35-BC4B-4546-9D23-44F8A57CF1B8}"/>
              </a:ext>
            </a:extLst>
          </p:cNvPr>
          <p:cNvSpPr/>
          <p:nvPr/>
        </p:nvSpPr>
        <p:spPr>
          <a:xfrm>
            <a:off x="987069" y="3049413"/>
            <a:ext cx="2500238" cy="907127"/>
          </a:xfrm>
          <a:prstGeom prst="wedgeEllipseCallout">
            <a:avLst>
              <a:gd name="adj1" fmla="val -23514"/>
              <a:gd name="adj2" fmla="val 10842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ท่านสามารถแก้ไขข้อมูลได้ โดยกดปุ่ม </a:t>
            </a:r>
            <a:r>
              <a:rPr lang="en-US" sz="1400" dirty="0"/>
              <a:t>ACTION</a:t>
            </a:r>
            <a:endParaRPr lang="es-419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2F64F1-0099-4356-87C5-EAC1ABA705CB}"/>
              </a:ext>
            </a:extLst>
          </p:cNvPr>
          <p:cNvSpPr txBox="1"/>
          <p:nvPr/>
        </p:nvSpPr>
        <p:spPr>
          <a:xfrm>
            <a:off x="9624418" y="3640225"/>
            <a:ext cx="22829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กดปุ่ม </a:t>
            </a:r>
            <a:r>
              <a:rPr lang="es-419" sz="1400" dirty="0"/>
              <a:t>ACTIONS</a:t>
            </a:r>
            <a:r>
              <a:rPr lang="th-TH" sz="1400" dirty="0"/>
              <a:t> เพื่อทำการแก้ไข</a:t>
            </a:r>
            <a:r>
              <a:rPr lang="es-419" sz="1400" dirty="0"/>
              <a:t> </a:t>
            </a:r>
            <a:r>
              <a:rPr lang="th-TH" sz="1400" dirty="0"/>
              <a:t>และหลังจากนั้นกดปุ่ม</a:t>
            </a:r>
            <a:r>
              <a:rPr lang="es-419" sz="1400" dirty="0"/>
              <a:t> EDIT.</a:t>
            </a:r>
            <a:endParaRPr lang="es-419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6609D-E108-4C90-AFFC-0288730340D0}"/>
              </a:ext>
            </a:extLst>
          </p:cNvPr>
          <p:cNvSpPr/>
          <p:nvPr/>
        </p:nvSpPr>
        <p:spPr>
          <a:xfrm>
            <a:off x="10547350" y="2935520"/>
            <a:ext cx="884817" cy="4195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ícone Um dedo, clique em, preto, mão, simbolo">
            <a:extLst>
              <a:ext uri="{FF2B5EF4-FFF2-40B4-BE49-F238E27FC236}">
                <a16:creationId xmlns:a16="http://schemas.microsoft.com/office/drawing/2014/main" id="{73C3B642-E89C-4823-803B-64F2BD4B9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626" y="3113844"/>
            <a:ext cx="401822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66FEE324-CB66-4C9D-9BA6-58020B4C2FE3}"/>
              </a:ext>
            </a:extLst>
          </p:cNvPr>
          <p:cNvSpPr txBox="1"/>
          <p:nvPr/>
        </p:nvSpPr>
        <p:spPr>
          <a:xfrm>
            <a:off x="8610600" y="1042564"/>
            <a:ext cx="3108960" cy="1672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13FD81F-6A46-48C2-B362-80D4A661E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7158" y="1115856"/>
            <a:ext cx="2947420" cy="15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061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4478EB2-24A6-4BC8-BECA-7EA1D7F20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51" y="1232327"/>
            <a:ext cx="6686999" cy="4740783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ส่งคำขอเพื่ออัพเดตข้อมูลการติดต่อ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1177483" y="5642244"/>
            <a:ext cx="482361" cy="243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70946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7095744" y="1457326"/>
            <a:ext cx="3022436" cy="1811230"/>
          </a:xfrm>
          <a:prstGeom prst="wedgeEllipseCallout">
            <a:avLst>
              <a:gd name="adj1" fmla="val 28671"/>
              <a:gd name="adj2" fmla="val 14353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หลังจากที่ท่านแก้ไขข้อมูลเสร็จ กดปุ่ม </a:t>
            </a:r>
            <a:r>
              <a:rPr lang="en-US" sz="1600" b="1" dirty="0"/>
              <a:t>NEXT </a:t>
            </a:r>
            <a:r>
              <a:rPr lang="th-TH" sz="1600" b="1" dirty="0"/>
              <a:t>เพื่อดำเนินการต่อ</a:t>
            </a:r>
            <a:endParaRPr lang="es-419" sz="1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E44426-6159-4EBE-BAE9-53E58CE6B896}"/>
              </a:ext>
            </a:extLst>
          </p:cNvPr>
          <p:cNvSpPr txBox="1"/>
          <p:nvPr/>
        </p:nvSpPr>
        <p:spPr>
          <a:xfrm>
            <a:off x="1742313" y="5900462"/>
            <a:ext cx="447721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แก้ไขข้อมูลติดต่อเสร็จแล้ว กดปุ่ม</a:t>
            </a:r>
            <a:r>
              <a:rPr lang="es-419" sz="1400" dirty="0"/>
              <a:t> NEXT</a:t>
            </a:r>
            <a:endParaRPr lang="es-419" sz="14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79E72E-C59E-4AD1-B00F-F12A31B4F377}"/>
              </a:ext>
            </a:extLst>
          </p:cNvPr>
          <p:cNvCxnSpPr>
            <a:cxnSpLocks/>
          </p:cNvCxnSpPr>
          <p:nvPr/>
        </p:nvCxnSpPr>
        <p:spPr>
          <a:xfrm flipH="1">
            <a:off x="4722471" y="4655525"/>
            <a:ext cx="4254940" cy="55308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ícone Um dedo, clique em, preto, mão, simbolo">
            <a:extLst>
              <a:ext uri="{FF2B5EF4-FFF2-40B4-BE49-F238E27FC236}">
                <a16:creationId xmlns:a16="http://schemas.microsoft.com/office/drawing/2014/main" id="{B0F4833B-EB6A-424A-A138-4D5DE07ED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52" y="5744292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4">
            <a:extLst>
              <a:ext uri="{FF2B5EF4-FFF2-40B4-BE49-F238E27FC236}">
                <a16:creationId xmlns:a16="http://schemas.microsoft.com/office/drawing/2014/main" id="{6B7E88EB-3512-466E-A46E-C7651F6B9282}"/>
              </a:ext>
            </a:extLst>
          </p:cNvPr>
          <p:cNvSpPr/>
          <p:nvPr/>
        </p:nvSpPr>
        <p:spPr>
          <a:xfrm>
            <a:off x="1259952" y="1527858"/>
            <a:ext cx="482361" cy="243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EDAC03C-AEC9-4B9B-AAA2-26D6F50826D8}"/>
              </a:ext>
            </a:extLst>
          </p:cNvPr>
          <p:cNvSpPr txBox="1"/>
          <p:nvPr/>
        </p:nvSpPr>
        <p:spPr>
          <a:xfrm>
            <a:off x="1824782" y="1786076"/>
            <a:ext cx="447721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แก้ไขข้อมูลติดต่อเสร็จแล้ว กดปุ่ม</a:t>
            </a:r>
            <a:r>
              <a:rPr lang="es-419" sz="1400" dirty="0"/>
              <a:t> NEXT</a:t>
            </a:r>
            <a:endParaRPr lang="es-419" sz="1400" b="1" dirty="0"/>
          </a:p>
        </p:txBody>
      </p:sp>
      <p:pic>
        <p:nvPicPr>
          <p:cNvPr id="21" name="Picture 2" descr="ícone Um dedo, clique em, preto, mão, simbolo">
            <a:extLst>
              <a:ext uri="{FF2B5EF4-FFF2-40B4-BE49-F238E27FC236}">
                <a16:creationId xmlns:a16="http://schemas.microsoft.com/office/drawing/2014/main" id="{92615943-3DF9-4954-BDD2-4E7685D51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21" y="1629906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9810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วิธีการส่งคำขอเพื่ออัพเดตเลขประจำตัวผู้เสียภาษี</a:t>
            </a:r>
          </a:p>
          <a:p>
            <a:pPr defTabSz="1219140">
              <a:spcBef>
                <a:spcPct val="0"/>
              </a:spcBef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(*</a:t>
            </a: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ประเทศไทยไม่สามารถอัพเดตได้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h-TH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8721734-258C-4193-89F5-A587E4A85058}"/>
              </a:ext>
            </a:extLst>
          </p:cNvPr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26089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A11FA5-DFAD-4E2F-AC52-C7ACD13F0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1193800"/>
            <a:ext cx="8788400" cy="490220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อัพเดตข้อมูลเลขประจำตัวผู้เสียภาษี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29" y="1692245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นี่คือหน้าที่ทำการอัพเดตข้อมูลประจำตัวผู้เสียภาษีของบริษัทท่าน</a:t>
            </a:r>
            <a:r>
              <a:rPr lang="es-419" sz="1600" dirty="0"/>
              <a:t> </a:t>
            </a:r>
            <a:endParaRPr lang="es-419" sz="1600" b="1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4071B35-BC4B-4546-9D23-44F8A57CF1B8}"/>
              </a:ext>
            </a:extLst>
          </p:cNvPr>
          <p:cNvSpPr/>
          <p:nvPr/>
        </p:nvSpPr>
        <p:spPr>
          <a:xfrm>
            <a:off x="784989" y="2822449"/>
            <a:ext cx="2500238" cy="565939"/>
          </a:xfrm>
          <a:prstGeom prst="wedgeEllipseCallout">
            <a:avLst>
              <a:gd name="adj1" fmla="val -16200"/>
              <a:gd name="adj2" fmla="val 20389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มาดูทีละขั้นตอนกันนะครับ</a:t>
            </a:r>
            <a:endParaRPr lang="es-419" sz="14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28" y="4157472"/>
            <a:ext cx="1926337" cy="58521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3321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8EBAA3-F857-4010-A5C8-23EDFED55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423" y="1360246"/>
            <a:ext cx="9217277" cy="220991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อัพเดตข้อมูลเลขประจำตัวผู้เสียภาษี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2299412" y="3876563"/>
            <a:ext cx="3796724" cy="2309855"/>
          </a:xfrm>
          <a:prstGeom prst="wedgeEllipseCallout">
            <a:avLst>
              <a:gd name="adj1" fmla="val -77596"/>
              <a:gd name="adj2" fmla="val -2441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/>
              <a:t>Tax ID 1 </a:t>
            </a:r>
            <a:r>
              <a:rPr lang="th-TH" sz="1600" dirty="0"/>
              <a:t>คือเลขประจำตัวผู้เสียภาษี ตามเอกสาร ภพ</a:t>
            </a:r>
            <a:r>
              <a:rPr lang="en-US" sz="1600" dirty="0"/>
              <a:t>20 </a:t>
            </a:r>
            <a:r>
              <a:rPr lang="th-TH" sz="1600" dirty="0"/>
              <a:t>และ หนังสือรับรองบริษัท</a:t>
            </a:r>
            <a:endParaRPr lang="es-419" sz="1600" dirty="0"/>
          </a:p>
          <a:p>
            <a:pPr algn="just"/>
            <a:r>
              <a:rPr lang="th-TH" sz="1600" b="1" u="sng" dirty="0"/>
              <a:t>เลขประจำตัวผู้เสียภาษีไม่สามารถเปลี่ยนแปลงได้</a:t>
            </a:r>
            <a:endParaRPr lang="es-419" sz="1600" b="1" u="sn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D2F87-5BB9-47DE-8303-C93DFC8CB15A}"/>
              </a:ext>
            </a:extLst>
          </p:cNvPr>
          <p:cNvSpPr/>
          <p:nvPr/>
        </p:nvSpPr>
        <p:spPr>
          <a:xfrm>
            <a:off x="3021941" y="2693190"/>
            <a:ext cx="884817" cy="268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FFEDC55-EA8B-4F8C-8BCE-82750954C730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906758" y="2827494"/>
            <a:ext cx="6443742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153484" y="3499055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00560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17407F5D-5E30-48F4-9912-42A66A94A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323" y="3146652"/>
            <a:ext cx="9217277" cy="2441347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อัพเดตข้อมูลเลขประจำตัวผู้เสียภาษี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348261" y="3146653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601135" y="1123815"/>
            <a:ext cx="4780490" cy="1350370"/>
          </a:xfrm>
          <a:prstGeom prst="wedgeEllipseCallout">
            <a:avLst>
              <a:gd name="adj1" fmla="val -28817"/>
              <a:gd name="adj2" fmla="val 16525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วันหมดอายุเอกสารประจำตัวผู้เสียภาษี ต้องตรงกันกับที่ระบุไว้บนเอกสาร</a:t>
            </a:r>
          </a:p>
          <a:p>
            <a:pPr algn="just"/>
            <a:r>
              <a:rPr lang="en-US" sz="1600" b="1" dirty="0"/>
              <a:t>*</a:t>
            </a:r>
            <a:r>
              <a:rPr lang="th-TH" sz="1600" b="1" dirty="0"/>
              <a:t>สำหรับประเทศไทย สามารถเว้นไว้ได้ ไม่จำเป็นต้องกรอก</a:t>
            </a:r>
            <a:endParaRPr lang="es-419" sz="16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BDE3AB-E97C-4C29-9F8C-7CA520617176}"/>
              </a:ext>
            </a:extLst>
          </p:cNvPr>
          <p:cNvSpPr/>
          <p:nvPr/>
        </p:nvSpPr>
        <p:spPr>
          <a:xfrm>
            <a:off x="3259268" y="5018333"/>
            <a:ext cx="1877013" cy="268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AC43EF-9333-4F36-B644-E1DB509E6461}"/>
              </a:ext>
            </a:extLst>
          </p:cNvPr>
          <p:cNvCxnSpPr>
            <a:cxnSpLocks/>
          </p:cNvCxnSpPr>
          <p:nvPr/>
        </p:nvCxnSpPr>
        <p:spPr>
          <a:xfrm>
            <a:off x="5136281" y="5152637"/>
            <a:ext cx="3042519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70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ถาม 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ตอบ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7A5A094-3CB2-4BDA-AD74-99F2E936161D}"/>
              </a:ext>
            </a:extLst>
          </p:cNvPr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67157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37F1C3E-7C59-4ECE-AE45-BE04F984F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704" y="2633853"/>
            <a:ext cx="8715375" cy="226695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อัพเดตข้อมูลเลขประจำตัวผู้เสียภาษี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30" y="1327565"/>
            <a:ext cx="2955586" cy="1852324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dirty="0"/>
              <a:t>แนบเอกสารเพื่อเป็นหลักฐานสำหรับการอัพเดตข้อมูลประจำตัวผู้เสียภาษี</a:t>
            </a:r>
            <a:endParaRPr lang="es-419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D2F87-5BB9-47DE-8303-C93DFC8CB15A}"/>
              </a:ext>
            </a:extLst>
          </p:cNvPr>
          <p:cNvSpPr/>
          <p:nvPr/>
        </p:nvSpPr>
        <p:spPr>
          <a:xfrm>
            <a:off x="3889248" y="3287214"/>
            <a:ext cx="3277027" cy="675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D41ADF-A455-4C29-B67A-487E5E5C4FEE}"/>
              </a:ext>
            </a:extLst>
          </p:cNvPr>
          <p:cNvCxnSpPr>
            <a:cxnSpLocks/>
          </p:cNvCxnSpPr>
          <p:nvPr/>
        </p:nvCxnSpPr>
        <p:spPr>
          <a:xfrm flipH="1">
            <a:off x="1938529" y="3767328"/>
            <a:ext cx="1950719" cy="97536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8032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72D7235-FB6A-41E5-8C85-814A9960C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69" t="17820" r="-1"/>
          <a:stretch/>
        </p:blipFill>
        <p:spPr>
          <a:xfrm>
            <a:off x="725059" y="1101844"/>
            <a:ext cx="7095181" cy="513986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อัพเดตข้อมูลเลขประจำตัวผู้เสียภาษี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04C29E-198F-433C-98D6-401A6D0F4216}"/>
              </a:ext>
            </a:extLst>
          </p:cNvPr>
          <p:cNvSpPr/>
          <p:nvPr/>
        </p:nvSpPr>
        <p:spPr>
          <a:xfrm>
            <a:off x="1221852" y="5989110"/>
            <a:ext cx="482361" cy="243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013495E-51FE-4310-97AA-60F7FD679623}"/>
              </a:ext>
            </a:extLst>
          </p:cNvPr>
          <p:cNvSpPr/>
          <p:nvPr/>
        </p:nvSpPr>
        <p:spPr>
          <a:xfrm>
            <a:off x="7095744" y="2084832"/>
            <a:ext cx="3022436" cy="1183723"/>
          </a:xfrm>
          <a:prstGeom prst="wedgeEllipseCallout">
            <a:avLst>
              <a:gd name="adj1" fmla="val 28671"/>
              <a:gd name="adj2" fmla="val 14353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b="1" dirty="0"/>
              <a:t>หลังจากกรอกข้อมูลที่ต้องการอัพเดตและแนบเอกสารครบถ้วนแล้ว กดปุ่ม </a:t>
            </a:r>
            <a:r>
              <a:rPr lang="en-US" sz="1600" b="1" dirty="0"/>
              <a:t>NEXT </a:t>
            </a:r>
            <a:r>
              <a:rPr lang="th-TH" sz="1600" b="1" dirty="0"/>
              <a:t>เพื่อดำเนินการต่อ</a:t>
            </a:r>
            <a:endParaRPr lang="es-419" sz="1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E44426-6159-4EBE-BAE9-53E58CE6B896}"/>
              </a:ext>
            </a:extLst>
          </p:cNvPr>
          <p:cNvSpPr txBox="1"/>
          <p:nvPr/>
        </p:nvSpPr>
        <p:spPr>
          <a:xfrm>
            <a:off x="2113665" y="5910321"/>
            <a:ext cx="472528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หลังจากกรอกข้อมูลที่ต้องการอัพเดตและแนบเอกสารครบถ้วนแล้ว กดปุ่ม </a:t>
            </a:r>
            <a:r>
              <a:rPr lang="en-US" sz="1400" b="1" dirty="0"/>
              <a:t>NEXT</a:t>
            </a:r>
            <a:r>
              <a:rPr lang="es-419" sz="1400" dirty="0"/>
              <a:t>.</a:t>
            </a:r>
            <a:endParaRPr lang="es-419" sz="14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79E72E-C59E-4AD1-B00F-F12A31B4F377}"/>
              </a:ext>
            </a:extLst>
          </p:cNvPr>
          <p:cNvCxnSpPr>
            <a:cxnSpLocks/>
          </p:cNvCxnSpPr>
          <p:nvPr/>
        </p:nvCxnSpPr>
        <p:spPr>
          <a:xfrm flipH="1">
            <a:off x="4914900" y="4655525"/>
            <a:ext cx="4062511" cy="125479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ícone Um dedo, clique em, preto, mão, simbolo">
            <a:extLst>
              <a:ext uri="{FF2B5EF4-FFF2-40B4-BE49-F238E27FC236}">
                <a16:creationId xmlns:a16="http://schemas.microsoft.com/office/drawing/2014/main" id="{B0F4833B-EB6A-424A-A138-4D5DE07ED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33" y="6126082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870946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15765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วิธีการส่งคำขอเพื่ออัพเดตข้อมูลธนาคาร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A83CBF8-BCD8-4371-A4F0-84C04445F85E}"/>
              </a:ext>
            </a:extLst>
          </p:cNvPr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109234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1B9F8C1-9D4B-40FE-B69D-E7006E39E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296"/>
          <a:stretch/>
        </p:blipFill>
        <p:spPr>
          <a:xfrm>
            <a:off x="2981811" y="1228818"/>
            <a:ext cx="8450356" cy="495919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534708" y="79345"/>
            <a:ext cx="10972800" cy="925651"/>
          </a:xfrm>
        </p:spPr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29" y="1692245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600" dirty="0"/>
              <a:t>นี่คือหน้าที่ทำการอัพเดตข้อมูลบัญชีธนาคารของบริษัทท่าน</a:t>
            </a:r>
            <a:r>
              <a:rPr lang="es-419" sz="1600" dirty="0"/>
              <a:t> </a:t>
            </a:r>
            <a:endParaRPr lang="es-419" sz="1600" b="1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F4071B35-BC4B-4546-9D23-44F8A57CF1B8}"/>
              </a:ext>
            </a:extLst>
          </p:cNvPr>
          <p:cNvSpPr/>
          <p:nvPr/>
        </p:nvSpPr>
        <p:spPr>
          <a:xfrm>
            <a:off x="784989" y="2822449"/>
            <a:ext cx="2500238" cy="565939"/>
          </a:xfrm>
          <a:prstGeom prst="wedgeEllipseCallout">
            <a:avLst>
              <a:gd name="adj1" fmla="val -16200"/>
              <a:gd name="adj2" fmla="val 20389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มาดูทีละขั้นตอนกันนะครับ</a:t>
            </a:r>
            <a:endParaRPr lang="es-419" sz="14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28" y="4157472"/>
            <a:ext cx="1926337" cy="58521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9268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48A3046-F86B-4A52-8B7E-6120AE4A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985" y="1303295"/>
            <a:ext cx="8279086" cy="3237257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29" y="1692245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ในกล่องนี้ระบุว่า ทาง </a:t>
            </a:r>
            <a:r>
              <a:rPr lang="en-US" sz="1400" dirty="0"/>
              <a:t>Cargill</a:t>
            </a:r>
            <a:r>
              <a:rPr lang="th-TH" sz="1400" dirty="0"/>
              <a:t>นั้นทำการชำระเงินทางอิเล็กทรอนิกส์</a:t>
            </a:r>
            <a:r>
              <a:rPr lang="es-419" sz="1400" dirty="0"/>
              <a:t> (ACH / EFT) </a:t>
            </a:r>
            <a:r>
              <a:rPr lang="th-TH" sz="1400" dirty="0"/>
              <a:t>และอธิบายว่าทำไมนี้เป็นทางเลือกที่ดีที่สุดสำหรับท่านและ</a:t>
            </a:r>
            <a:r>
              <a:rPr lang="en-US" sz="1400" dirty="0" err="1"/>
              <a:t>cargill</a:t>
            </a:r>
            <a:endParaRPr lang="es-419" sz="14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29" y="4338417"/>
            <a:ext cx="1353311" cy="40427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C2ECE-1C6E-4D82-A623-6D5105672AA2}"/>
              </a:ext>
            </a:extLst>
          </p:cNvPr>
          <p:cNvSpPr/>
          <p:nvPr/>
        </p:nvSpPr>
        <p:spPr>
          <a:xfrm>
            <a:off x="3931433" y="2792696"/>
            <a:ext cx="7741920" cy="1747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4491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9D5206D-97E1-46C8-ADE2-7DC03F932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659" y="2629396"/>
            <a:ext cx="9236395" cy="2268178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406401" y="1063287"/>
            <a:ext cx="3283888" cy="2116602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ข้างล่างนี้ ท่านจะสามารถเห็นบัญชีธนาคารที่ทาง</a:t>
            </a:r>
            <a:r>
              <a:rPr lang="en-US" sz="1400" dirty="0"/>
              <a:t>Cargill</a:t>
            </a:r>
            <a:r>
              <a:rPr lang="th-TH" sz="1400" dirty="0"/>
              <a:t>มีอยู่ในระบบ เพื่อทำการชำระเงินให้แก่ทางบริษัทของท่าน</a:t>
            </a:r>
          </a:p>
          <a:p>
            <a:pPr algn="just"/>
            <a:r>
              <a:rPr lang="th-TH" sz="1400" dirty="0"/>
              <a:t>ท่านมี </a:t>
            </a:r>
            <a:r>
              <a:rPr lang="en-US" sz="1400" dirty="0"/>
              <a:t>2 </a:t>
            </a:r>
            <a:r>
              <a:rPr lang="th-TH" sz="1400" dirty="0"/>
              <a:t>ทางเลือก </a:t>
            </a:r>
            <a:r>
              <a:rPr lang="en-US" sz="1400" dirty="0"/>
              <a:t>:</a:t>
            </a:r>
            <a:endParaRPr lang="es-419" sz="1400" dirty="0"/>
          </a:p>
          <a:p>
            <a:pPr algn="just"/>
            <a:endParaRPr lang="es-419" sz="1400" dirty="0"/>
          </a:p>
          <a:p>
            <a:pPr algn="just"/>
            <a:r>
              <a:rPr lang="es-419" sz="1400" b="1" u="sng" dirty="0"/>
              <a:t>1) </a:t>
            </a:r>
            <a:r>
              <a:rPr lang="th-TH" sz="1400" b="1" u="sng" dirty="0"/>
              <a:t>อัพเดตบัญชีข้อมูลธนาคารที่มีอยู่</a:t>
            </a:r>
            <a:endParaRPr lang="es-419" sz="1400" b="1" u="sng" dirty="0"/>
          </a:p>
          <a:p>
            <a:pPr algn="just"/>
            <a:endParaRPr lang="es-419" sz="1400" b="1" dirty="0"/>
          </a:p>
          <a:p>
            <a:pPr algn="just"/>
            <a:r>
              <a:rPr lang="es-419" sz="1400" b="1" u="sng" dirty="0"/>
              <a:t>2) </a:t>
            </a:r>
            <a:r>
              <a:rPr lang="th-TH" sz="1400" b="1" u="sng" dirty="0"/>
              <a:t>เพิ่มบัญชีธนาคารใหม่</a:t>
            </a:r>
            <a:endParaRPr lang="es-419" sz="1400" b="1" u="sng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30" y="3993781"/>
            <a:ext cx="1142830" cy="74890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C2ECE-1C6E-4D82-A623-6D5105672AA2}"/>
              </a:ext>
            </a:extLst>
          </p:cNvPr>
          <p:cNvSpPr/>
          <p:nvPr/>
        </p:nvSpPr>
        <p:spPr>
          <a:xfrm>
            <a:off x="10697666" y="3926486"/>
            <a:ext cx="844803" cy="3156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D62289-6861-4652-8471-87A06C2CB45A}"/>
              </a:ext>
            </a:extLst>
          </p:cNvPr>
          <p:cNvSpPr txBox="1"/>
          <p:nvPr/>
        </p:nvSpPr>
        <p:spPr>
          <a:xfrm>
            <a:off x="3214043" y="4675423"/>
            <a:ext cx="242032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กดแถบบัญชีธนาคาร เพื่อดูข้อมูล</a:t>
            </a:r>
            <a:endParaRPr lang="es-419" sz="1400" b="1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C9145DAD-8C9B-4CC1-8328-D2488A580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310" y="4139808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05E2EA5-BE2A-4311-BD27-3262F38DA23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810659" y="2365248"/>
            <a:ext cx="7887007" cy="171907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9A68F1C-5F01-437F-95B4-A3C8F1AEA0B9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938530" y="2950464"/>
            <a:ext cx="4957012" cy="159278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83F2BB6-FF3E-40ED-B2A4-E9B831E2A890}"/>
              </a:ext>
            </a:extLst>
          </p:cNvPr>
          <p:cNvSpPr/>
          <p:nvPr/>
        </p:nvSpPr>
        <p:spPr>
          <a:xfrm>
            <a:off x="6895542" y="4385418"/>
            <a:ext cx="1245886" cy="3156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2381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A980CF1-7BA1-4589-B204-9C10CDF4B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69"/>
          <a:stretch/>
        </p:blipFill>
        <p:spPr>
          <a:xfrm>
            <a:off x="3460014" y="1209885"/>
            <a:ext cx="6636486" cy="509303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10047" y="118466"/>
            <a:ext cx="10972800" cy="925651"/>
          </a:xfrm>
        </p:spPr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379929" y="1692245"/>
            <a:ext cx="3310359" cy="1487643"/>
          </a:xfrm>
          <a:prstGeom prst="wedgeEllipseCallout">
            <a:avLst>
              <a:gd name="adj1" fmla="val -16663"/>
              <a:gd name="adj2" fmla="val 1179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ในกรณีที่ท่าน </a:t>
            </a:r>
            <a:r>
              <a:rPr lang="th-TH" sz="1400" b="1" dirty="0"/>
              <a:t>ต้องการอัพเดตข้อมูลบัญชีธนาคารที่มีอยู่  กดปุ่ม</a:t>
            </a:r>
            <a:r>
              <a:rPr lang="es-419" sz="1400" b="1" dirty="0"/>
              <a:t>ACTIONS </a:t>
            </a:r>
            <a:r>
              <a:rPr lang="th-TH" sz="1400" b="1" dirty="0"/>
              <a:t>และ </a:t>
            </a:r>
            <a:r>
              <a:rPr lang="es-419" sz="1400" b="1" dirty="0"/>
              <a:t>EDIT.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30" y="3993781"/>
            <a:ext cx="1142830" cy="74890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C2ECE-1C6E-4D82-A623-6D5105672AA2}"/>
              </a:ext>
            </a:extLst>
          </p:cNvPr>
          <p:cNvSpPr/>
          <p:nvPr/>
        </p:nvSpPr>
        <p:spPr>
          <a:xfrm>
            <a:off x="3762375" y="1209885"/>
            <a:ext cx="6172200" cy="2411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D62289-6861-4652-8471-87A06C2CB45A}"/>
              </a:ext>
            </a:extLst>
          </p:cNvPr>
          <p:cNvSpPr txBox="1"/>
          <p:nvPr/>
        </p:nvSpPr>
        <p:spPr>
          <a:xfrm>
            <a:off x="8581956" y="1923672"/>
            <a:ext cx="270523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กดปุ่ม </a:t>
            </a:r>
            <a:r>
              <a:rPr lang="es-419" sz="1400" dirty="0"/>
              <a:t>ACTIONS </a:t>
            </a:r>
            <a:r>
              <a:rPr lang="th-TH" sz="1400" dirty="0"/>
              <a:t>และ</a:t>
            </a:r>
            <a:r>
              <a:rPr lang="es-419" sz="1400" dirty="0"/>
              <a:t> EDIT </a:t>
            </a:r>
            <a:r>
              <a:rPr lang="th-TH" sz="1400" dirty="0"/>
              <a:t>เพื่อทำการแก้ไขข้อมูล</a:t>
            </a:r>
            <a:endParaRPr lang="es-419" sz="1400" b="1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C9145DAD-8C9B-4CC1-8328-D2488A580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772" y="1397875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6356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92C9236-23AB-4B96-8052-342C9D1F0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091" y="1483089"/>
            <a:ext cx="10586390" cy="2843507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1743522" y="4672843"/>
            <a:ext cx="3080241" cy="987860"/>
          </a:xfrm>
          <a:prstGeom prst="wedgeEllipseCallout">
            <a:avLst>
              <a:gd name="adj1" fmla="val -65521"/>
              <a:gd name="adj2" fmla="val -8449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ในกรณีที่ท่านต้องการเพิ่มบัญชีธนาคารใหม่</a:t>
            </a:r>
            <a:r>
              <a:rPr lang="es-419" sz="1400" dirty="0"/>
              <a:t> </a:t>
            </a:r>
            <a:r>
              <a:rPr lang="th-TH" sz="1400" dirty="0"/>
              <a:t>กดปุ่ม</a:t>
            </a:r>
            <a:r>
              <a:rPr lang="es-419" sz="1400" dirty="0"/>
              <a:t> ADD a NEW BANK.</a:t>
            </a:r>
            <a:endParaRPr lang="es-419" sz="14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1802110" y="3731418"/>
            <a:ext cx="4432304" cy="98995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44AF02A3-D472-44F1-B5D8-90CEFBBF7E3E}"/>
              </a:ext>
            </a:extLst>
          </p:cNvPr>
          <p:cNvGrpSpPr/>
          <p:nvPr/>
        </p:nvGrpSpPr>
        <p:grpSpPr>
          <a:xfrm>
            <a:off x="5855019" y="3573584"/>
            <a:ext cx="2336482" cy="1290579"/>
            <a:chOff x="6426519" y="4010929"/>
            <a:chExt cx="2336482" cy="12905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D62289-6861-4652-8471-87A06C2CB45A}"/>
                </a:ext>
              </a:extLst>
            </p:cNvPr>
            <p:cNvSpPr txBox="1"/>
            <p:nvPr/>
          </p:nvSpPr>
          <p:spPr>
            <a:xfrm>
              <a:off x="6426519" y="4778288"/>
              <a:ext cx="2336482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th-TH" sz="1400" dirty="0"/>
                <a:t>กดปุ่ม</a:t>
              </a:r>
              <a:r>
                <a:rPr lang="es-419" sz="1400" dirty="0"/>
                <a:t> ADD A NEW BANK</a:t>
              </a:r>
              <a:r>
                <a:rPr lang="th-TH" sz="1400" dirty="0"/>
                <a:t> เพื่อกรอกแบบฟอร์ม</a:t>
              </a:r>
              <a:endParaRPr lang="es-419" sz="1400" b="1" dirty="0"/>
            </a:p>
          </p:txBody>
        </p:sp>
        <p:pic>
          <p:nvPicPr>
            <p:cNvPr id="15" name="Picture 2" descr="ícone Um dedo, clique em, preto, mão, simbolo">
              <a:extLst>
                <a:ext uri="{FF2B5EF4-FFF2-40B4-BE49-F238E27FC236}">
                  <a16:creationId xmlns:a16="http://schemas.microsoft.com/office/drawing/2014/main" id="{C9145DAD-8C9B-4CC1-8328-D2488A5801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4308" y="4237364"/>
              <a:ext cx="482361" cy="482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3F2BB6-FF3E-40ED-B2A4-E9B831E2A890}"/>
                </a:ext>
              </a:extLst>
            </p:cNvPr>
            <p:cNvSpPr/>
            <p:nvPr/>
          </p:nvSpPr>
          <p:spPr>
            <a:xfrm>
              <a:off x="6805914" y="4010929"/>
              <a:ext cx="1245886" cy="31566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81968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2CFD9A5-750E-43E2-9F94-73B393449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983" y="1118494"/>
            <a:ext cx="9053345" cy="515156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32" y="3678112"/>
            <a:ext cx="1440644" cy="10645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83F2BB6-FF3E-40ED-B2A4-E9B831E2A890}"/>
              </a:ext>
            </a:extLst>
          </p:cNvPr>
          <p:cNvSpPr/>
          <p:nvPr/>
        </p:nvSpPr>
        <p:spPr>
          <a:xfrm>
            <a:off x="3162299" y="1905000"/>
            <a:ext cx="8524875" cy="4302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23020" y="1311400"/>
            <a:ext cx="3621272" cy="1852324"/>
          </a:xfrm>
          <a:prstGeom prst="wedgeEllipseCallout">
            <a:avLst>
              <a:gd name="adj1" fmla="val -16114"/>
              <a:gd name="adj2" fmla="val 11658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นี่คือฟอร์มเมื่อท่านทำการกดปุ่ม</a:t>
            </a:r>
            <a:r>
              <a:rPr lang="es-419" sz="1400" dirty="0"/>
              <a:t> ADD A NEW BANK.</a:t>
            </a:r>
          </a:p>
          <a:p>
            <a:pPr algn="just"/>
            <a:endParaRPr lang="es-419" sz="1400" b="1" dirty="0"/>
          </a:p>
          <a:p>
            <a:pPr algn="just"/>
            <a:r>
              <a:rPr lang="th-TH" sz="1400" dirty="0"/>
              <a:t>ท่านสามารถทำการกรอกข้อมูลได้เลย แต่ข้อมูลที่มี </a:t>
            </a:r>
            <a:r>
              <a:rPr lang="th-TH" sz="1400" dirty="0">
                <a:solidFill>
                  <a:srgbClr val="FF0000"/>
                </a:solidFill>
              </a:rPr>
              <a:t>เครื่องหมายดอกจันสีแดงกำกับไว้ </a:t>
            </a:r>
            <a:r>
              <a:rPr lang="th-TH" b="1" u="sng" dirty="0">
                <a:solidFill>
                  <a:schemeClr val="tx1"/>
                </a:solidFill>
              </a:rPr>
              <a:t>จำเป็นต้องกรอกให้ครบถ้วน</a:t>
            </a:r>
            <a:r>
              <a:rPr lang="es-419" b="1" u="sng" dirty="0">
                <a:solidFill>
                  <a:schemeClr val="tx1"/>
                </a:solidFill>
              </a:rPr>
              <a:t>. </a:t>
            </a:r>
            <a:endParaRPr lang="es-419" sz="1400" b="1" u="sng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A87010-94E3-4EE6-B7F2-629C058131D4}"/>
              </a:ext>
            </a:extLst>
          </p:cNvPr>
          <p:cNvSpPr/>
          <p:nvPr/>
        </p:nvSpPr>
        <p:spPr>
          <a:xfrm>
            <a:off x="7786130" y="2044475"/>
            <a:ext cx="3621272" cy="436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D62289-6861-4652-8471-87A06C2CB45A}"/>
              </a:ext>
            </a:extLst>
          </p:cNvPr>
          <p:cNvSpPr txBox="1"/>
          <p:nvPr/>
        </p:nvSpPr>
        <p:spPr>
          <a:xfrm>
            <a:off x="8056646" y="2549078"/>
            <a:ext cx="308024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419" sz="1000" dirty="0"/>
              <a:t>*</a:t>
            </a:r>
            <a:r>
              <a:rPr lang="th-TH" sz="1000" dirty="0"/>
              <a:t>หากไม่ทราบว่าต้องเลือกอะไรในช่องนี้ สามารถเลือก</a:t>
            </a:r>
            <a:r>
              <a:rPr lang="es-419" sz="1000" dirty="0"/>
              <a:t> Strategic Sourcing &amp; Procurement (</a:t>
            </a:r>
            <a:r>
              <a:rPr lang="es-419" sz="1000" dirty="0" err="1"/>
              <a:t>Cargill’s</a:t>
            </a:r>
            <a:r>
              <a:rPr lang="es-419" sz="1000" dirty="0"/>
              <a:t> </a:t>
            </a:r>
            <a:r>
              <a:rPr lang="es-419" sz="1000" dirty="0" err="1"/>
              <a:t>purchasing</a:t>
            </a:r>
            <a:r>
              <a:rPr lang="es-419" sz="1000" dirty="0"/>
              <a:t> sector)</a:t>
            </a:r>
            <a:r>
              <a:rPr lang="th-TH" sz="1000" dirty="0"/>
              <a:t> ได้</a:t>
            </a:r>
            <a:endParaRPr lang="es-419" sz="1000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BD61776-2BD9-4896-83D5-1662033AC74B}"/>
              </a:ext>
            </a:extLst>
          </p:cNvPr>
          <p:cNvCxnSpPr/>
          <p:nvPr/>
        </p:nvCxnSpPr>
        <p:spPr>
          <a:xfrm>
            <a:off x="2865120" y="2792697"/>
            <a:ext cx="1962912" cy="88541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06584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E64D4A-F265-4538-A64A-7800F2317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6" t="4893" r="54164" b="20132"/>
          <a:stretch/>
        </p:blipFill>
        <p:spPr>
          <a:xfrm>
            <a:off x="4656560" y="1482037"/>
            <a:ext cx="6275710" cy="2932873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10049" y="187354"/>
            <a:ext cx="10972800" cy="925651"/>
          </a:xfrm>
        </p:spPr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>
            <a:off x="1938532" y="2948474"/>
            <a:ext cx="2625643" cy="179421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833956" y="1486722"/>
            <a:ext cx="3080241" cy="1461752"/>
          </a:xfrm>
          <a:prstGeom prst="wedgeEllipseCallout">
            <a:avLst>
              <a:gd name="adj1" fmla="val -27202"/>
              <a:gd name="adj2" fmla="val 14502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หลังจากที่ท่านกรอกข้อมูลบัญชีธนาคารครบถ้วนแล้วท่านต้องแนบเอกสารเพื่อเป็นหลักฐานในการตรวจสอบข้อมูล เช่น สมุดบัญชีธนาคาร</a:t>
            </a:r>
            <a:endParaRPr lang="es-419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A87010-94E3-4EE6-B7F2-629C058131D4}"/>
              </a:ext>
            </a:extLst>
          </p:cNvPr>
          <p:cNvSpPr/>
          <p:nvPr/>
        </p:nvSpPr>
        <p:spPr>
          <a:xfrm>
            <a:off x="5210093" y="2092011"/>
            <a:ext cx="5722177" cy="15201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 descr="ícone Um dedo, clique em, preto, mão, simbolo">
            <a:extLst>
              <a:ext uri="{FF2B5EF4-FFF2-40B4-BE49-F238E27FC236}">
                <a16:creationId xmlns:a16="http://schemas.microsoft.com/office/drawing/2014/main" id="{76BF9F08-ABA9-4F2C-8613-AC5B2328E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988" y="3975643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C72BD5-949B-4C52-8D2B-E5E01F6A6A94}"/>
              </a:ext>
            </a:extLst>
          </p:cNvPr>
          <p:cNvSpPr txBox="1"/>
          <p:nvPr/>
        </p:nvSpPr>
        <p:spPr>
          <a:xfrm>
            <a:off x="5986647" y="4442672"/>
            <a:ext cx="19814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กดตรงนี้เพื่อแนบเอกสาร</a:t>
            </a:r>
            <a:endParaRPr lang="es-419" sz="1400" b="1" dirty="0"/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0BB4B738-B3E3-4B2E-B155-47463DFEDFCF}"/>
              </a:ext>
            </a:extLst>
          </p:cNvPr>
          <p:cNvSpPr/>
          <p:nvPr/>
        </p:nvSpPr>
        <p:spPr>
          <a:xfrm>
            <a:off x="2560119" y="4319939"/>
            <a:ext cx="2987242" cy="1794214"/>
          </a:xfrm>
          <a:prstGeom prst="wedgeEllipseCallout">
            <a:avLst>
              <a:gd name="adj1" fmla="val -84595"/>
              <a:gd name="adj2" fmla="val -3954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ข้อมูลที่จำเป็นต้องแสดงในเอกสารแนบ</a:t>
            </a:r>
            <a:r>
              <a:rPr lang="es-419" sz="1400" dirty="0"/>
              <a:t>:</a:t>
            </a:r>
          </a:p>
          <a:p>
            <a:pPr marL="228600" indent="-228600" algn="just">
              <a:buAutoNum type="arabicParenR"/>
            </a:pPr>
            <a:r>
              <a:rPr lang="th-TH" sz="1400" b="1" dirty="0"/>
              <a:t>ชื่อธนาคาร</a:t>
            </a:r>
            <a:endParaRPr lang="es-419" sz="1400" b="1" dirty="0"/>
          </a:p>
          <a:p>
            <a:pPr marL="228600" indent="-228600" algn="just">
              <a:buAutoNum type="arabicParenR"/>
            </a:pPr>
            <a:r>
              <a:rPr lang="th-TH" sz="1400" b="1" dirty="0"/>
              <a:t>ชื่อเจ้าของบัญชีธนาคาร</a:t>
            </a:r>
            <a:endParaRPr lang="es-419" sz="1400" b="1" dirty="0"/>
          </a:p>
          <a:p>
            <a:pPr marL="228600" indent="-228600" algn="just">
              <a:buAutoNum type="arabicParenR"/>
            </a:pPr>
            <a:r>
              <a:rPr lang="th-TH" sz="1400" b="1" dirty="0"/>
              <a:t>เลขที่บัญชี</a:t>
            </a:r>
            <a:endParaRPr lang="es-419" sz="1400" b="1" dirty="0"/>
          </a:p>
          <a:p>
            <a:pPr marL="228600" indent="-228600" algn="just">
              <a:buAutoNum type="arabicParenR"/>
            </a:pPr>
            <a:r>
              <a:rPr lang="th-TH" sz="1400" b="1" dirty="0"/>
              <a:t>เลขที่สาขา (หากมี)</a:t>
            </a:r>
            <a:endParaRPr lang="es-419" sz="1400" b="1" dirty="0"/>
          </a:p>
        </p:txBody>
      </p:sp>
    </p:spTree>
    <p:extLst>
      <p:ext uri="{BB962C8B-B14F-4D97-AF65-F5344CB8AC3E}">
        <p14:creationId xmlns:p14="http://schemas.microsoft.com/office/powerpoint/2010/main" val="620834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en-US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Preguntas frecuentes y Respuestas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Plataforma de Manejo de Proveedores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35B888F-3B7C-4B8F-A89D-A32C0E90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คำถามที่พบบ่อย </a:t>
            </a:r>
            <a:r>
              <a:rPr lang="en-US" dirty="0"/>
              <a:t>&amp; </a:t>
            </a:r>
            <a:r>
              <a:rPr lang="th-TH" dirty="0"/>
              <a:t>คำตอบ</a:t>
            </a:r>
            <a:endParaRPr lang="es-419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DE0F48-0C13-4DED-ADA2-50809F8A81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79393" lvl="1" indent="0">
              <a:buNone/>
            </a:pPr>
            <a:r>
              <a:rPr lang="es-419" altLang="en-US" b="1" u="sng" dirty="0"/>
              <a:t>1) </a:t>
            </a:r>
            <a:r>
              <a:rPr lang="th-TH" altLang="en-US" b="1" u="sng" dirty="0"/>
              <a:t>แพลตฟอร์มนี้มาแทนที่ระบบของ </a:t>
            </a:r>
            <a:r>
              <a:rPr lang="en-US" altLang="en-US" b="1" u="sng" dirty="0"/>
              <a:t>Cargill </a:t>
            </a:r>
            <a:r>
              <a:rPr lang="th-TH" altLang="en-US" b="1" u="sng" dirty="0"/>
              <a:t>เช่น </a:t>
            </a:r>
            <a:r>
              <a:rPr lang="en-US" altLang="en-US" b="1" u="sng" dirty="0"/>
              <a:t>Ariba </a:t>
            </a:r>
            <a:r>
              <a:rPr lang="th-TH" altLang="en-US" b="1" u="sng" dirty="0"/>
              <a:t>ใช่หรือไม่</a:t>
            </a:r>
            <a:endParaRPr lang="es-419" altLang="en-US" b="1" u="sng" dirty="0"/>
          </a:p>
          <a:p>
            <a:pPr marL="279393" lvl="1" indent="0">
              <a:buNone/>
            </a:pPr>
            <a:r>
              <a:rPr lang="es-419" dirty="0"/>
              <a:t>- </a:t>
            </a:r>
            <a:r>
              <a:rPr lang="th-TH" dirty="0"/>
              <a:t>ไม่ใช่ </a:t>
            </a:r>
            <a:r>
              <a:rPr lang="es-419" dirty="0"/>
              <a:t> </a:t>
            </a:r>
            <a:r>
              <a:rPr lang="es-419" dirty="0" err="1"/>
              <a:t>Aravo</a:t>
            </a:r>
            <a:r>
              <a:rPr lang="es-419" dirty="0"/>
              <a:t> </a:t>
            </a:r>
            <a:r>
              <a:rPr lang="th-TH" dirty="0"/>
              <a:t>เป็นระบบใหม่เพื่อบริการและอำนวยความสะดวกให้กับการจัดการข้อมูลของซัพพลายเออร์</a:t>
            </a:r>
            <a:endParaRPr lang="es-419" dirty="0"/>
          </a:p>
          <a:p>
            <a:pPr marL="279393" lvl="1" indent="0">
              <a:buNone/>
            </a:pPr>
            <a:endParaRPr lang="es-419" dirty="0"/>
          </a:p>
          <a:p>
            <a:pPr marL="279393" lvl="1" indent="0">
              <a:buNone/>
            </a:pPr>
            <a:r>
              <a:rPr lang="es-419" b="1" u="sng" dirty="0"/>
              <a:t>2) </a:t>
            </a:r>
            <a:r>
              <a:rPr lang="th-TH" b="1" u="sng" dirty="0"/>
              <a:t>ทุกท่านจะได้รับใบสั่งซื้อผ่าน </a:t>
            </a:r>
            <a:r>
              <a:rPr lang="en-US" b="1" u="sng" dirty="0"/>
              <a:t>Aravo </a:t>
            </a:r>
            <a:r>
              <a:rPr lang="th-TH" b="1" u="sng" dirty="0"/>
              <a:t>ใช่หรือไม่</a:t>
            </a:r>
            <a:endParaRPr lang="es-419" b="1" u="sng" dirty="0"/>
          </a:p>
          <a:p>
            <a:pPr marL="279393" lvl="1" indent="0">
              <a:buNone/>
            </a:pPr>
            <a:r>
              <a:rPr lang="es-419" dirty="0"/>
              <a:t>-</a:t>
            </a:r>
            <a:r>
              <a:rPr lang="th-TH" dirty="0"/>
              <a:t> ไม่ใช่ </a:t>
            </a:r>
            <a:r>
              <a:rPr lang="es-419" dirty="0"/>
              <a:t> </a:t>
            </a:r>
            <a:r>
              <a:rPr lang="th-TH" dirty="0"/>
              <a:t>แต่อีเมลบริษัทของทุกท่านที่อยู่บน </a:t>
            </a:r>
            <a:r>
              <a:rPr lang="en-US" dirty="0"/>
              <a:t>Aravo </a:t>
            </a:r>
            <a:r>
              <a:rPr lang="th-TH" dirty="0"/>
              <a:t>จะอยู่ในระบบของ </a:t>
            </a:r>
            <a:r>
              <a:rPr lang="en-US" dirty="0"/>
              <a:t>Cargill (Ariba </a:t>
            </a:r>
            <a:r>
              <a:rPr lang="th-TH" dirty="0"/>
              <a:t>หรือ </a:t>
            </a:r>
            <a:r>
              <a:rPr lang="en-US" dirty="0"/>
              <a:t>SAP) </a:t>
            </a:r>
            <a:r>
              <a:rPr lang="th-TH" dirty="0"/>
              <a:t>เช่นกัน เพื่อทำการส่งใบสั่งซื้อ</a:t>
            </a:r>
            <a:r>
              <a:rPr lang="es-419" dirty="0"/>
              <a:t> </a:t>
            </a:r>
            <a:r>
              <a:rPr lang="th-TH" dirty="0"/>
              <a:t>ด้วยเหตุผลนี้ จึงสำคัญมากที่ทุกท่านควรจะอัพเดตข้อมูลบน </a:t>
            </a:r>
            <a:r>
              <a:rPr lang="en-US" dirty="0"/>
              <a:t>Aravo </a:t>
            </a:r>
            <a:r>
              <a:rPr lang="th-TH" dirty="0"/>
              <a:t>ให้ถูกต้อง</a:t>
            </a:r>
            <a:br>
              <a:rPr lang="es-419" dirty="0"/>
            </a:br>
            <a:endParaRPr lang="es-419" dirty="0"/>
          </a:p>
          <a:p>
            <a:pPr marL="279393" lvl="1" indent="0">
              <a:buNone/>
            </a:pPr>
            <a:r>
              <a:rPr lang="es-419" b="1" u="sng" dirty="0"/>
              <a:t>3) </a:t>
            </a:r>
            <a:r>
              <a:rPr lang="es-419" b="1" u="sng" dirty="0" err="1"/>
              <a:t>Aravo</a:t>
            </a:r>
            <a:r>
              <a:rPr lang="es-419" b="1" u="sng" dirty="0"/>
              <a:t> </a:t>
            </a:r>
            <a:r>
              <a:rPr lang="th-TH" b="1" u="sng" dirty="0"/>
              <a:t>มีไว้เพื่ออะไร</a:t>
            </a:r>
            <a:endParaRPr lang="es-419" b="1" u="sng" dirty="0"/>
          </a:p>
          <a:p>
            <a:pPr marL="279393" lvl="1" indent="0">
              <a:buNone/>
            </a:pPr>
            <a:r>
              <a:rPr lang="th-TH" dirty="0"/>
              <a:t>เพื่อทำให้กระบวนการจัดการข้อมูลของผู้ขายมีประสิทธิภาพมากยิ่งขึ้น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31097696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D3D7440-A152-44E6-A997-E3BA9A0DC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52" t="40717"/>
          <a:stretch/>
        </p:blipFill>
        <p:spPr>
          <a:xfrm>
            <a:off x="3276339" y="2253215"/>
            <a:ext cx="8471054" cy="287417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ส่งคำขอเพื่ออัพเดตข้อมูลธนาคาร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1938533" y="4742688"/>
            <a:ext cx="1981404" cy="21552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610047" y="1327566"/>
            <a:ext cx="3267009" cy="1840132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หลังจากที่ท่านตรวจสอบข้อมูล และแนบเอกสารครบถ้วนแล้ว กดปุ่ม</a:t>
            </a:r>
            <a:r>
              <a:rPr lang="es-419" sz="1400" dirty="0"/>
              <a:t> SAVE AND SEND CHANGES </a:t>
            </a:r>
            <a:r>
              <a:rPr lang="th-TH" sz="1400" dirty="0"/>
              <a:t>เพื่อส่งคำขอไปยังทีม</a:t>
            </a:r>
            <a:r>
              <a:rPr lang="es-419" sz="1400" dirty="0"/>
              <a:t> Cargill 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A3E883-E803-41C2-82C3-0F2C5061696C}"/>
              </a:ext>
            </a:extLst>
          </p:cNvPr>
          <p:cNvSpPr txBox="1"/>
          <p:nvPr/>
        </p:nvSpPr>
        <p:spPr>
          <a:xfrm>
            <a:off x="3656145" y="5556746"/>
            <a:ext cx="502113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หลังจากกรอกข้อมูลและแนบเอกสารแล้ว กดปุ่ม</a:t>
            </a:r>
            <a:r>
              <a:rPr lang="es-419" sz="1400" dirty="0"/>
              <a:t> SAVE AND SEND CHANGES</a:t>
            </a:r>
            <a:r>
              <a:rPr lang="es-419" sz="1400" b="1" dirty="0"/>
              <a:t>.</a:t>
            </a:r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3E229F3F-37E4-49E6-B52A-4690CE529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775" y="5068761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3919937" y="4789034"/>
            <a:ext cx="1575988" cy="3383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55784" y="3464889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64911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ขั้นตอนหลังจากส่งคำขอสำเร็จ</a:t>
            </a:r>
          </a:p>
        </p:txBody>
      </p:sp>
      <p:sp>
        <p:nvSpPr>
          <p:cNvPr id="5" name="Rectangle 4"/>
          <p:cNvSpPr/>
          <p:nvPr/>
        </p:nvSpPr>
        <p:spPr>
          <a:xfrm>
            <a:off x="720901" y="5206667"/>
            <a:ext cx="41344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93038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4D84AE5-5220-4C7B-94D9-43D8F47C6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96" y="1249769"/>
            <a:ext cx="9260309" cy="498461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ขั้นตอนหลังจากส่งคำขอสำเร็จ</a:t>
            </a:r>
            <a:r>
              <a:rPr lang="en-US" sz="2667" dirty="0"/>
              <a:t>:</a:t>
            </a:r>
            <a:endParaRPr lang="th-TH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  <a:endCxn id="19" idx="2"/>
          </p:cNvCxnSpPr>
          <p:nvPr/>
        </p:nvCxnSpPr>
        <p:spPr>
          <a:xfrm flipH="1" flipV="1">
            <a:off x="5533660" y="3155756"/>
            <a:ext cx="4734290" cy="157816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233074" y="2037978"/>
            <a:ext cx="3095937" cy="1369647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หลังจากที่ท่านส่งคำขอสำเร็จ หน้านี้จะแสดงขึ้นมา โดยระบุว่า คำขอของท่านได้ทำการบันทึกและส่งไปยังทีม </a:t>
            </a:r>
            <a:r>
              <a:rPr lang="es-419" sz="1400" dirty="0"/>
              <a:t>Cargill Data </a:t>
            </a:r>
            <a:r>
              <a:rPr lang="th-TH" sz="1400" dirty="0"/>
              <a:t>แล้ว</a:t>
            </a:r>
            <a:endParaRPr lang="es-419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A3E883-E803-41C2-82C3-0F2C5061696C}"/>
              </a:ext>
            </a:extLst>
          </p:cNvPr>
          <p:cNvSpPr txBox="1"/>
          <p:nvPr/>
        </p:nvSpPr>
        <p:spPr>
          <a:xfrm>
            <a:off x="685329" y="3908167"/>
            <a:ext cx="1636314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/>
              <a:t>ตรวจสอบว่า</a:t>
            </a:r>
            <a:r>
              <a:rPr lang="es-419" sz="1200" b="1" dirty="0"/>
              <a:t> 100%</a:t>
            </a:r>
            <a:r>
              <a:rPr lang="th-TH" sz="1200" b="1" dirty="0"/>
              <a:t> หรือไม่</a:t>
            </a:r>
            <a:endParaRPr lang="es-419" sz="1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2732381" y="2539806"/>
            <a:ext cx="5602558" cy="615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0B3877-A1C5-4FEB-89B1-F202D6C173AB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1503486" y="2403345"/>
            <a:ext cx="18486" cy="150482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F646268-2170-426A-86E1-9217F84AA054}"/>
              </a:ext>
            </a:extLst>
          </p:cNvPr>
          <p:cNvSpPr/>
          <p:nvPr/>
        </p:nvSpPr>
        <p:spPr>
          <a:xfrm flipV="1">
            <a:off x="708361" y="1979907"/>
            <a:ext cx="1636313" cy="4233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09902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26087D0-6B11-44B7-9464-1B7F9957A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881" y="1042564"/>
            <a:ext cx="9346094" cy="503079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ขั้นตอนหลังจากส่งคำขอสำเร็จ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1938534" y="2518590"/>
            <a:ext cx="1809636" cy="222409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>
            <a:off x="610048" y="1327566"/>
            <a:ext cx="2322758" cy="1840132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เรียบร้อย</a:t>
            </a:r>
            <a:r>
              <a:rPr lang="es-419" sz="1400" b="1" dirty="0"/>
              <a:t>!</a:t>
            </a:r>
          </a:p>
          <a:p>
            <a:pPr algn="just"/>
            <a:r>
              <a:rPr lang="th-TH" sz="1400" dirty="0"/>
              <a:t>เลือกปุ่ม </a:t>
            </a:r>
            <a:r>
              <a:rPr lang="es-419" sz="1400" dirty="0"/>
              <a:t>HOME </a:t>
            </a:r>
            <a:r>
              <a:rPr lang="th-TH" sz="1400" dirty="0"/>
              <a:t>เพื่อกลับไปยังหน้าโฮมเพจ</a:t>
            </a:r>
            <a:endParaRPr lang="es-419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A3E883-E803-41C2-82C3-0F2C5061696C}"/>
              </a:ext>
            </a:extLst>
          </p:cNvPr>
          <p:cNvSpPr txBox="1"/>
          <p:nvPr/>
        </p:nvSpPr>
        <p:spPr>
          <a:xfrm>
            <a:off x="2951432" y="2210813"/>
            <a:ext cx="1593476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เลือกตรงนี้</a:t>
            </a:r>
            <a:endParaRPr lang="es-419" sz="1400" b="1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3E229F3F-37E4-49E6-B52A-4690CE529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09" y="1595725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2858576" y="1319428"/>
            <a:ext cx="781577" cy="30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 flipH="1">
            <a:off x="283216" y="3475574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734801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E019C17-318F-48B9-854E-BB8F45794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10"/>
          <a:stretch/>
        </p:blipFill>
        <p:spPr>
          <a:xfrm>
            <a:off x="526760" y="1170617"/>
            <a:ext cx="8282862" cy="4896808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667" dirty="0"/>
              <a:t>ขั้นตอนหลังจากส่งคำขอสำเร็จ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>
            <a:off x="7466671" y="2188664"/>
            <a:ext cx="1981521" cy="25103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889725" y="1134028"/>
            <a:ext cx="3211607" cy="2109272"/>
          </a:xfrm>
          <a:prstGeom prst="wedgeEllipseCallout">
            <a:avLst>
              <a:gd name="adj1" fmla="val 30284"/>
              <a:gd name="adj2" fmla="val 9355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b="1" dirty="0"/>
              <a:t>เรียบร้อย</a:t>
            </a:r>
            <a:r>
              <a:rPr lang="es-419" sz="1400" b="1" dirty="0"/>
              <a:t>!</a:t>
            </a:r>
          </a:p>
          <a:p>
            <a:pPr algn="just"/>
            <a:r>
              <a:rPr lang="th-TH" sz="1400" dirty="0"/>
              <a:t>คำขอของท่านกำลังถูกดำเนินการโดยทีม </a:t>
            </a:r>
            <a:r>
              <a:rPr lang="es-419" sz="1400" dirty="0"/>
              <a:t>Cargill data </a:t>
            </a:r>
          </a:p>
          <a:p>
            <a:pPr algn="just"/>
            <a:r>
              <a:rPr lang="th-TH" sz="1400" dirty="0"/>
              <a:t>ตอนนี้ท่านสามารถออกจากระบบ และรอคำขอดำเนินการได้เลย</a:t>
            </a:r>
            <a:endParaRPr lang="es-419" sz="1400" dirty="0"/>
          </a:p>
          <a:p>
            <a:pPr algn="just"/>
            <a:r>
              <a:rPr lang="th-TH" sz="1400" dirty="0"/>
              <a:t>เมื่อคำขอของท่านสำเร็จ ท่านจะได้รับแจ้งทางอีเมล</a:t>
            </a:r>
            <a:endParaRPr lang="es-419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A3E883-E803-41C2-82C3-0F2C5061696C}"/>
              </a:ext>
            </a:extLst>
          </p:cNvPr>
          <p:cNvSpPr txBox="1"/>
          <p:nvPr/>
        </p:nvSpPr>
        <p:spPr>
          <a:xfrm>
            <a:off x="6161298" y="1880887"/>
            <a:ext cx="2610746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h-TH" sz="1400" b="1" dirty="0"/>
              <a:t>กดตรงนี้ เพื่อ ออกจากระบบ</a:t>
            </a:r>
            <a:endParaRPr lang="es-419" sz="14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6984310" y="1170617"/>
            <a:ext cx="600042" cy="2136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3E229F3F-37E4-49E6-B52A-4690CE529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310" y="1329017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214482" y="3477776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50142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3" y="2215303"/>
            <a:ext cx="9632603" cy="2156671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altLang="zh-CN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หลังจากที่คำขอของท่านถูกตรวจสอบ</a:t>
            </a:r>
            <a:r>
              <a:rPr lang="en-US" altLang="zh-CN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h-TH" altLang="zh-CN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ในบางกรณี ท่านอาจได้รับอีเมลดังต่อไปนี้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Management Platform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8636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42C2B7C-9EBA-4C2B-89D5-B7B9DEC6B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48" y="1697383"/>
            <a:ext cx="9370638" cy="346323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561966" y="4022488"/>
            <a:ext cx="1481325" cy="65482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717281" y="1304014"/>
            <a:ext cx="3190143" cy="1650117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altLang="zh-CN" sz="1400" dirty="0"/>
              <a:t>ในกรณีที่ท่านได้รับอีเมลดังกล่าว นั้นหมายถึงคำขอของท่านได้ถูกตรวจสอบโดยทีม </a:t>
            </a:r>
            <a:r>
              <a:rPr lang="en-US" altLang="zh-CN" sz="1400" dirty="0" err="1"/>
              <a:t>cargill</a:t>
            </a:r>
            <a:r>
              <a:rPr lang="en-US" altLang="zh-CN" sz="1400" dirty="0"/>
              <a:t> Data </a:t>
            </a:r>
            <a:r>
              <a:rPr lang="th-TH" altLang="zh-CN" sz="1400" dirty="0"/>
              <a:t>แล้ว</a:t>
            </a:r>
            <a:r>
              <a:rPr lang="en-US" altLang="zh-CN" sz="1400" dirty="0"/>
              <a:t> </a:t>
            </a:r>
            <a:r>
              <a:rPr lang="th-TH" altLang="zh-CN" sz="1400" dirty="0"/>
              <a:t>แต่ว่ามีบางข้อมูลที่ผิด หรือขาดหายไป ในกรณีนี้ท่านต้องทำการแก้ไขคำขอของท่าน</a:t>
            </a:r>
            <a:endParaRPr lang="es-419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610047" y="3681467"/>
            <a:ext cx="8852682" cy="3410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646268-2170-426A-86E1-9217F84AA054}"/>
              </a:ext>
            </a:extLst>
          </p:cNvPr>
          <p:cNvSpPr/>
          <p:nvPr/>
        </p:nvSpPr>
        <p:spPr>
          <a:xfrm flipV="1">
            <a:off x="610048" y="1697383"/>
            <a:ext cx="2864672" cy="211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1BF6E08-98D0-400C-B2C4-E8F4BCDE64BD}"/>
              </a:ext>
            </a:extLst>
          </p:cNvPr>
          <p:cNvSpPr txBox="1"/>
          <p:nvPr/>
        </p:nvSpPr>
        <p:spPr>
          <a:xfrm>
            <a:off x="601135" y="1132833"/>
            <a:ext cx="697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</a:rPr>
              <a:t>1.Provide more information</a:t>
            </a:r>
            <a:r>
              <a:rPr lang="th-TH" altLang="zh-CN" sz="2400" b="1" dirty="0">
                <a:solidFill>
                  <a:schemeClr val="accent1"/>
                </a:solidFill>
              </a:rPr>
              <a:t> </a:t>
            </a:r>
            <a:r>
              <a:rPr lang="en-US" altLang="zh-CN" sz="2400" b="1" dirty="0">
                <a:solidFill>
                  <a:schemeClr val="accent1"/>
                </a:solidFill>
              </a:rPr>
              <a:t>: </a:t>
            </a:r>
            <a:r>
              <a:rPr lang="th-TH" altLang="zh-CN" sz="2400" b="1" dirty="0">
                <a:solidFill>
                  <a:schemeClr val="accent1"/>
                </a:solidFill>
              </a:rPr>
              <a:t>กรุณาให้ข้อมูลเพิ่มเติม</a:t>
            </a:r>
          </a:p>
        </p:txBody>
      </p:sp>
    </p:spTree>
    <p:extLst>
      <p:ext uri="{BB962C8B-B14F-4D97-AF65-F5344CB8AC3E}">
        <p14:creationId xmlns:p14="http://schemas.microsoft.com/office/powerpoint/2010/main" val="24034189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1B879884-1FE6-4E4A-A3D4-F79F5F4F5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5" y="1834207"/>
            <a:ext cx="9573928" cy="309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233074" y="3940105"/>
            <a:ext cx="1801528" cy="73964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9133838" y="1815171"/>
            <a:ext cx="2773587" cy="1138960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altLang="zh-CN" sz="1400" dirty="0"/>
              <a:t>เมื่อท่านกลับมาสู่หน้าแพลตฟอร์ม ท่านจะเจอคำขอที่ทำการขอไปก่อนหน้านี้ ท่านต้องกดที่คำขอเพื่อทำการแก้ไข และส่งคำขออีกรอบ</a:t>
            </a:r>
            <a:endParaRPr lang="es-419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2993458" y="4013735"/>
            <a:ext cx="5515276" cy="413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623515-E605-4340-A844-7419178DD10D}"/>
              </a:ext>
            </a:extLst>
          </p:cNvPr>
          <p:cNvSpPr txBox="1"/>
          <p:nvPr/>
        </p:nvSpPr>
        <p:spPr>
          <a:xfrm>
            <a:off x="4089282" y="4697874"/>
            <a:ext cx="487971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กดเลือกที่คำขอ เพื่อทำการแก้ไข และส่งคำขออีกครั้ง</a:t>
            </a:r>
            <a:endParaRPr lang="es-419" sz="1400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6FB36353-E331-4B7B-8112-74A4DBEC4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12" y="4209889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标题 7">
            <a:extLst>
              <a:ext uri="{FF2B5EF4-FFF2-40B4-BE49-F238E27FC236}">
                <a16:creationId xmlns:a16="http://schemas.microsoft.com/office/drawing/2014/main" id="{3D7826AB-8E7D-45C6-8CF8-9370C97C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32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3200" dirty="0"/>
              <a:t>: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44AFED5-805A-4999-9FD5-B1640BACAF9D}"/>
              </a:ext>
            </a:extLst>
          </p:cNvPr>
          <p:cNvSpPr txBox="1"/>
          <p:nvPr/>
        </p:nvSpPr>
        <p:spPr>
          <a:xfrm>
            <a:off x="601134" y="1132833"/>
            <a:ext cx="6800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</a:rPr>
              <a:t>1.Provide more information</a:t>
            </a:r>
            <a:r>
              <a:rPr lang="th-TH" altLang="zh-CN" sz="2400" b="1" dirty="0">
                <a:solidFill>
                  <a:schemeClr val="accent1"/>
                </a:solidFill>
              </a:rPr>
              <a:t> </a:t>
            </a:r>
            <a:r>
              <a:rPr lang="en-US" altLang="zh-CN" sz="2400" b="1" dirty="0">
                <a:solidFill>
                  <a:schemeClr val="accent1"/>
                </a:solidFill>
              </a:rPr>
              <a:t>: </a:t>
            </a:r>
            <a:r>
              <a:rPr lang="th-TH" altLang="zh-CN" sz="2400" b="1" dirty="0">
                <a:solidFill>
                  <a:schemeClr val="accent1"/>
                </a:solidFill>
              </a:rPr>
              <a:t>กรุณาให้ข้อมูลเพิ่มเติม</a:t>
            </a:r>
          </a:p>
        </p:txBody>
      </p:sp>
    </p:spTree>
    <p:extLst>
      <p:ext uri="{BB962C8B-B14F-4D97-AF65-F5344CB8AC3E}">
        <p14:creationId xmlns:p14="http://schemas.microsoft.com/office/powerpoint/2010/main" val="309982650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9133838" y="1815171"/>
            <a:ext cx="2773587" cy="1138960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1400" dirty="0"/>
              <a:t>ท่านสามารถตรวจสอบข้อมูลที่ต้องแก้ไขเพิ่มเติมได้ที่ช่องนี้</a:t>
            </a:r>
            <a:endParaRPr lang="es-419" sz="1200" dirty="0"/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3D7826AB-8E7D-45C6-8CF8-9370C97C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32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3200" dirty="0"/>
              <a:t>: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44AFED5-805A-4999-9FD5-B1640BACAF9D}"/>
              </a:ext>
            </a:extLst>
          </p:cNvPr>
          <p:cNvSpPr txBox="1"/>
          <p:nvPr/>
        </p:nvSpPr>
        <p:spPr>
          <a:xfrm>
            <a:off x="601134" y="1132833"/>
            <a:ext cx="6800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</a:rPr>
              <a:t>1.Provide more information</a:t>
            </a:r>
            <a:r>
              <a:rPr lang="th-TH" altLang="zh-CN" sz="2400" b="1" dirty="0">
                <a:solidFill>
                  <a:schemeClr val="accent1"/>
                </a:solidFill>
              </a:rPr>
              <a:t> </a:t>
            </a:r>
            <a:r>
              <a:rPr lang="en-US" altLang="zh-CN" sz="2400" b="1" dirty="0">
                <a:solidFill>
                  <a:schemeClr val="accent1"/>
                </a:solidFill>
              </a:rPr>
              <a:t>: </a:t>
            </a:r>
            <a:r>
              <a:rPr lang="th-TH" altLang="zh-CN" sz="2400" b="1" dirty="0">
                <a:solidFill>
                  <a:schemeClr val="accent1"/>
                </a:solidFill>
              </a:rPr>
              <a:t>กรุณาให้ข้อมูลเพิ่มเติม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03A458-8A66-CD71-84FD-FCD26CD36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37" y="2105602"/>
            <a:ext cx="8518762" cy="257414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233074" y="3940105"/>
            <a:ext cx="1801528" cy="73964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128784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374F0FE-B3A0-43BA-824B-07FAA7D5B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48" y="1630460"/>
            <a:ext cx="9593827" cy="3897862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28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479857" y="4348250"/>
            <a:ext cx="1554745" cy="33150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717281" y="1502165"/>
            <a:ext cx="3190144" cy="1451966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altLang="zh-CN" sz="1400" dirty="0"/>
              <a:t>หากท่านได้รับอีเมลดังกล่าว นั้นหมายถึงคำขอของท่านได้ถูกตรวจสอบโดยทีม</a:t>
            </a:r>
            <a:r>
              <a:rPr lang="en-US" altLang="zh-CN" sz="1400" dirty="0"/>
              <a:t> </a:t>
            </a:r>
            <a:r>
              <a:rPr lang="en-US" altLang="zh-CN" sz="1400" dirty="0" err="1"/>
              <a:t>cargill</a:t>
            </a:r>
            <a:r>
              <a:rPr lang="en-US" altLang="zh-CN" sz="1400" dirty="0"/>
              <a:t> Data </a:t>
            </a:r>
            <a:r>
              <a:rPr lang="th-TH" altLang="zh-CN" sz="1400" dirty="0"/>
              <a:t>แล้ว แต่ถูกปฏิเสธที่จะดำเนินการต่อ</a:t>
            </a:r>
            <a:endParaRPr lang="es-419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834D19-A728-43A7-BCB8-45C8F67CE072}"/>
              </a:ext>
            </a:extLst>
          </p:cNvPr>
          <p:cNvSpPr/>
          <p:nvPr/>
        </p:nvSpPr>
        <p:spPr>
          <a:xfrm>
            <a:off x="610046" y="3951171"/>
            <a:ext cx="9454527" cy="3392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646268-2170-426A-86E1-9217F84AA054}"/>
              </a:ext>
            </a:extLst>
          </p:cNvPr>
          <p:cNvSpPr/>
          <p:nvPr/>
        </p:nvSpPr>
        <p:spPr>
          <a:xfrm flipV="1">
            <a:off x="610049" y="1592434"/>
            <a:ext cx="2864672" cy="211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0E96B45-9DAD-4B31-83C2-2EA257A8402A}"/>
              </a:ext>
            </a:extLst>
          </p:cNvPr>
          <p:cNvSpPr txBox="1"/>
          <p:nvPr/>
        </p:nvSpPr>
        <p:spPr>
          <a:xfrm>
            <a:off x="601135" y="1132833"/>
            <a:ext cx="3645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</a:rPr>
              <a:t>2.Reject : </a:t>
            </a:r>
            <a:r>
              <a:rPr lang="th-TH" altLang="zh-CN" sz="2400" b="1" dirty="0">
                <a:solidFill>
                  <a:schemeClr val="accent1"/>
                </a:solidFill>
              </a:rPr>
              <a:t>คำขอถูกปฏิเสธ</a:t>
            </a:r>
            <a:endParaRPr lang="zh-CN" alt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1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 txBox="1">
            <a:spLocks/>
          </p:cNvSpPr>
          <p:nvPr/>
        </p:nvSpPr>
        <p:spPr>
          <a:xfrm>
            <a:off x="521214" y="2215304"/>
            <a:ext cx="8403337" cy="1517712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Bef>
                <a:spcPct val="0"/>
              </a:spcBef>
              <a:defRPr/>
            </a:pPr>
            <a:r>
              <a:rPr lang="th-TH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สิ่งที่ต้องปฎิบัติ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01" y="5206668"/>
            <a:ext cx="55805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_trad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21914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CARGILL VENDOR MANAGEMENT PLATFORM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22104"/>
      </p:ext>
    </p:extLst>
  </p:cSld>
  <p:clrMapOvr>
    <a:masterClrMapping/>
  </p:clrMapOvr>
  <p:transition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BC758D16-7253-449A-A5C1-B8AECA70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53" y="1159171"/>
            <a:ext cx="9956106" cy="439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24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233074" y="3940105"/>
            <a:ext cx="1801528" cy="73964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9133838" y="1815171"/>
            <a:ext cx="2773587" cy="1138960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altLang="zh-CN" sz="1400" dirty="0"/>
              <a:t>เมื่อท่านกลับเข้าสู่ระบบแพลตฟอร์ม ท่านจะเจอกับคำขอของท่านที่ถูกปฏิเสธไป </a:t>
            </a:r>
          </a:p>
          <a:p>
            <a:pPr algn="just"/>
            <a:r>
              <a:rPr lang="th-TH" altLang="zh-CN" sz="1400" dirty="0"/>
              <a:t>กดไปที่คำขอ</a:t>
            </a:r>
            <a:endParaRPr lang="es-419" altLang="zh-CN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2995399" y="4381571"/>
            <a:ext cx="5408856" cy="482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45BA7-5A63-44EB-8347-D6DBCA26071D}"/>
              </a:ext>
            </a:extLst>
          </p:cNvPr>
          <p:cNvSpPr txBox="1"/>
          <p:nvPr/>
        </p:nvSpPr>
        <p:spPr>
          <a:xfrm>
            <a:off x="5516605" y="4892098"/>
            <a:ext cx="1547969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400" dirty="0"/>
              <a:t>กดเลือกที่คำชอ</a:t>
            </a:r>
            <a:endParaRPr lang="es-419" sz="1400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FA54BDE9-88CD-4373-A78C-C98B90BC4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244" y="4690648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8268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2D4979-AD2B-03F9-4553-71E67C054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22" y="2028639"/>
            <a:ext cx="9477080" cy="3088328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2400" dirty="0"/>
              <a:t>: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233074" y="3940105"/>
            <a:ext cx="1801528" cy="73964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913411" y="1757238"/>
            <a:ext cx="2994013" cy="1196893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1400" dirty="0"/>
              <a:t> </a:t>
            </a:r>
            <a:r>
              <a:rPr lang="th-TH" altLang="zh-CN" sz="1400" dirty="0"/>
              <a:t>ท่านต้องกดปุ่ม </a:t>
            </a:r>
            <a:r>
              <a:rPr lang="en-US" altLang="zh-CN" sz="1400" dirty="0"/>
              <a:t>Save and submit changes</a:t>
            </a:r>
            <a:r>
              <a:rPr lang="th-TH" altLang="zh-CN" sz="1400" dirty="0"/>
              <a:t> เพื่อทำการปิดคำขอนี้</a:t>
            </a:r>
            <a:endParaRPr lang="es-419" altLang="zh-CN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8">
            <a:extLst>
              <a:ext uri="{FF2B5EF4-FFF2-40B4-BE49-F238E27FC236}">
                <a16:creationId xmlns:a16="http://schemas.microsoft.com/office/drawing/2014/main" id="{A9A61F60-C1F8-49A0-9F50-B0A0FEBD629A}"/>
              </a:ext>
            </a:extLst>
          </p:cNvPr>
          <p:cNvSpPr/>
          <p:nvPr/>
        </p:nvSpPr>
        <p:spPr>
          <a:xfrm>
            <a:off x="1946245" y="4575715"/>
            <a:ext cx="1360154" cy="482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45BA7-5A63-44EB-8347-D6DBCA26071D}"/>
              </a:ext>
            </a:extLst>
          </p:cNvPr>
          <p:cNvSpPr txBox="1"/>
          <p:nvPr/>
        </p:nvSpPr>
        <p:spPr>
          <a:xfrm>
            <a:off x="3029256" y="5215429"/>
            <a:ext cx="2794028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altLang="zh-CN" sz="1400" dirty="0"/>
              <a:t>กดปุ่ม</a:t>
            </a:r>
            <a:r>
              <a:rPr lang="en-US" altLang="zh-CN" sz="1400" dirty="0"/>
              <a:t> save and submit</a:t>
            </a:r>
            <a:r>
              <a:rPr lang="th-TH" altLang="zh-CN" sz="1400" dirty="0"/>
              <a:t> </a:t>
            </a:r>
            <a:r>
              <a:rPr lang="en-US" altLang="zh-CN" sz="1400" dirty="0"/>
              <a:t>changes</a:t>
            </a:r>
            <a:endParaRPr lang="es-419" sz="1400" dirty="0"/>
          </a:p>
        </p:txBody>
      </p:sp>
      <p:pic>
        <p:nvPicPr>
          <p:cNvPr id="15" name="Picture 2" descr="ícone Um dedo, clique em, preto, mão, simbolo">
            <a:extLst>
              <a:ext uri="{FF2B5EF4-FFF2-40B4-BE49-F238E27FC236}">
                <a16:creationId xmlns:a16="http://schemas.microsoft.com/office/drawing/2014/main" id="{FA54BDE9-88CD-4373-A78C-C98B90BC4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22" y="4861262"/>
            <a:ext cx="482361" cy="4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41573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กรณีที่อาจเกิดขึ้นหลังจากส่งคำขอ</a:t>
            </a:r>
            <a:r>
              <a:rPr lang="en-US" sz="2667" dirty="0"/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2167" y="6492757"/>
            <a:ext cx="150682" cy="164212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746372F0-8F5B-47E8-9A0C-8905EFF44332}" type="slidenum">
              <a:rPr lang="en-US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srgbClr val="000000">
                    <a:tint val="75000"/>
                  </a:srgbClr>
                </a:solidFill>
                <a:latin typeface="Arial" pitchFamily="34" charset="0"/>
                <a:ea typeface="ＭＳ Ｐゴシック" pitchFamily="34" charset="-128"/>
              </a:rPr>
              <a:t>Vendor &amp; Data Management Office - ARAVO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92BC1F-3834-49D9-9376-264453D9AB55}"/>
              </a:ext>
            </a:extLst>
          </p:cNvPr>
          <p:cNvCxnSpPr>
            <a:cxnSpLocks/>
          </p:cNvCxnSpPr>
          <p:nvPr/>
        </p:nvCxnSpPr>
        <p:spPr>
          <a:xfrm flipH="1" flipV="1">
            <a:off x="8561966" y="4022488"/>
            <a:ext cx="1481325" cy="65482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063656-803B-4E3B-8597-C26CA9ED1F24}"/>
              </a:ext>
            </a:extLst>
          </p:cNvPr>
          <p:cNvSpPr/>
          <p:nvPr/>
        </p:nvSpPr>
        <p:spPr>
          <a:xfrm flipH="1">
            <a:off x="8717281" y="1304014"/>
            <a:ext cx="3190143" cy="1650117"/>
          </a:xfrm>
          <a:prstGeom prst="wedgeEllipseCallout">
            <a:avLst>
              <a:gd name="adj1" fmla="val -22475"/>
              <a:gd name="adj2" fmla="val 11789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altLang="zh-CN" sz="1400" dirty="0"/>
              <a:t>ในกรณีที่ท่านได้รับอีเมลดังกล่าว นั้นหมายถึงคำขอของท่านได้ถูกตรวจสอบโดยทีม </a:t>
            </a:r>
            <a:r>
              <a:rPr lang="en-US" altLang="zh-CN" sz="1400" dirty="0" err="1"/>
              <a:t>cargill</a:t>
            </a:r>
            <a:r>
              <a:rPr lang="en-US" altLang="zh-CN" sz="1400" dirty="0"/>
              <a:t> Data </a:t>
            </a:r>
            <a:r>
              <a:rPr lang="th-TH" altLang="zh-CN" sz="1400" dirty="0"/>
              <a:t>แล้ว และทางทีมได้ทำการอัพเดตข้อมูลตามคำขอของท่านเสร็จเรียบร้อย</a:t>
            </a:r>
            <a:endParaRPr lang="es-419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27DEF1-8071-4ED2-A228-78F4771F333C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31" b="90521" l="28889" r="69556">
                        <a14:foregroundMark x1="53556" y1="11690" x2="53556" y2="11690"/>
                        <a14:foregroundMark x1="51667" y1="8531" x2="51667" y2="8531"/>
                        <a14:foregroundMark x1="69556" y1="20853" x2="69556" y2="20853"/>
                        <a14:foregroundMark x1="50778" y1="55134" x2="50778" y2="55134"/>
                        <a14:foregroundMark x1="48333" y1="62717" x2="48333" y2="62717"/>
                        <a14:foregroundMark x1="36556" y1="46603" x2="36556" y2="46603"/>
                        <a14:foregroundMark x1="31667" y1="47077" x2="31667" y2="47077"/>
                        <a14:foregroundMark x1="29444" y1="42022" x2="29444" y2="42022"/>
                        <a14:foregroundMark x1="52889" y1="88310" x2="52889" y2="88310"/>
                        <a14:foregroundMark x1="48000" y1="90679" x2="48000" y2="90679"/>
                        <a14:foregroundMark x1="55778" y1="26540" x2="55778" y2="26540"/>
                        <a14:foregroundMark x1="28889" y1="41706" x2="28889" y2="41706"/>
                        <a14:foregroundMark x1="61000" y1="8531" x2="61000" y2="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5589" r="26980" b="4788"/>
          <a:stretch/>
        </p:blipFill>
        <p:spPr bwMode="auto">
          <a:xfrm>
            <a:off x="9781043" y="3429000"/>
            <a:ext cx="1981404" cy="274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1BF6E08-98D0-400C-B2C4-E8F4BCDE64BD}"/>
              </a:ext>
            </a:extLst>
          </p:cNvPr>
          <p:cNvSpPr txBox="1"/>
          <p:nvPr/>
        </p:nvSpPr>
        <p:spPr>
          <a:xfrm>
            <a:off x="601135" y="1132833"/>
            <a:ext cx="697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</a:rPr>
              <a:t>3.Request is completed</a:t>
            </a:r>
            <a:r>
              <a:rPr lang="th-TH" altLang="zh-CN" sz="2400" b="1" dirty="0">
                <a:solidFill>
                  <a:schemeClr val="accent1"/>
                </a:solidFill>
              </a:rPr>
              <a:t> </a:t>
            </a:r>
            <a:r>
              <a:rPr lang="en-US" altLang="zh-CN" sz="2400" b="1" dirty="0">
                <a:solidFill>
                  <a:schemeClr val="accent1"/>
                </a:solidFill>
              </a:rPr>
              <a:t>: </a:t>
            </a:r>
            <a:r>
              <a:rPr lang="th-TH" altLang="zh-CN" sz="2400" b="1" dirty="0">
                <a:solidFill>
                  <a:schemeClr val="accent1"/>
                </a:solidFill>
              </a:rPr>
              <a:t>คำขอเสร็จสมบูรณ์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065762-AC4B-C455-5908-72290990B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70" y="1576103"/>
            <a:ext cx="5298979" cy="445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29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024686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Cargill_Base_Blue_1206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ME Base fon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4A70B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e PPT template.potx [Read-Only]" id="{3BA67988-C848-4B2F-A0E2-BCF7FBA590A3}" vid="{ADF1A528-CC3D-4E2C-8A81-434C882912A2}"/>
    </a:ext>
  </a:extLst>
</a:theme>
</file>

<file path=ppt/theme/theme2.xml><?xml version="1.0" encoding="utf-8"?>
<a:theme xmlns:a="http://schemas.openxmlformats.org/drawingml/2006/main" name="BlueMaster">
  <a:themeElements>
    <a:clrScheme name="Custom 42">
      <a:dk1>
        <a:srgbClr val="000000"/>
      </a:dk1>
      <a:lt1>
        <a:srgbClr val="FFFFFF"/>
      </a:lt1>
      <a:dk2>
        <a:srgbClr val="D0D0CE"/>
      </a:dk2>
      <a:lt2>
        <a:srgbClr val="97999B"/>
      </a:lt2>
      <a:accent1>
        <a:srgbClr val="005F86"/>
      </a:accent1>
      <a:accent2>
        <a:srgbClr val="007681"/>
      </a:accent2>
      <a:accent3>
        <a:srgbClr val="279989"/>
      </a:accent3>
      <a:accent4>
        <a:srgbClr val="658D1B"/>
      </a:accent4>
      <a:accent5>
        <a:srgbClr val="ABAD1B"/>
      </a:accent5>
      <a:accent6>
        <a:srgbClr val="DAAA00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gill_Corp_PowerPoint_BLUE_4-3_r01.pptx" id="{745CCCDC-1439-4D16-80D6-A3D87D158129}" vid="{9B115CD3-62D9-433B-9C11-08E0436F3BEA}"/>
    </a:ext>
  </a:extLst>
</a:theme>
</file>

<file path=ppt/theme/theme3.xml><?xml version="1.0" encoding="utf-8"?>
<a:theme xmlns:a="http://schemas.openxmlformats.org/drawingml/2006/main" name="1_BlueMaster">
  <a:themeElements>
    <a:clrScheme name="Custom 42">
      <a:dk1>
        <a:srgbClr val="000000"/>
      </a:dk1>
      <a:lt1>
        <a:srgbClr val="FFFFFF"/>
      </a:lt1>
      <a:dk2>
        <a:srgbClr val="D0D0CE"/>
      </a:dk2>
      <a:lt2>
        <a:srgbClr val="97999B"/>
      </a:lt2>
      <a:accent1>
        <a:srgbClr val="005F86"/>
      </a:accent1>
      <a:accent2>
        <a:srgbClr val="007681"/>
      </a:accent2>
      <a:accent3>
        <a:srgbClr val="279989"/>
      </a:accent3>
      <a:accent4>
        <a:srgbClr val="658D1B"/>
      </a:accent4>
      <a:accent5>
        <a:srgbClr val="ABAD1B"/>
      </a:accent5>
      <a:accent6>
        <a:srgbClr val="DAAA00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gill_Corp_PowerPoint_BLUE_4-3_r01.pptx" id="{745CCCDC-1439-4D16-80D6-A3D87D158129}" vid="{9B115CD3-62D9-433B-9C11-08E0436F3BE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a397d1-3cc4-463f-b945-925418ee7400" xsi:nil="true"/>
    <lcf76f155ced4ddcb4097134ff3c332f xmlns="ba209b43-8fd8-4496-82d6-102b14f599c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96E2854CF6394B98119A2C489A2824" ma:contentTypeVersion="12" ma:contentTypeDescription="Create a new document." ma:contentTypeScope="" ma:versionID="b09f1de97156e67dc4b24510757a57b0">
  <xsd:schema xmlns:xsd="http://www.w3.org/2001/XMLSchema" xmlns:xs="http://www.w3.org/2001/XMLSchema" xmlns:p="http://schemas.microsoft.com/office/2006/metadata/properties" xmlns:ns2="ba209b43-8fd8-4496-82d6-102b14f599ce" xmlns:ns3="b2a397d1-3cc4-463f-b945-925418ee7400" targetNamespace="http://schemas.microsoft.com/office/2006/metadata/properties" ma:root="true" ma:fieldsID="25cafb5475c22a56b334934a144402d4" ns2:_="" ns3:_="">
    <xsd:import namespace="ba209b43-8fd8-4496-82d6-102b14f599ce"/>
    <xsd:import namespace="b2a397d1-3cc4-463f-b945-925418ee7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09b43-8fd8-4496-82d6-102b14f599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7a0dbe1-8282-4a1b-9e52-b81f8cfc2a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a397d1-3cc4-463f-b945-925418ee740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e930b84-3c18-4711-8123-a437af936d7e}" ma:internalName="TaxCatchAll" ma:showField="CatchAllData" ma:web="b2a397d1-3cc4-463f-b945-925418ee7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B0769-D539-45E9-9DF6-6945DE50F0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CE2912-35CC-450D-995A-238D520951A2}">
  <ds:schemaRefs>
    <ds:schemaRef ds:uri="http://schemas.microsoft.com/office/2006/metadata/properties"/>
    <ds:schemaRef ds:uri="http://schemas.microsoft.com/office/infopath/2007/PartnerControls"/>
    <ds:schemaRef ds:uri="b2a397d1-3cc4-463f-b945-925418ee7400"/>
    <ds:schemaRef ds:uri="ba209b43-8fd8-4496-82d6-102b14f599ce"/>
  </ds:schemaRefs>
</ds:datastoreItem>
</file>

<file path=customXml/itemProps3.xml><?xml version="1.0" encoding="utf-8"?>
<ds:datastoreItem xmlns:ds="http://schemas.openxmlformats.org/officeDocument/2006/customXml" ds:itemID="{75BC815E-C4ED-41D1-97A4-0350C4B48D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209b43-8fd8-4496-82d6-102b14f599ce"/>
    <ds:schemaRef ds:uri="b2a397d1-3cc4-463f-b945-925418ee7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7368c21-b8cf-42cf-bd0b-43ecd4bc62ae}" enabled="0" method="" siteId="{57368c21-b8cf-42cf-bd0b-43ecd4bc62a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3900</Words>
  <Application>Microsoft Office PowerPoint</Application>
  <PresentationFormat>Widescreen</PresentationFormat>
  <Paragraphs>476</Paragraphs>
  <Slides>93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0" baseType="lpstr">
      <vt:lpstr>Lucida Grande</vt:lpstr>
      <vt:lpstr>Arial</vt:lpstr>
      <vt:lpstr>Helvetica</vt:lpstr>
      <vt:lpstr>2_Cargill_Base_Blue_120613</vt:lpstr>
      <vt:lpstr>BlueMaster</vt:lpstr>
      <vt:lpstr>1_BlueMaster</vt:lpstr>
      <vt:lpstr>think-cell Slide</vt:lpstr>
      <vt:lpstr>PowerPoint Presentation</vt:lpstr>
      <vt:lpstr>Summary</vt:lpstr>
      <vt:lpstr>PowerPoint Presentation</vt:lpstr>
      <vt:lpstr>PowerPoint Presentation</vt:lpstr>
      <vt:lpstr>กระบวนการอัพเดตข้อมูล</vt:lpstr>
      <vt:lpstr>PowerPoint Presentation</vt:lpstr>
      <vt:lpstr>PowerPoint Presentation</vt:lpstr>
      <vt:lpstr>คำถามที่พบบ่อย &amp; คำตอบ</vt:lpstr>
      <vt:lpstr>PowerPoint Presentation</vt:lpstr>
      <vt:lpstr>ขั้นตอนที่ 1: นำรหัสที่ได้รับจาก อีเมลของ Cargill กรอกลงในแพลตฟอร์มเพื่อเข้าสู่ระบบ  (บัญชีเพื่อเข้าสู่ระบบAravo)  (วิธีเข้าสู่แพลตฟอร์ม Aravo)</vt:lpstr>
      <vt:lpstr>ขั้นตอนที่ 2: ตรวจสอบข้อมูลของบริษัทว่าถูกต้องหรือไม่ (วิธีตรวจสอบข้อมูลบริษัท)</vt:lpstr>
      <vt:lpstr>ขั้นตอนที่ 3: ในกรณีที่ต้องการอัพเดตข้อมูล กรุณาส่งคำขอเพื่อทำการอัพเดตข้อมูล  (วิธีการส่งคำขอเพื่ออัพเดตข้อมูล)</vt:lpstr>
      <vt:lpstr>ขั้นตอนที่ 4: กรอกแบบฟอร์ม, แนบเอกสารที่จำเป็น และส่งคำขอ  หลังจากส่งคำขอสำเร็จ เราจะส่งคำยืนยันว่าข้อมูลได้ทำการอัพเดตแล้วไปหาทุกท่านภายในสัปดาห์ </vt:lpstr>
      <vt:lpstr>PowerPoint Presentation</vt:lpstr>
      <vt:lpstr>บัญชีเพื่อเข้าสู่ระบบ Aravo</vt:lpstr>
      <vt:lpstr>PowerPoint Presentation</vt:lpstr>
      <vt:lpstr>หน้าต่างเข้าสู่ระบบ</vt:lpstr>
      <vt:lpstr>หน้าต่างเข้าสู่ระบบ</vt:lpstr>
      <vt:lpstr>หน้าต่างเข้าสู่ระบบ– หากต้องการความช่วยเหลือ:</vt:lpstr>
      <vt:lpstr>หน้าโฮมเพจ</vt:lpstr>
      <vt:lpstr>PowerPoint Presentation</vt:lpstr>
      <vt:lpstr>การยืนยันตัวตนแบบ 2 ขั้นตอน:</vt:lpstr>
      <vt:lpstr>รหัสยืนยันตัวตนแบบครั้งเดียวจะถูกส่งทางอีเมล</vt:lpstr>
      <vt:lpstr>รหัสยืนยันตัวตนแบบครั้งเดียวจะถูกส่งทางอีเมล</vt:lpstr>
      <vt:lpstr>รหัสยืนยันตัวตนแบบครั้งเดียวจะถูกส่งทางอีเมล</vt:lpstr>
      <vt:lpstr>ยืนยันตัวตนผ่านแอพพลิเคชั่น:</vt:lpstr>
      <vt:lpstr>ยืนยันตัวตนผ่านแอพพลิเคชั่น:</vt:lpstr>
      <vt:lpstr>ยืนยันตัวตนผ่านแอพพลิเคชั่น:</vt:lpstr>
      <vt:lpstr>ยืนยันตัวตนผ่านแอพพลิเคชั่น:</vt:lpstr>
      <vt:lpstr>ยืนยันตัวตนผ่านแอพพลิเคชั่น:</vt:lpstr>
      <vt:lpstr>หากต้องการความช่วยเหลือ</vt:lpstr>
      <vt:lpstr>PowerPoint Presentation</vt:lpstr>
      <vt:lpstr>หน้าโฮมเพจ</vt:lpstr>
      <vt:lpstr>ไปที่แถบ Profile</vt:lpstr>
      <vt:lpstr>หน้า Profile:</vt:lpstr>
      <vt:lpstr>ตรวจสอบข้อมูลใน Profile:</vt:lpstr>
      <vt:lpstr>ตรวจสอบข้อมูลใน Profile:</vt:lpstr>
      <vt:lpstr>ตรวจสอบเลขประจำตัวผู้เสียภาษีใน Profile:</vt:lpstr>
      <vt:lpstr>ตรวจสอบข้อมูลบัญชีธนาคาร:</vt:lpstr>
      <vt:lpstr>ตรวจสอบข้อมูลบัญชีธนาคาร:</vt:lpstr>
      <vt:lpstr>ตรวจสอบเงื่อนไขการชำระเงินและการส่งมอบสินค้า:</vt:lpstr>
      <vt:lpstr>ตรวจสอบข้อมูลการติดต่อ:</vt:lpstr>
      <vt:lpstr>การตรวจสอบสำเร็จแล้ว</vt:lpstr>
      <vt:lpstr>PowerPoint Presentation</vt:lpstr>
      <vt:lpstr>โฮมเพจ</vt:lpstr>
      <vt:lpstr>กดปุ่มเพื่อส่งคำขอ:</vt:lpstr>
      <vt:lpstr>ประเภทคำขอการอัพเดตข้อมูล:</vt:lpstr>
      <vt:lpstr>ประเภทคำขอการอัพเดตข้อมูล:</vt:lpstr>
      <vt:lpstr>อัพเดตชื่อและที่อยู่บริษัท:</vt:lpstr>
      <vt:lpstr>อัพเดตเลขประจำตัวผู้เสียภาษี:</vt:lpstr>
      <vt:lpstr>อัพเดตข้อมูลการติดต่อ:</vt:lpstr>
      <vt:lpstr>อัพเดตข้อมูลบัญชีธนาคาร:</vt:lpstr>
      <vt:lpstr>ก่อนที่จะส่งคำขอ:</vt:lpstr>
      <vt:lpstr>วิธีการส่งคำขอเพื่ออัพเดตข้อมูล:</vt:lpstr>
      <vt:lpstr>PowerPoint Presentation</vt:lpstr>
      <vt:lpstr>หน้าต่างก่อนที่จะส่งคำขอ:</vt:lpstr>
      <vt:lpstr>ส่งคำขอเพื่ออัพเดตชื่อและที่อยู่:</vt:lpstr>
      <vt:lpstr>ส่งคำขอเพื่ออัพเดตชื่อและที่อยู่:</vt:lpstr>
      <vt:lpstr>ส่งคำขอเพื่ออัพเดตชื่อและที่อยู่:</vt:lpstr>
      <vt:lpstr>ส่งคำขอเพื่ออัพเดตชื่อและที่อยู่:</vt:lpstr>
      <vt:lpstr>PowerPoint Presentation</vt:lpstr>
      <vt:lpstr>ส่งคำขอเพื่ออัพเดตข้อมูลการติดต่อ:</vt:lpstr>
      <vt:lpstr>ส่งคำขอเพื่ออัพเดตข้อมูลการติดต่อ:</vt:lpstr>
      <vt:lpstr> ส่งคำขอเพื่ออัพเดตข้อมูลการติดต่อ:</vt:lpstr>
      <vt:lpstr>ส่งคำขอเพื่ออัพเดตข้อมูลการติดต่อ:</vt:lpstr>
      <vt:lpstr>PowerPoint Presentation</vt:lpstr>
      <vt:lpstr>อัพเดตข้อมูลเลขประจำตัวผู้เสียภาษี:</vt:lpstr>
      <vt:lpstr>อัพเดตข้อมูลเลขประจำตัวผู้เสียภาษี:</vt:lpstr>
      <vt:lpstr>อัพเดตข้อมูลเลขประจำตัวผู้เสียภาษี:</vt:lpstr>
      <vt:lpstr>อัพเดตข้อมูลเลขประจำตัวผู้เสียภาษี:</vt:lpstr>
      <vt:lpstr>อัพเดตข้อมูลเลขประจำตัวผู้เสียภาษี:</vt:lpstr>
      <vt:lpstr>PowerPoint Presentation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ส่งคำขอเพื่ออัพเดตข้อมูลธนาคาร:</vt:lpstr>
      <vt:lpstr>PowerPoint Presentation</vt:lpstr>
      <vt:lpstr>ขั้นตอนหลังจากส่งคำขอสำเร็จ:</vt:lpstr>
      <vt:lpstr>ขั้นตอนหลังจากส่งคำขอสำเร็จ:</vt:lpstr>
      <vt:lpstr>ขั้นตอนหลังจากส่งคำขอสำเร็จ:</vt:lpstr>
      <vt:lpstr>PowerPoint Presentation</vt:lpstr>
      <vt:lpstr>กรณีที่อาจเกิดขึ้นหลังจากส่งคำขอ:</vt:lpstr>
      <vt:lpstr>กรณีที่อาจเกิดขึ้นหลังจากส่งคำขอ:</vt:lpstr>
      <vt:lpstr>กรณีที่อาจเกิดขึ้นหลังจากส่งคำขอ:</vt:lpstr>
      <vt:lpstr>กรณีที่อาจเกิดขึ้นหลังจากส่งคำขอ:</vt:lpstr>
      <vt:lpstr>กรณีที่อาจเกิดขึ้นหลังจากส่งคำขอ:</vt:lpstr>
      <vt:lpstr>กรณีที่อาจเกิดขึ้นหลังจากส่งคำขอ:</vt:lpstr>
      <vt:lpstr>กรณีที่อาจเกิดขึ้นหลังจากส่งคำขอ: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Emiko</dc:creator>
  <cp:lastModifiedBy>Methawee Khamthanee</cp:lastModifiedBy>
  <cp:revision>121</cp:revision>
  <dcterms:created xsi:type="dcterms:W3CDTF">2021-02-10T19:05:37Z</dcterms:created>
  <dcterms:modified xsi:type="dcterms:W3CDTF">2023-06-19T04:16:24Z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0x010100B696E2854CF6394B98119A2C489A2824</vt:lpwstr>
  </property>
</Properties>
</file>